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62" r:id="rId3"/>
    <p:sldId id="322" r:id="rId4"/>
    <p:sldId id="329" r:id="rId5"/>
    <p:sldId id="330" r:id="rId6"/>
    <p:sldId id="323" r:id="rId7"/>
    <p:sldId id="332" r:id="rId8"/>
    <p:sldId id="263" r:id="rId9"/>
    <p:sldId id="328" r:id="rId10"/>
    <p:sldId id="324" r:id="rId11"/>
    <p:sldId id="325" r:id="rId12"/>
    <p:sldId id="326" r:id="rId13"/>
    <p:sldId id="331" r:id="rId14"/>
    <p:sldId id="333" r:id="rId15"/>
    <p:sldId id="309" r:id="rId16"/>
    <p:sldId id="327" r:id="rId17"/>
  </p:sldIdLst>
  <p:sldSz cx="9144000" cy="5143500" type="screen16x9"/>
  <p:notesSz cx="6858000" cy="9144000"/>
  <p:embeddedFontLst>
    <p:embeddedFont>
      <p:font typeface="Baloo Tammudu 2" panose="020B0604020202020204" charset="0"/>
      <p:regular r:id="rId19"/>
      <p:bold r:id="rId20"/>
    </p:embeddedFont>
    <p:embeddedFont>
      <p:font typeface="Bebas Neue" panose="020B0606020202050201" pitchFamily="34" charset="0"/>
      <p:regular r:id="rId21"/>
    </p:embeddedFont>
    <p:embeddedFont>
      <p:font typeface="Titan On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1537EC-191E-43BB-80BF-0F34E5E5F972}">
  <a:tblStyle styleId="{7F1537EC-191E-43BB-80BF-0F34E5E5F9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5" d="100"/>
          <a:sy n="85" d="100"/>
        </p:scale>
        <p:origin x="9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8"/>
        <p:cNvGrpSpPr/>
        <p:nvPr/>
      </p:nvGrpSpPr>
      <p:grpSpPr>
        <a:xfrm>
          <a:off x="0" y="0"/>
          <a:ext cx="0" cy="0"/>
          <a:chOff x="0" y="0"/>
          <a:chExt cx="0" cy="0"/>
        </a:xfrm>
      </p:grpSpPr>
      <p:sp>
        <p:nvSpPr>
          <p:cNvPr id="9069" name="Google Shape;90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0" name="Google Shape;90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1"/>
        <p:cNvGrpSpPr/>
        <p:nvPr/>
      </p:nvGrpSpPr>
      <p:grpSpPr>
        <a:xfrm>
          <a:off x="0" y="0"/>
          <a:ext cx="0" cy="0"/>
          <a:chOff x="0" y="0"/>
          <a:chExt cx="0" cy="0"/>
        </a:xfrm>
      </p:grpSpPr>
      <p:sp>
        <p:nvSpPr>
          <p:cNvPr id="9642" name="Google Shape;9642;g143cafe50b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3" name="Google Shape;9643;g143cafe50b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1"/>
        <p:cNvGrpSpPr/>
        <p:nvPr/>
      </p:nvGrpSpPr>
      <p:grpSpPr>
        <a:xfrm>
          <a:off x="0" y="0"/>
          <a:ext cx="0" cy="0"/>
          <a:chOff x="0" y="0"/>
          <a:chExt cx="0" cy="0"/>
        </a:xfrm>
      </p:grpSpPr>
      <p:sp>
        <p:nvSpPr>
          <p:cNvPr id="9642" name="Google Shape;9642;g143cafe50b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3" name="Google Shape;9643;g143cafe50b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49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3cafe50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3cafe50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485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3cafe50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3cafe50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230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3cafe50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3cafe50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3cafe50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3cafe50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2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2"/>
        <p:cNvGrpSpPr/>
        <p:nvPr/>
      </p:nvGrpSpPr>
      <p:grpSpPr>
        <a:xfrm>
          <a:off x="0" y="0"/>
          <a:ext cx="0" cy="0"/>
          <a:chOff x="0" y="0"/>
          <a:chExt cx="0" cy="0"/>
        </a:xfrm>
      </p:grpSpPr>
      <p:sp>
        <p:nvSpPr>
          <p:cNvPr id="10803" name="Google Shape;10803;g143cafe50b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4" name="Google Shape;10804;g143cafe50b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844413">
            <a:off x="-658457" y="1490588"/>
            <a:ext cx="1236476" cy="2162335"/>
            <a:chOff x="4152225" y="3448075"/>
            <a:chExt cx="417975" cy="730950"/>
          </a:xfrm>
        </p:grpSpPr>
        <p:sp>
          <p:nvSpPr>
            <p:cNvPr id="10" name="Google Shape;10;p2"/>
            <p:cNvSpPr/>
            <p:nvPr/>
          </p:nvSpPr>
          <p:spPr>
            <a:xfrm>
              <a:off x="4271325" y="3573275"/>
              <a:ext cx="296875" cy="603750"/>
            </a:xfrm>
            <a:custGeom>
              <a:avLst/>
              <a:gdLst/>
              <a:ahLst/>
              <a:cxnLst/>
              <a:rect l="l" t="t" r="r" b="b"/>
              <a:pathLst>
                <a:path w="11875" h="24150" extrusionOk="0">
                  <a:moveTo>
                    <a:pt x="5567" y="0"/>
                  </a:moveTo>
                  <a:cubicBezTo>
                    <a:pt x="5540" y="107"/>
                    <a:pt x="5522" y="223"/>
                    <a:pt x="5504" y="331"/>
                  </a:cubicBezTo>
                  <a:cubicBezTo>
                    <a:pt x="5415" y="875"/>
                    <a:pt x="5362" y="1428"/>
                    <a:pt x="5335" y="1981"/>
                  </a:cubicBezTo>
                  <a:cubicBezTo>
                    <a:pt x="5308" y="2543"/>
                    <a:pt x="5308" y="3096"/>
                    <a:pt x="5335" y="3649"/>
                  </a:cubicBezTo>
                  <a:cubicBezTo>
                    <a:pt x="5397" y="4755"/>
                    <a:pt x="5496" y="5870"/>
                    <a:pt x="5781" y="6941"/>
                  </a:cubicBezTo>
                  <a:cubicBezTo>
                    <a:pt x="5888" y="7325"/>
                    <a:pt x="5995" y="7699"/>
                    <a:pt x="6120" y="8074"/>
                  </a:cubicBezTo>
                  <a:cubicBezTo>
                    <a:pt x="5594" y="7253"/>
                    <a:pt x="5041" y="6450"/>
                    <a:pt x="4452" y="5674"/>
                  </a:cubicBezTo>
                  <a:cubicBezTo>
                    <a:pt x="3809" y="4827"/>
                    <a:pt x="3114" y="4024"/>
                    <a:pt x="2373" y="3257"/>
                  </a:cubicBezTo>
                  <a:cubicBezTo>
                    <a:pt x="1642" y="2507"/>
                    <a:pt x="866" y="1794"/>
                    <a:pt x="45" y="1133"/>
                  </a:cubicBezTo>
                  <a:lnTo>
                    <a:pt x="45" y="1133"/>
                  </a:lnTo>
                  <a:cubicBezTo>
                    <a:pt x="63" y="1196"/>
                    <a:pt x="89" y="1258"/>
                    <a:pt x="116" y="1312"/>
                  </a:cubicBezTo>
                  <a:cubicBezTo>
                    <a:pt x="116" y="1312"/>
                    <a:pt x="72" y="1321"/>
                    <a:pt x="0" y="1321"/>
                  </a:cubicBezTo>
                  <a:cubicBezTo>
                    <a:pt x="776" y="1981"/>
                    <a:pt x="1499" y="2695"/>
                    <a:pt x="2177" y="3453"/>
                  </a:cubicBezTo>
                  <a:cubicBezTo>
                    <a:pt x="2882" y="4220"/>
                    <a:pt x="3551" y="5041"/>
                    <a:pt x="4166" y="5888"/>
                  </a:cubicBezTo>
                  <a:cubicBezTo>
                    <a:pt x="4782" y="6736"/>
                    <a:pt x="5353" y="7619"/>
                    <a:pt x="5879" y="8520"/>
                  </a:cubicBezTo>
                  <a:cubicBezTo>
                    <a:pt x="6406" y="9421"/>
                    <a:pt x="6878" y="10358"/>
                    <a:pt x="7324" y="11312"/>
                  </a:cubicBezTo>
                  <a:lnTo>
                    <a:pt x="7646" y="12026"/>
                  </a:lnTo>
                  <a:cubicBezTo>
                    <a:pt x="7753" y="12267"/>
                    <a:pt x="7860" y="12508"/>
                    <a:pt x="7958" y="12749"/>
                  </a:cubicBezTo>
                  <a:cubicBezTo>
                    <a:pt x="8154" y="13230"/>
                    <a:pt x="8368" y="13712"/>
                    <a:pt x="8547" y="14203"/>
                  </a:cubicBezTo>
                  <a:cubicBezTo>
                    <a:pt x="8680" y="14524"/>
                    <a:pt x="8805" y="14854"/>
                    <a:pt x="8921" y="15175"/>
                  </a:cubicBezTo>
                  <a:cubicBezTo>
                    <a:pt x="8841" y="15041"/>
                    <a:pt x="8752" y="14907"/>
                    <a:pt x="8663" y="14774"/>
                  </a:cubicBezTo>
                  <a:cubicBezTo>
                    <a:pt x="8520" y="14586"/>
                    <a:pt x="8386" y="14390"/>
                    <a:pt x="8225" y="14212"/>
                  </a:cubicBezTo>
                  <a:cubicBezTo>
                    <a:pt x="8074" y="14033"/>
                    <a:pt x="7913" y="13855"/>
                    <a:pt x="7753" y="13685"/>
                  </a:cubicBezTo>
                  <a:cubicBezTo>
                    <a:pt x="7405" y="13355"/>
                    <a:pt x="7066" y="13025"/>
                    <a:pt x="6691" y="12731"/>
                  </a:cubicBezTo>
                  <a:lnTo>
                    <a:pt x="6423" y="12499"/>
                  </a:lnTo>
                  <a:lnTo>
                    <a:pt x="6138" y="12285"/>
                  </a:lnTo>
                  <a:cubicBezTo>
                    <a:pt x="5951" y="12151"/>
                    <a:pt x="5763" y="11999"/>
                    <a:pt x="5567" y="11874"/>
                  </a:cubicBezTo>
                  <a:cubicBezTo>
                    <a:pt x="5192" y="11633"/>
                    <a:pt x="4826" y="11393"/>
                    <a:pt x="4425" y="11187"/>
                  </a:cubicBezTo>
                  <a:lnTo>
                    <a:pt x="4425" y="11187"/>
                  </a:lnTo>
                  <a:cubicBezTo>
                    <a:pt x="4487" y="11250"/>
                    <a:pt x="4541" y="11321"/>
                    <a:pt x="4595" y="11384"/>
                  </a:cubicBezTo>
                  <a:cubicBezTo>
                    <a:pt x="4595" y="11384"/>
                    <a:pt x="4514" y="11428"/>
                    <a:pt x="4354" y="11473"/>
                  </a:cubicBezTo>
                  <a:cubicBezTo>
                    <a:pt x="4702" y="11678"/>
                    <a:pt x="5023" y="11928"/>
                    <a:pt x="5353" y="12160"/>
                  </a:cubicBezTo>
                  <a:cubicBezTo>
                    <a:pt x="5540" y="12302"/>
                    <a:pt x="5710" y="12454"/>
                    <a:pt x="5888" y="12597"/>
                  </a:cubicBezTo>
                  <a:lnTo>
                    <a:pt x="6156" y="12820"/>
                  </a:lnTo>
                  <a:lnTo>
                    <a:pt x="6406" y="13052"/>
                  </a:lnTo>
                  <a:cubicBezTo>
                    <a:pt x="7075" y="13685"/>
                    <a:pt x="7735" y="14354"/>
                    <a:pt x="8315" y="15059"/>
                  </a:cubicBezTo>
                  <a:cubicBezTo>
                    <a:pt x="8770" y="15612"/>
                    <a:pt x="9064" y="15987"/>
                    <a:pt x="9519" y="16843"/>
                  </a:cubicBezTo>
                  <a:cubicBezTo>
                    <a:pt x="9581" y="17048"/>
                    <a:pt x="9653" y="17254"/>
                    <a:pt x="9715" y="17459"/>
                  </a:cubicBezTo>
                  <a:cubicBezTo>
                    <a:pt x="10268" y="19243"/>
                    <a:pt x="10581" y="21339"/>
                    <a:pt x="10616" y="23097"/>
                  </a:cubicBezTo>
                  <a:cubicBezTo>
                    <a:pt x="10635" y="23912"/>
                    <a:pt x="10855" y="24150"/>
                    <a:pt x="11106" y="24150"/>
                  </a:cubicBezTo>
                  <a:cubicBezTo>
                    <a:pt x="11459" y="24150"/>
                    <a:pt x="11874" y="23677"/>
                    <a:pt x="11874" y="23677"/>
                  </a:cubicBezTo>
                  <a:cubicBezTo>
                    <a:pt x="10393" y="16130"/>
                    <a:pt x="8743" y="13141"/>
                    <a:pt x="8743" y="13141"/>
                  </a:cubicBezTo>
                  <a:lnTo>
                    <a:pt x="8743" y="13150"/>
                  </a:lnTo>
                  <a:cubicBezTo>
                    <a:pt x="8457" y="12445"/>
                    <a:pt x="8145" y="11758"/>
                    <a:pt x="7815" y="11071"/>
                  </a:cubicBezTo>
                  <a:cubicBezTo>
                    <a:pt x="7503" y="10465"/>
                    <a:pt x="7387" y="10224"/>
                    <a:pt x="7048" y="9635"/>
                  </a:cubicBezTo>
                  <a:cubicBezTo>
                    <a:pt x="5835" y="6513"/>
                    <a:pt x="5754" y="4318"/>
                    <a:pt x="5701" y="3783"/>
                  </a:cubicBezTo>
                  <a:cubicBezTo>
                    <a:pt x="5647" y="3239"/>
                    <a:pt x="5629" y="2489"/>
                    <a:pt x="5620" y="1945"/>
                  </a:cubicBezTo>
                  <a:cubicBezTo>
                    <a:pt x="5620" y="1437"/>
                    <a:pt x="5656" y="884"/>
                    <a:pt x="5710" y="366"/>
                  </a:cubicBezTo>
                  <a:lnTo>
                    <a:pt x="5710" y="366"/>
                  </a:lnTo>
                  <a:cubicBezTo>
                    <a:pt x="5692" y="384"/>
                    <a:pt x="5665" y="393"/>
                    <a:pt x="5647" y="411"/>
                  </a:cubicBezTo>
                  <a:cubicBezTo>
                    <a:pt x="5647" y="411"/>
                    <a:pt x="5594" y="259"/>
                    <a:pt x="5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412500" y="3450175"/>
              <a:ext cx="66700" cy="133375"/>
            </a:xfrm>
            <a:custGeom>
              <a:avLst/>
              <a:gdLst/>
              <a:ahLst/>
              <a:cxnLst/>
              <a:rect l="l" t="t" r="r" b="b"/>
              <a:pathLst>
                <a:path w="2668" h="5335" extrusionOk="0">
                  <a:moveTo>
                    <a:pt x="2204" y="0"/>
                  </a:moveTo>
                  <a:cubicBezTo>
                    <a:pt x="2150" y="71"/>
                    <a:pt x="312" y="2471"/>
                    <a:pt x="0" y="5335"/>
                  </a:cubicBezTo>
                  <a:cubicBezTo>
                    <a:pt x="18" y="5317"/>
                    <a:pt x="45" y="5308"/>
                    <a:pt x="63" y="5290"/>
                  </a:cubicBezTo>
                  <a:cubicBezTo>
                    <a:pt x="2667" y="3586"/>
                    <a:pt x="2204" y="0"/>
                    <a:pt x="2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54450" y="3525775"/>
              <a:ext cx="119800" cy="80550"/>
            </a:xfrm>
            <a:custGeom>
              <a:avLst/>
              <a:gdLst/>
              <a:ahLst/>
              <a:cxnLst/>
              <a:rect l="l" t="t" r="r" b="b"/>
              <a:pathLst>
                <a:path w="4792" h="3222" extrusionOk="0">
                  <a:moveTo>
                    <a:pt x="1" y="0"/>
                  </a:moveTo>
                  <a:lnTo>
                    <a:pt x="1" y="0"/>
                  </a:lnTo>
                  <a:cubicBezTo>
                    <a:pt x="1751" y="3013"/>
                    <a:pt x="4036" y="3221"/>
                    <a:pt x="4634" y="3221"/>
                  </a:cubicBezTo>
                  <a:cubicBezTo>
                    <a:pt x="4649" y="3221"/>
                    <a:pt x="4663" y="3221"/>
                    <a:pt x="4675" y="3221"/>
                  </a:cubicBezTo>
                  <a:cubicBezTo>
                    <a:pt x="4747" y="3221"/>
                    <a:pt x="4791" y="3212"/>
                    <a:pt x="4791" y="3212"/>
                  </a:cubicBezTo>
                  <a:cubicBezTo>
                    <a:pt x="2472" y="794"/>
                    <a:pt x="90" y="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408025" y="3450175"/>
              <a:ext cx="59575" cy="133375"/>
            </a:xfrm>
            <a:custGeom>
              <a:avLst/>
              <a:gdLst/>
              <a:ahLst/>
              <a:cxnLst/>
              <a:rect l="l" t="t" r="r" b="b"/>
              <a:pathLst>
                <a:path w="2383" h="5335" extrusionOk="0">
                  <a:moveTo>
                    <a:pt x="2383" y="0"/>
                  </a:moveTo>
                  <a:lnTo>
                    <a:pt x="2383" y="0"/>
                  </a:lnTo>
                  <a:cubicBezTo>
                    <a:pt x="72" y="2052"/>
                    <a:pt x="1" y="4077"/>
                    <a:pt x="99" y="4924"/>
                  </a:cubicBezTo>
                  <a:cubicBezTo>
                    <a:pt x="126" y="5183"/>
                    <a:pt x="179" y="5335"/>
                    <a:pt x="179" y="5335"/>
                  </a:cubicBezTo>
                  <a:cubicBezTo>
                    <a:pt x="491" y="2471"/>
                    <a:pt x="2329" y="71"/>
                    <a:pt x="2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247450" y="3818350"/>
              <a:ext cx="138750" cy="45375"/>
            </a:xfrm>
            <a:custGeom>
              <a:avLst/>
              <a:gdLst/>
              <a:ahLst/>
              <a:cxnLst/>
              <a:rect l="l" t="t" r="r" b="b"/>
              <a:pathLst>
                <a:path w="5550" h="1815" extrusionOk="0">
                  <a:moveTo>
                    <a:pt x="100" y="1"/>
                  </a:moveTo>
                  <a:cubicBezTo>
                    <a:pt x="36" y="1"/>
                    <a:pt x="1" y="2"/>
                    <a:pt x="1" y="2"/>
                  </a:cubicBezTo>
                  <a:cubicBezTo>
                    <a:pt x="1" y="2"/>
                    <a:pt x="1" y="2"/>
                    <a:pt x="10" y="11"/>
                  </a:cubicBezTo>
                  <a:cubicBezTo>
                    <a:pt x="1655" y="1482"/>
                    <a:pt x="3160" y="1815"/>
                    <a:pt x="4185" y="1815"/>
                  </a:cubicBezTo>
                  <a:cubicBezTo>
                    <a:pt x="4689" y="1815"/>
                    <a:pt x="5077" y="1734"/>
                    <a:pt x="5309" y="1670"/>
                  </a:cubicBezTo>
                  <a:cubicBezTo>
                    <a:pt x="5469" y="1625"/>
                    <a:pt x="5550" y="1581"/>
                    <a:pt x="5550" y="1581"/>
                  </a:cubicBezTo>
                  <a:cubicBezTo>
                    <a:pt x="3922" y="74"/>
                    <a:pt x="707"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54225" y="3525775"/>
              <a:ext cx="120025" cy="80300"/>
            </a:xfrm>
            <a:custGeom>
              <a:avLst/>
              <a:gdLst/>
              <a:ahLst/>
              <a:cxnLst/>
              <a:rect l="l" t="t" r="r" b="b"/>
              <a:pathLst>
                <a:path w="4801" h="3212" extrusionOk="0">
                  <a:moveTo>
                    <a:pt x="1" y="0"/>
                  </a:moveTo>
                  <a:cubicBezTo>
                    <a:pt x="1" y="0"/>
                    <a:pt x="5" y="1"/>
                    <a:pt x="12" y="1"/>
                  </a:cubicBezTo>
                  <a:lnTo>
                    <a:pt x="12" y="1"/>
                  </a:lnTo>
                  <a:cubicBezTo>
                    <a:pt x="11" y="1"/>
                    <a:pt x="10" y="1"/>
                    <a:pt x="10" y="0"/>
                  </a:cubicBezTo>
                  <a:close/>
                  <a:moveTo>
                    <a:pt x="12" y="1"/>
                  </a:moveTo>
                  <a:lnTo>
                    <a:pt x="12" y="1"/>
                  </a:lnTo>
                  <a:cubicBezTo>
                    <a:pt x="124" y="41"/>
                    <a:pt x="2493" y="807"/>
                    <a:pt x="4800" y="3212"/>
                  </a:cubicBezTo>
                  <a:cubicBezTo>
                    <a:pt x="4773" y="3158"/>
                    <a:pt x="4747" y="3096"/>
                    <a:pt x="4729" y="3033"/>
                  </a:cubicBezTo>
                  <a:cubicBezTo>
                    <a:pt x="3564" y="342"/>
                    <a:pt x="232" y="20"/>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247450" y="3814575"/>
              <a:ext cx="138750" cy="43300"/>
            </a:xfrm>
            <a:custGeom>
              <a:avLst/>
              <a:gdLst/>
              <a:ahLst/>
              <a:cxnLst/>
              <a:rect l="l" t="t" r="r" b="b"/>
              <a:pathLst>
                <a:path w="5550" h="1732" extrusionOk="0">
                  <a:moveTo>
                    <a:pt x="1486" y="0"/>
                  </a:moveTo>
                  <a:cubicBezTo>
                    <a:pt x="620" y="0"/>
                    <a:pt x="1" y="153"/>
                    <a:pt x="1" y="153"/>
                  </a:cubicBezTo>
                  <a:cubicBezTo>
                    <a:pt x="1" y="153"/>
                    <a:pt x="36" y="152"/>
                    <a:pt x="100" y="152"/>
                  </a:cubicBezTo>
                  <a:cubicBezTo>
                    <a:pt x="707" y="152"/>
                    <a:pt x="3922" y="225"/>
                    <a:pt x="5550" y="1732"/>
                  </a:cubicBezTo>
                  <a:cubicBezTo>
                    <a:pt x="5496" y="1669"/>
                    <a:pt x="5442" y="1598"/>
                    <a:pt x="5380" y="1535"/>
                  </a:cubicBezTo>
                  <a:cubicBezTo>
                    <a:pt x="4233" y="271"/>
                    <a:pt x="2640" y="0"/>
                    <a:pt x="1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152225" y="3523750"/>
              <a:ext cx="124025" cy="84575"/>
            </a:xfrm>
            <a:custGeom>
              <a:avLst/>
              <a:gdLst/>
              <a:ahLst/>
              <a:cxnLst/>
              <a:rect l="l" t="t" r="r" b="b"/>
              <a:pathLst>
                <a:path w="4961" h="3383" extrusionOk="0">
                  <a:moveTo>
                    <a:pt x="232" y="179"/>
                  </a:moveTo>
                  <a:cubicBezTo>
                    <a:pt x="919" y="269"/>
                    <a:pt x="3703" y="768"/>
                    <a:pt x="4729" y="3150"/>
                  </a:cubicBezTo>
                  <a:cubicBezTo>
                    <a:pt x="4746" y="3168"/>
                    <a:pt x="4755" y="3195"/>
                    <a:pt x="4764" y="3221"/>
                  </a:cubicBezTo>
                  <a:cubicBezTo>
                    <a:pt x="4752" y="3222"/>
                    <a:pt x="4738" y="3222"/>
                    <a:pt x="4722" y="3222"/>
                  </a:cubicBezTo>
                  <a:cubicBezTo>
                    <a:pt x="4183" y="3222"/>
                    <a:pt x="1967" y="3034"/>
                    <a:pt x="232" y="179"/>
                  </a:cubicBezTo>
                  <a:close/>
                  <a:moveTo>
                    <a:pt x="90" y="1"/>
                  </a:moveTo>
                  <a:cubicBezTo>
                    <a:pt x="63" y="1"/>
                    <a:pt x="36" y="10"/>
                    <a:pt x="18" y="37"/>
                  </a:cubicBezTo>
                  <a:cubicBezTo>
                    <a:pt x="0" y="63"/>
                    <a:pt x="0" y="90"/>
                    <a:pt x="18" y="117"/>
                  </a:cubicBezTo>
                  <a:cubicBezTo>
                    <a:pt x="1802" y="3186"/>
                    <a:pt x="4158" y="3382"/>
                    <a:pt x="4720" y="3382"/>
                  </a:cubicBezTo>
                  <a:lnTo>
                    <a:pt x="4764" y="3382"/>
                  </a:lnTo>
                  <a:cubicBezTo>
                    <a:pt x="4844" y="3382"/>
                    <a:pt x="4889" y="3373"/>
                    <a:pt x="4889" y="3373"/>
                  </a:cubicBezTo>
                  <a:cubicBezTo>
                    <a:pt x="4916" y="3373"/>
                    <a:pt x="4934" y="3355"/>
                    <a:pt x="4943" y="3337"/>
                  </a:cubicBezTo>
                  <a:cubicBezTo>
                    <a:pt x="4960" y="3320"/>
                    <a:pt x="4960" y="3293"/>
                    <a:pt x="4952" y="3266"/>
                  </a:cubicBezTo>
                  <a:cubicBezTo>
                    <a:pt x="4934" y="3204"/>
                    <a:pt x="4907" y="3141"/>
                    <a:pt x="4880" y="3088"/>
                  </a:cubicBezTo>
                  <a:cubicBezTo>
                    <a:pt x="3667" y="286"/>
                    <a:pt x="125"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06250" y="3448075"/>
              <a:ext cx="74300" cy="137500"/>
            </a:xfrm>
            <a:custGeom>
              <a:avLst/>
              <a:gdLst/>
              <a:ahLst/>
              <a:cxnLst/>
              <a:rect l="l" t="t" r="r" b="b"/>
              <a:pathLst>
                <a:path w="2972" h="5500" extrusionOk="0">
                  <a:moveTo>
                    <a:pt x="2391" y="245"/>
                  </a:moveTo>
                  <a:cubicBezTo>
                    <a:pt x="2436" y="949"/>
                    <a:pt x="2489" y="3831"/>
                    <a:pt x="295" y="5285"/>
                  </a:cubicBezTo>
                  <a:cubicBezTo>
                    <a:pt x="286" y="5223"/>
                    <a:pt x="259" y="5124"/>
                    <a:pt x="250" y="4991"/>
                  </a:cubicBezTo>
                  <a:cubicBezTo>
                    <a:pt x="161" y="4232"/>
                    <a:pt x="197" y="2261"/>
                    <a:pt x="2391" y="245"/>
                  </a:cubicBezTo>
                  <a:close/>
                  <a:moveTo>
                    <a:pt x="2459" y="0"/>
                  </a:moveTo>
                  <a:cubicBezTo>
                    <a:pt x="2439" y="0"/>
                    <a:pt x="2420" y="9"/>
                    <a:pt x="2400" y="22"/>
                  </a:cubicBezTo>
                  <a:cubicBezTo>
                    <a:pt x="36" y="2118"/>
                    <a:pt x="0" y="4214"/>
                    <a:pt x="90" y="5017"/>
                  </a:cubicBezTo>
                  <a:cubicBezTo>
                    <a:pt x="125" y="5285"/>
                    <a:pt x="170" y="5437"/>
                    <a:pt x="170" y="5437"/>
                  </a:cubicBezTo>
                  <a:cubicBezTo>
                    <a:pt x="179" y="5463"/>
                    <a:pt x="197" y="5481"/>
                    <a:pt x="215" y="5490"/>
                  </a:cubicBezTo>
                  <a:cubicBezTo>
                    <a:pt x="232" y="5490"/>
                    <a:pt x="241" y="5499"/>
                    <a:pt x="250" y="5499"/>
                  </a:cubicBezTo>
                  <a:cubicBezTo>
                    <a:pt x="259" y="5499"/>
                    <a:pt x="277" y="5490"/>
                    <a:pt x="286" y="5481"/>
                  </a:cubicBezTo>
                  <a:cubicBezTo>
                    <a:pt x="304" y="5472"/>
                    <a:pt x="313" y="5472"/>
                    <a:pt x="322" y="5463"/>
                  </a:cubicBezTo>
                  <a:cubicBezTo>
                    <a:pt x="331" y="5454"/>
                    <a:pt x="339" y="5446"/>
                    <a:pt x="357" y="5437"/>
                  </a:cubicBezTo>
                  <a:cubicBezTo>
                    <a:pt x="2971" y="3724"/>
                    <a:pt x="2543" y="111"/>
                    <a:pt x="2534" y="75"/>
                  </a:cubicBezTo>
                  <a:cubicBezTo>
                    <a:pt x="2534" y="39"/>
                    <a:pt x="2507" y="22"/>
                    <a:pt x="2480" y="4"/>
                  </a:cubicBezTo>
                  <a:cubicBezTo>
                    <a:pt x="2473" y="1"/>
                    <a:pt x="2466" y="0"/>
                    <a:pt x="2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69300" y="3571275"/>
              <a:ext cx="300900" cy="607750"/>
            </a:xfrm>
            <a:custGeom>
              <a:avLst/>
              <a:gdLst/>
              <a:ahLst/>
              <a:cxnLst/>
              <a:rect l="l" t="t" r="r" b="b"/>
              <a:pathLst>
                <a:path w="12036" h="24310" extrusionOk="0">
                  <a:moveTo>
                    <a:pt x="5648" y="509"/>
                  </a:moveTo>
                  <a:cubicBezTo>
                    <a:pt x="5657" y="535"/>
                    <a:pt x="5675" y="553"/>
                    <a:pt x="5693" y="562"/>
                  </a:cubicBezTo>
                  <a:lnTo>
                    <a:pt x="5701" y="562"/>
                  </a:lnTo>
                  <a:cubicBezTo>
                    <a:pt x="5648" y="1080"/>
                    <a:pt x="5621" y="1579"/>
                    <a:pt x="5621" y="2025"/>
                  </a:cubicBezTo>
                  <a:cubicBezTo>
                    <a:pt x="5630" y="2284"/>
                    <a:pt x="5639" y="3185"/>
                    <a:pt x="5701" y="3863"/>
                  </a:cubicBezTo>
                  <a:cubicBezTo>
                    <a:pt x="5710" y="3916"/>
                    <a:pt x="5710" y="3988"/>
                    <a:pt x="5719" y="4068"/>
                  </a:cubicBezTo>
                  <a:cubicBezTo>
                    <a:pt x="5782" y="4844"/>
                    <a:pt x="5951" y="6914"/>
                    <a:pt x="7057" y="9742"/>
                  </a:cubicBezTo>
                  <a:cubicBezTo>
                    <a:pt x="7057" y="9751"/>
                    <a:pt x="7057" y="9751"/>
                    <a:pt x="7057" y="9760"/>
                  </a:cubicBezTo>
                  <a:cubicBezTo>
                    <a:pt x="7361" y="10286"/>
                    <a:pt x="7486" y="10536"/>
                    <a:pt x="7744" y="11027"/>
                  </a:cubicBezTo>
                  <a:lnTo>
                    <a:pt x="7825" y="11187"/>
                  </a:lnTo>
                  <a:cubicBezTo>
                    <a:pt x="8217" y="12017"/>
                    <a:pt x="8503" y="12659"/>
                    <a:pt x="8752" y="13266"/>
                  </a:cubicBezTo>
                  <a:cubicBezTo>
                    <a:pt x="8752" y="13275"/>
                    <a:pt x="8761" y="13284"/>
                    <a:pt x="8770" y="13292"/>
                  </a:cubicBezTo>
                  <a:cubicBezTo>
                    <a:pt x="8931" y="13605"/>
                    <a:pt x="10483" y="16691"/>
                    <a:pt x="11866" y="23730"/>
                  </a:cubicBezTo>
                  <a:cubicBezTo>
                    <a:pt x="11732" y="23879"/>
                    <a:pt x="11425" y="24147"/>
                    <a:pt x="11183" y="24147"/>
                  </a:cubicBezTo>
                  <a:cubicBezTo>
                    <a:pt x="11151" y="24147"/>
                    <a:pt x="11119" y="24142"/>
                    <a:pt x="11090" y="24131"/>
                  </a:cubicBezTo>
                  <a:cubicBezTo>
                    <a:pt x="10893" y="24060"/>
                    <a:pt x="10786" y="23730"/>
                    <a:pt x="10778" y="23177"/>
                  </a:cubicBezTo>
                  <a:cubicBezTo>
                    <a:pt x="10742" y="21330"/>
                    <a:pt x="10403" y="19216"/>
                    <a:pt x="9876" y="17512"/>
                  </a:cubicBezTo>
                  <a:lnTo>
                    <a:pt x="9850" y="17441"/>
                  </a:lnTo>
                  <a:cubicBezTo>
                    <a:pt x="9796" y="17262"/>
                    <a:pt x="9734" y="17084"/>
                    <a:pt x="9671" y="16897"/>
                  </a:cubicBezTo>
                  <a:cubicBezTo>
                    <a:pt x="9671" y="16897"/>
                    <a:pt x="9671" y="16897"/>
                    <a:pt x="9671" y="16888"/>
                  </a:cubicBezTo>
                  <a:cubicBezTo>
                    <a:pt x="9207" y="16004"/>
                    <a:pt x="8895" y="15621"/>
                    <a:pt x="8458" y="15086"/>
                  </a:cubicBezTo>
                  <a:cubicBezTo>
                    <a:pt x="7923" y="14434"/>
                    <a:pt x="7298" y="13783"/>
                    <a:pt x="6540" y="13078"/>
                  </a:cubicBezTo>
                  <a:lnTo>
                    <a:pt x="6281" y="12837"/>
                  </a:lnTo>
                  <a:lnTo>
                    <a:pt x="6023" y="12614"/>
                  </a:lnTo>
                  <a:cubicBezTo>
                    <a:pt x="5960" y="12561"/>
                    <a:pt x="5898" y="12516"/>
                    <a:pt x="5835" y="12463"/>
                  </a:cubicBezTo>
                  <a:cubicBezTo>
                    <a:pt x="5719" y="12365"/>
                    <a:pt x="5603" y="12267"/>
                    <a:pt x="5487" y="12177"/>
                  </a:cubicBezTo>
                  <a:cubicBezTo>
                    <a:pt x="5398" y="12115"/>
                    <a:pt x="5309" y="12052"/>
                    <a:pt x="5229" y="11990"/>
                  </a:cubicBezTo>
                  <a:cubicBezTo>
                    <a:pt x="5032" y="11847"/>
                    <a:pt x="4827" y="11705"/>
                    <a:pt x="4622" y="11571"/>
                  </a:cubicBezTo>
                  <a:cubicBezTo>
                    <a:pt x="4676" y="11553"/>
                    <a:pt x="4711" y="11544"/>
                    <a:pt x="4711" y="11535"/>
                  </a:cubicBezTo>
                  <a:cubicBezTo>
                    <a:pt x="4729" y="11526"/>
                    <a:pt x="4747" y="11517"/>
                    <a:pt x="4756" y="11490"/>
                  </a:cubicBezTo>
                  <a:cubicBezTo>
                    <a:pt x="4970" y="11615"/>
                    <a:pt x="5175" y="11740"/>
                    <a:pt x="5371" y="11874"/>
                  </a:cubicBezTo>
                  <a:cubicBezTo>
                    <a:pt x="5452" y="11919"/>
                    <a:pt x="5523" y="11972"/>
                    <a:pt x="5603" y="12017"/>
                  </a:cubicBezTo>
                  <a:cubicBezTo>
                    <a:pt x="5728" y="12097"/>
                    <a:pt x="5853" y="12195"/>
                    <a:pt x="5969" y="12284"/>
                  </a:cubicBezTo>
                  <a:cubicBezTo>
                    <a:pt x="6040" y="12329"/>
                    <a:pt x="6103" y="12382"/>
                    <a:pt x="6174" y="12427"/>
                  </a:cubicBezTo>
                  <a:lnTo>
                    <a:pt x="6451" y="12641"/>
                  </a:lnTo>
                  <a:lnTo>
                    <a:pt x="6727" y="12873"/>
                  </a:lnTo>
                  <a:cubicBezTo>
                    <a:pt x="7040" y="13123"/>
                    <a:pt x="7343" y="13408"/>
                    <a:pt x="7628" y="13685"/>
                  </a:cubicBezTo>
                  <a:lnTo>
                    <a:pt x="7771" y="13819"/>
                  </a:lnTo>
                  <a:cubicBezTo>
                    <a:pt x="7967" y="14024"/>
                    <a:pt x="8119" y="14193"/>
                    <a:pt x="8253" y="14345"/>
                  </a:cubicBezTo>
                  <a:cubicBezTo>
                    <a:pt x="8360" y="14470"/>
                    <a:pt x="8458" y="14613"/>
                    <a:pt x="8556" y="14747"/>
                  </a:cubicBezTo>
                  <a:cubicBezTo>
                    <a:pt x="8601" y="14800"/>
                    <a:pt x="8636" y="14854"/>
                    <a:pt x="8681" y="14898"/>
                  </a:cubicBezTo>
                  <a:cubicBezTo>
                    <a:pt x="8752" y="15014"/>
                    <a:pt x="8842" y="15139"/>
                    <a:pt x="8940" y="15300"/>
                  </a:cubicBezTo>
                  <a:cubicBezTo>
                    <a:pt x="8952" y="15323"/>
                    <a:pt x="8975" y="15335"/>
                    <a:pt x="9001" y="15335"/>
                  </a:cubicBezTo>
                  <a:cubicBezTo>
                    <a:pt x="9013" y="15335"/>
                    <a:pt x="9026" y="15332"/>
                    <a:pt x="9038" y="15326"/>
                  </a:cubicBezTo>
                  <a:cubicBezTo>
                    <a:pt x="9074" y="15309"/>
                    <a:pt x="9091" y="15264"/>
                    <a:pt x="9083" y="15228"/>
                  </a:cubicBezTo>
                  <a:cubicBezTo>
                    <a:pt x="8975" y="14943"/>
                    <a:pt x="8842" y="14604"/>
                    <a:pt x="8708" y="14256"/>
                  </a:cubicBezTo>
                  <a:cubicBezTo>
                    <a:pt x="8556" y="13846"/>
                    <a:pt x="8378" y="13444"/>
                    <a:pt x="8217" y="13052"/>
                  </a:cubicBezTo>
                  <a:lnTo>
                    <a:pt x="8110" y="12793"/>
                  </a:lnTo>
                  <a:cubicBezTo>
                    <a:pt x="8003" y="12543"/>
                    <a:pt x="7896" y="12284"/>
                    <a:pt x="7798" y="12070"/>
                  </a:cubicBezTo>
                  <a:lnTo>
                    <a:pt x="7477" y="11357"/>
                  </a:lnTo>
                  <a:cubicBezTo>
                    <a:pt x="6995" y="10313"/>
                    <a:pt x="6522" y="9394"/>
                    <a:pt x="6032" y="8555"/>
                  </a:cubicBezTo>
                  <a:cubicBezTo>
                    <a:pt x="5478" y="7619"/>
                    <a:pt x="4899" y="6736"/>
                    <a:pt x="4310" y="5915"/>
                  </a:cubicBezTo>
                  <a:cubicBezTo>
                    <a:pt x="3694" y="5067"/>
                    <a:pt x="3016" y="4247"/>
                    <a:pt x="2320" y="3479"/>
                  </a:cubicBezTo>
                  <a:cubicBezTo>
                    <a:pt x="1651" y="2739"/>
                    <a:pt x="955" y="2052"/>
                    <a:pt x="260" y="1445"/>
                  </a:cubicBezTo>
                  <a:cubicBezTo>
                    <a:pt x="260" y="1445"/>
                    <a:pt x="260" y="1436"/>
                    <a:pt x="260" y="1436"/>
                  </a:cubicBezTo>
                  <a:cubicBezTo>
                    <a:pt x="269" y="1436"/>
                    <a:pt x="269" y="1436"/>
                    <a:pt x="269" y="1428"/>
                  </a:cubicBezTo>
                  <a:cubicBezTo>
                    <a:pt x="991" y="2016"/>
                    <a:pt x="1705" y="2676"/>
                    <a:pt x="2401" y="3399"/>
                  </a:cubicBezTo>
                  <a:cubicBezTo>
                    <a:pt x="3141" y="4166"/>
                    <a:pt x="3837" y="4969"/>
                    <a:pt x="4470" y="5799"/>
                  </a:cubicBezTo>
                  <a:cubicBezTo>
                    <a:pt x="5032" y="6539"/>
                    <a:pt x="5594" y="7351"/>
                    <a:pt x="6130" y="8199"/>
                  </a:cubicBezTo>
                  <a:cubicBezTo>
                    <a:pt x="6148" y="8222"/>
                    <a:pt x="6173" y="8234"/>
                    <a:pt x="6199" y="8234"/>
                  </a:cubicBezTo>
                  <a:cubicBezTo>
                    <a:pt x="6212" y="8234"/>
                    <a:pt x="6225" y="8231"/>
                    <a:pt x="6237" y="8225"/>
                  </a:cubicBezTo>
                  <a:cubicBezTo>
                    <a:pt x="6272" y="8207"/>
                    <a:pt x="6290" y="8172"/>
                    <a:pt x="6272" y="8127"/>
                  </a:cubicBezTo>
                  <a:cubicBezTo>
                    <a:pt x="6156" y="7779"/>
                    <a:pt x="6049" y="7396"/>
                    <a:pt x="5942" y="7003"/>
                  </a:cubicBezTo>
                  <a:cubicBezTo>
                    <a:pt x="5648" y="5897"/>
                    <a:pt x="5559" y="4773"/>
                    <a:pt x="5496" y="3729"/>
                  </a:cubicBezTo>
                  <a:cubicBezTo>
                    <a:pt x="5470" y="3167"/>
                    <a:pt x="5470" y="2605"/>
                    <a:pt x="5496" y="2070"/>
                  </a:cubicBezTo>
                  <a:cubicBezTo>
                    <a:pt x="5523" y="1543"/>
                    <a:pt x="5568" y="1017"/>
                    <a:pt x="5648" y="509"/>
                  </a:cubicBezTo>
                  <a:close/>
                  <a:moveTo>
                    <a:pt x="5648" y="0"/>
                  </a:moveTo>
                  <a:cubicBezTo>
                    <a:pt x="5612" y="0"/>
                    <a:pt x="5577" y="27"/>
                    <a:pt x="5568" y="63"/>
                  </a:cubicBezTo>
                  <a:cubicBezTo>
                    <a:pt x="5550" y="170"/>
                    <a:pt x="5523" y="286"/>
                    <a:pt x="5505" y="393"/>
                  </a:cubicBezTo>
                  <a:cubicBezTo>
                    <a:pt x="5416" y="946"/>
                    <a:pt x="5362" y="1499"/>
                    <a:pt x="5336" y="2061"/>
                  </a:cubicBezTo>
                  <a:cubicBezTo>
                    <a:pt x="5309" y="2605"/>
                    <a:pt x="5318" y="3167"/>
                    <a:pt x="5336" y="3729"/>
                  </a:cubicBezTo>
                  <a:cubicBezTo>
                    <a:pt x="5398" y="4791"/>
                    <a:pt x="5496" y="5924"/>
                    <a:pt x="5791" y="7048"/>
                  </a:cubicBezTo>
                  <a:cubicBezTo>
                    <a:pt x="5844" y="7235"/>
                    <a:pt x="5898" y="7431"/>
                    <a:pt x="5951" y="7619"/>
                  </a:cubicBezTo>
                  <a:cubicBezTo>
                    <a:pt x="5505" y="6941"/>
                    <a:pt x="5050" y="6298"/>
                    <a:pt x="4595" y="5701"/>
                  </a:cubicBezTo>
                  <a:cubicBezTo>
                    <a:pt x="3953" y="4871"/>
                    <a:pt x="3257" y="4059"/>
                    <a:pt x="2517" y="3283"/>
                  </a:cubicBezTo>
                  <a:cubicBezTo>
                    <a:pt x="1749" y="2498"/>
                    <a:pt x="964" y="1775"/>
                    <a:pt x="170" y="1151"/>
                  </a:cubicBezTo>
                  <a:cubicBezTo>
                    <a:pt x="157" y="1142"/>
                    <a:pt x="141" y="1138"/>
                    <a:pt x="125" y="1138"/>
                  </a:cubicBezTo>
                  <a:cubicBezTo>
                    <a:pt x="108" y="1138"/>
                    <a:pt x="90" y="1142"/>
                    <a:pt x="72" y="1151"/>
                  </a:cubicBezTo>
                  <a:cubicBezTo>
                    <a:pt x="46" y="1178"/>
                    <a:pt x="37" y="1213"/>
                    <a:pt x="46" y="1249"/>
                  </a:cubicBezTo>
                  <a:cubicBezTo>
                    <a:pt x="63" y="1267"/>
                    <a:pt x="72" y="1294"/>
                    <a:pt x="81" y="1320"/>
                  </a:cubicBezTo>
                  <a:cubicBezTo>
                    <a:pt x="46" y="1320"/>
                    <a:pt x="19" y="1338"/>
                    <a:pt x="10" y="1374"/>
                  </a:cubicBezTo>
                  <a:cubicBezTo>
                    <a:pt x="1" y="1401"/>
                    <a:pt x="10" y="1436"/>
                    <a:pt x="37" y="1463"/>
                  </a:cubicBezTo>
                  <a:cubicBezTo>
                    <a:pt x="768" y="2088"/>
                    <a:pt x="1500" y="2810"/>
                    <a:pt x="2204" y="3586"/>
                  </a:cubicBezTo>
                  <a:cubicBezTo>
                    <a:pt x="2900" y="4345"/>
                    <a:pt x="3569" y="5165"/>
                    <a:pt x="4185" y="6013"/>
                  </a:cubicBezTo>
                  <a:cubicBezTo>
                    <a:pt x="4774" y="6825"/>
                    <a:pt x="5345" y="7708"/>
                    <a:pt x="5898" y="8636"/>
                  </a:cubicBezTo>
                  <a:cubicBezTo>
                    <a:pt x="6379" y="9474"/>
                    <a:pt x="6852" y="10384"/>
                    <a:pt x="7334" y="11419"/>
                  </a:cubicBezTo>
                  <a:lnTo>
                    <a:pt x="7655" y="12142"/>
                  </a:lnTo>
                  <a:cubicBezTo>
                    <a:pt x="7753" y="12356"/>
                    <a:pt x="7860" y="12606"/>
                    <a:pt x="7958" y="12855"/>
                  </a:cubicBezTo>
                  <a:lnTo>
                    <a:pt x="8074" y="13114"/>
                  </a:lnTo>
                  <a:cubicBezTo>
                    <a:pt x="8235" y="13507"/>
                    <a:pt x="8405" y="13908"/>
                    <a:pt x="8556" y="14309"/>
                  </a:cubicBezTo>
                  <a:cubicBezTo>
                    <a:pt x="8601" y="14425"/>
                    <a:pt x="8654" y="14541"/>
                    <a:pt x="8699" y="14657"/>
                  </a:cubicBezTo>
                  <a:cubicBezTo>
                    <a:pt x="8690" y="14657"/>
                    <a:pt x="8690" y="14648"/>
                    <a:pt x="8690" y="14648"/>
                  </a:cubicBezTo>
                  <a:cubicBezTo>
                    <a:pt x="8583" y="14515"/>
                    <a:pt x="8485" y="14372"/>
                    <a:pt x="8369" y="14238"/>
                  </a:cubicBezTo>
                  <a:cubicBezTo>
                    <a:pt x="8235" y="14086"/>
                    <a:pt x="8083" y="13917"/>
                    <a:pt x="7887" y="13703"/>
                  </a:cubicBezTo>
                  <a:lnTo>
                    <a:pt x="7735" y="13569"/>
                  </a:lnTo>
                  <a:cubicBezTo>
                    <a:pt x="7450" y="13292"/>
                    <a:pt x="7147" y="13007"/>
                    <a:pt x="6826" y="12748"/>
                  </a:cubicBezTo>
                  <a:lnTo>
                    <a:pt x="6549" y="12516"/>
                  </a:lnTo>
                  <a:lnTo>
                    <a:pt x="6263" y="12302"/>
                  </a:lnTo>
                  <a:cubicBezTo>
                    <a:pt x="6201" y="12249"/>
                    <a:pt x="6130" y="12204"/>
                    <a:pt x="6067" y="12151"/>
                  </a:cubicBezTo>
                  <a:cubicBezTo>
                    <a:pt x="5942" y="12061"/>
                    <a:pt x="5817" y="11972"/>
                    <a:pt x="5684" y="11883"/>
                  </a:cubicBezTo>
                  <a:cubicBezTo>
                    <a:pt x="5612" y="11838"/>
                    <a:pt x="5532" y="11785"/>
                    <a:pt x="5461" y="11740"/>
                  </a:cubicBezTo>
                  <a:cubicBezTo>
                    <a:pt x="5166" y="11553"/>
                    <a:pt x="4863" y="11357"/>
                    <a:pt x="4551" y="11196"/>
                  </a:cubicBezTo>
                  <a:cubicBezTo>
                    <a:pt x="4541" y="11191"/>
                    <a:pt x="4530" y="11189"/>
                    <a:pt x="4519" y="11189"/>
                  </a:cubicBezTo>
                  <a:cubicBezTo>
                    <a:pt x="4491" y="11189"/>
                    <a:pt x="4463" y="11203"/>
                    <a:pt x="4444" y="11223"/>
                  </a:cubicBezTo>
                  <a:cubicBezTo>
                    <a:pt x="4426" y="11250"/>
                    <a:pt x="4426" y="11294"/>
                    <a:pt x="4453" y="11321"/>
                  </a:cubicBezTo>
                  <a:cubicBezTo>
                    <a:pt x="4488" y="11357"/>
                    <a:pt x="4515" y="11392"/>
                    <a:pt x="4551" y="11428"/>
                  </a:cubicBezTo>
                  <a:cubicBezTo>
                    <a:pt x="4515" y="11446"/>
                    <a:pt x="4470" y="11455"/>
                    <a:pt x="4417" y="11473"/>
                  </a:cubicBezTo>
                  <a:cubicBezTo>
                    <a:pt x="4381" y="11481"/>
                    <a:pt x="4363" y="11508"/>
                    <a:pt x="4354" y="11544"/>
                  </a:cubicBezTo>
                  <a:cubicBezTo>
                    <a:pt x="4354" y="11571"/>
                    <a:pt x="4363" y="11606"/>
                    <a:pt x="4390" y="11615"/>
                  </a:cubicBezTo>
                  <a:cubicBezTo>
                    <a:pt x="4649" y="11767"/>
                    <a:pt x="4899" y="11945"/>
                    <a:pt x="5131" y="12124"/>
                  </a:cubicBezTo>
                  <a:cubicBezTo>
                    <a:pt x="5220" y="12186"/>
                    <a:pt x="5309" y="12249"/>
                    <a:pt x="5389" y="12302"/>
                  </a:cubicBezTo>
                  <a:cubicBezTo>
                    <a:pt x="5505" y="12391"/>
                    <a:pt x="5621" y="12490"/>
                    <a:pt x="5728" y="12579"/>
                  </a:cubicBezTo>
                  <a:cubicBezTo>
                    <a:pt x="5791" y="12632"/>
                    <a:pt x="5853" y="12686"/>
                    <a:pt x="5916" y="12739"/>
                  </a:cubicBezTo>
                  <a:lnTo>
                    <a:pt x="6183" y="12953"/>
                  </a:lnTo>
                  <a:lnTo>
                    <a:pt x="6433" y="13194"/>
                  </a:lnTo>
                  <a:cubicBezTo>
                    <a:pt x="7182" y="13890"/>
                    <a:pt x="7807" y="14541"/>
                    <a:pt x="8333" y="15184"/>
                  </a:cubicBezTo>
                  <a:cubicBezTo>
                    <a:pt x="8761" y="15710"/>
                    <a:pt x="9074" y="16094"/>
                    <a:pt x="9529" y="16959"/>
                  </a:cubicBezTo>
                  <a:cubicBezTo>
                    <a:pt x="9582" y="17137"/>
                    <a:pt x="9645" y="17316"/>
                    <a:pt x="9698" y="17494"/>
                  </a:cubicBezTo>
                  <a:lnTo>
                    <a:pt x="9725" y="17566"/>
                  </a:lnTo>
                  <a:cubicBezTo>
                    <a:pt x="10242" y="19252"/>
                    <a:pt x="10581" y="21348"/>
                    <a:pt x="10617" y="23177"/>
                  </a:cubicBezTo>
                  <a:cubicBezTo>
                    <a:pt x="10635" y="23819"/>
                    <a:pt x="10769" y="24185"/>
                    <a:pt x="11036" y="24283"/>
                  </a:cubicBezTo>
                  <a:cubicBezTo>
                    <a:pt x="11081" y="24301"/>
                    <a:pt x="11134" y="24310"/>
                    <a:pt x="11179" y="24310"/>
                  </a:cubicBezTo>
                  <a:cubicBezTo>
                    <a:pt x="11571" y="24310"/>
                    <a:pt x="12000" y="23828"/>
                    <a:pt x="12018" y="23810"/>
                  </a:cubicBezTo>
                  <a:cubicBezTo>
                    <a:pt x="12035" y="23784"/>
                    <a:pt x="12035" y="23766"/>
                    <a:pt x="12035" y="23739"/>
                  </a:cubicBezTo>
                  <a:cubicBezTo>
                    <a:pt x="10572" y="16272"/>
                    <a:pt x="8904" y="13212"/>
                    <a:pt x="8895" y="13185"/>
                  </a:cubicBezTo>
                  <a:cubicBezTo>
                    <a:pt x="8886" y="13185"/>
                    <a:pt x="8886" y="13176"/>
                    <a:pt x="8886" y="13176"/>
                  </a:cubicBezTo>
                  <a:cubicBezTo>
                    <a:pt x="8645" y="12579"/>
                    <a:pt x="8360" y="11936"/>
                    <a:pt x="7967" y="11116"/>
                  </a:cubicBezTo>
                  <a:lnTo>
                    <a:pt x="7887" y="10955"/>
                  </a:lnTo>
                  <a:cubicBezTo>
                    <a:pt x="7628" y="10464"/>
                    <a:pt x="7503" y="10215"/>
                    <a:pt x="7200" y="9679"/>
                  </a:cubicBezTo>
                  <a:cubicBezTo>
                    <a:pt x="6112" y="6878"/>
                    <a:pt x="5942" y="4826"/>
                    <a:pt x="5880" y="4059"/>
                  </a:cubicBezTo>
                  <a:cubicBezTo>
                    <a:pt x="5871" y="3970"/>
                    <a:pt x="5862" y="3908"/>
                    <a:pt x="5862" y="3854"/>
                  </a:cubicBezTo>
                  <a:cubicBezTo>
                    <a:pt x="5800" y="3176"/>
                    <a:pt x="5782" y="2284"/>
                    <a:pt x="5782" y="2025"/>
                  </a:cubicBezTo>
                  <a:cubicBezTo>
                    <a:pt x="5782" y="1552"/>
                    <a:pt x="5817" y="1008"/>
                    <a:pt x="5871" y="455"/>
                  </a:cubicBezTo>
                  <a:cubicBezTo>
                    <a:pt x="5871" y="419"/>
                    <a:pt x="5862" y="393"/>
                    <a:pt x="5835" y="375"/>
                  </a:cubicBezTo>
                  <a:cubicBezTo>
                    <a:pt x="5817" y="366"/>
                    <a:pt x="5800" y="366"/>
                    <a:pt x="5773" y="366"/>
                  </a:cubicBezTo>
                  <a:cubicBezTo>
                    <a:pt x="5764" y="303"/>
                    <a:pt x="5746" y="196"/>
                    <a:pt x="5728" y="72"/>
                  </a:cubicBezTo>
                  <a:cubicBezTo>
                    <a:pt x="5719" y="27"/>
                    <a:pt x="5693" y="0"/>
                    <a:pt x="5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245450" y="3812750"/>
              <a:ext cx="142975" cy="53150"/>
            </a:xfrm>
            <a:custGeom>
              <a:avLst/>
              <a:gdLst/>
              <a:ahLst/>
              <a:cxnLst/>
              <a:rect l="l" t="t" r="r" b="b"/>
              <a:pathLst>
                <a:path w="5719" h="2126" extrusionOk="0">
                  <a:moveTo>
                    <a:pt x="1559" y="155"/>
                  </a:moveTo>
                  <a:cubicBezTo>
                    <a:pt x="2703" y="155"/>
                    <a:pt x="4282" y="420"/>
                    <a:pt x="5407" y="1662"/>
                  </a:cubicBezTo>
                  <a:cubicBezTo>
                    <a:pt x="5442" y="1698"/>
                    <a:pt x="5469" y="1733"/>
                    <a:pt x="5505" y="1769"/>
                  </a:cubicBezTo>
                  <a:cubicBezTo>
                    <a:pt x="5469" y="1787"/>
                    <a:pt x="5424" y="1796"/>
                    <a:pt x="5371" y="1814"/>
                  </a:cubicBezTo>
                  <a:cubicBezTo>
                    <a:pt x="5119" y="1884"/>
                    <a:pt x="4735" y="1961"/>
                    <a:pt x="4250" y="1961"/>
                  </a:cubicBezTo>
                  <a:cubicBezTo>
                    <a:pt x="3255" y="1961"/>
                    <a:pt x="1833" y="1637"/>
                    <a:pt x="250" y="270"/>
                  </a:cubicBezTo>
                  <a:cubicBezTo>
                    <a:pt x="483" y="227"/>
                    <a:pt x="961" y="155"/>
                    <a:pt x="1559" y="155"/>
                  </a:cubicBezTo>
                  <a:close/>
                  <a:moveTo>
                    <a:pt x="1553" y="1"/>
                  </a:moveTo>
                  <a:cubicBezTo>
                    <a:pt x="694" y="1"/>
                    <a:pt x="78" y="145"/>
                    <a:pt x="63" y="145"/>
                  </a:cubicBezTo>
                  <a:cubicBezTo>
                    <a:pt x="36" y="154"/>
                    <a:pt x="9" y="181"/>
                    <a:pt x="0" y="208"/>
                  </a:cubicBezTo>
                  <a:cubicBezTo>
                    <a:pt x="0" y="235"/>
                    <a:pt x="9" y="270"/>
                    <a:pt x="27" y="288"/>
                  </a:cubicBezTo>
                  <a:cubicBezTo>
                    <a:pt x="1686" y="1769"/>
                    <a:pt x="3194" y="2126"/>
                    <a:pt x="4247" y="2126"/>
                  </a:cubicBezTo>
                  <a:cubicBezTo>
                    <a:pt x="4755" y="2126"/>
                    <a:pt x="5148" y="2046"/>
                    <a:pt x="5407" y="1965"/>
                  </a:cubicBezTo>
                  <a:cubicBezTo>
                    <a:pt x="5576" y="1921"/>
                    <a:pt x="5665" y="1885"/>
                    <a:pt x="5665" y="1876"/>
                  </a:cubicBezTo>
                  <a:cubicBezTo>
                    <a:pt x="5692" y="1867"/>
                    <a:pt x="5701" y="1849"/>
                    <a:pt x="5710" y="1822"/>
                  </a:cubicBezTo>
                  <a:cubicBezTo>
                    <a:pt x="5719" y="1805"/>
                    <a:pt x="5710" y="1778"/>
                    <a:pt x="5692" y="1760"/>
                  </a:cubicBezTo>
                  <a:cubicBezTo>
                    <a:pt x="5630" y="1680"/>
                    <a:pt x="5576" y="1617"/>
                    <a:pt x="5522" y="1555"/>
                  </a:cubicBezTo>
                  <a:cubicBezTo>
                    <a:pt x="4358" y="272"/>
                    <a:pt x="272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3125" y="3524800"/>
              <a:ext cx="122225" cy="82400"/>
            </a:xfrm>
            <a:custGeom>
              <a:avLst/>
              <a:gdLst/>
              <a:ahLst/>
              <a:cxnLst/>
              <a:rect l="l" t="t" r="r" b="b"/>
              <a:pathLst>
                <a:path w="4889" h="3296" extrusionOk="0">
                  <a:moveTo>
                    <a:pt x="43" y="0"/>
                  </a:moveTo>
                  <a:cubicBezTo>
                    <a:pt x="27" y="0"/>
                    <a:pt x="15" y="8"/>
                    <a:pt x="9" y="21"/>
                  </a:cubicBezTo>
                  <a:cubicBezTo>
                    <a:pt x="0" y="48"/>
                    <a:pt x="18" y="66"/>
                    <a:pt x="36" y="75"/>
                  </a:cubicBezTo>
                  <a:cubicBezTo>
                    <a:pt x="62" y="84"/>
                    <a:pt x="2480" y="842"/>
                    <a:pt x="4817" y="3278"/>
                  </a:cubicBezTo>
                  <a:cubicBezTo>
                    <a:pt x="4826" y="3287"/>
                    <a:pt x="4835" y="3295"/>
                    <a:pt x="4844" y="3295"/>
                  </a:cubicBezTo>
                  <a:cubicBezTo>
                    <a:pt x="4853" y="3295"/>
                    <a:pt x="4862" y="3287"/>
                    <a:pt x="4871" y="3287"/>
                  </a:cubicBezTo>
                  <a:cubicBezTo>
                    <a:pt x="4889" y="3269"/>
                    <a:pt x="4889" y="3242"/>
                    <a:pt x="4871" y="3224"/>
                  </a:cubicBezTo>
                  <a:cubicBezTo>
                    <a:pt x="2525" y="780"/>
                    <a:pt x="80" y="4"/>
                    <a:pt x="62" y="4"/>
                  </a:cubicBezTo>
                  <a:cubicBezTo>
                    <a:pt x="55" y="1"/>
                    <a:pt x="49"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11375" y="3449125"/>
              <a:ext cx="57350" cy="135325"/>
            </a:xfrm>
            <a:custGeom>
              <a:avLst/>
              <a:gdLst/>
              <a:ahLst/>
              <a:cxnLst/>
              <a:rect l="l" t="t" r="r" b="b"/>
              <a:pathLst>
                <a:path w="2294" h="5413" extrusionOk="0">
                  <a:moveTo>
                    <a:pt x="2251" y="1"/>
                  </a:moveTo>
                  <a:cubicBezTo>
                    <a:pt x="2239" y="1"/>
                    <a:pt x="2227" y="5"/>
                    <a:pt x="2222" y="15"/>
                  </a:cubicBezTo>
                  <a:cubicBezTo>
                    <a:pt x="2204" y="42"/>
                    <a:pt x="322" y="2486"/>
                    <a:pt x="1" y="5368"/>
                  </a:cubicBezTo>
                  <a:cubicBezTo>
                    <a:pt x="1" y="5395"/>
                    <a:pt x="18" y="5412"/>
                    <a:pt x="36" y="5412"/>
                  </a:cubicBezTo>
                  <a:lnTo>
                    <a:pt x="45" y="5412"/>
                  </a:lnTo>
                  <a:cubicBezTo>
                    <a:pt x="63" y="5412"/>
                    <a:pt x="81" y="5395"/>
                    <a:pt x="81" y="5377"/>
                  </a:cubicBezTo>
                  <a:cubicBezTo>
                    <a:pt x="393" y="2513"/>
                    <a:pt x="2267" y="87"/>
                    <a:pt x="2284" y="60"/>
                  </a:cubicBezTo>
                  <a:cubicBezTo>
                    <a:pt x="2293" y="42"/>
                    <a:pt x="2293" y="24"/>
                    <a:pt x="2275" y="6"/>
                  </a:cubicBezTo>
                  <a:cubicBezTo>
                    <a:pt x="2268" y="3"/>
                    <a:pt x="2259" y="1"/>
                    <a:pt x="2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46550" y="3817475"/>
              <a:ext cx="140775" cy="41525"/>
            </a:xfrm>
            <a:custGeom>
              <a:avLst/>
              <a:gdLst/>
              <a:ahLst/>
              <a:cxnLst/>
              <a:rect l="l" t="t" r="r" b="b"/>
              <a:pathLst>
                <a:path w="5631" h="1661" extrusionOk="0">
                  <a:moveTo>
                    <a:pt x="112" y="0"/>
                  </a:moveTo>
                  <a:cubicBezTo>
                    <a:pt x="66" y="0"/>
                    <a:pt x="39" y="1"/>
                    <a:pt x="37" y="1"/>
                  </a:cubicBezTo>
                  <a:cubicBezTo>
                    <a:pt x="19" y="1"/>
                    <a:pt x="1" y="19"/>
                    <a:pt x="1" y="37"/>
                  </a:cubicBezTo>
                  <a:cubicBezTo>
                    <a:pt x="1" y="63"/>
                    <a:pt x="19" y="72"/>
                    <a:pt x="37" y="81"/>
                  </a:cubicBezTo>
                  <a:cubicBezTo>
                    <a:pt x="40" y="80"/>
                    <a:pt x="87" y="79"/>
                    <a:pt x="170" y="79"/>
                  </a:cubicBezTo>
                  <a:cubicBezTo>
                    <a:pt x="853" y="79"/>
                    <a:pt x="3983" y="187"/>
                    <a:pt x="5559" y="1651"/>
                  </a:cubicBezTo>
                  <a:cubicBezTo>
                    <a:pt x="5568" y="1651"/>
                    <a:pt x="5577" y="1660"/>
                    <a:pt x="5594" y="1660"/>
                  </a:cubicBezTo>
                  <a:cubicBezTo>
                    <a:pt x="5603" y="1660"/>
                    <a:pt x="5612" y="1651"/>
                    <a:pt x="5621" y="1642"/>
                  </a:cubicBezTo>
                  <a:cubicBezTo>
                    <a:pt x="5630" y="1633"/>
                    <a:pt x="5630" y="1607"/>
                    <a:pt x="5621" y="1589"/>
                  </a:cubicBezTo>
                  <a:cubicBezTo>
                    <a:pt x="3962" y="61"/>
                    <a:pt x="654" y="0"/>
                    <a:pt x="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28325" y="3781700"/>
              <a:ext cx="21450" cy="34475"/>
            </a:xfrm>
            <a:custGeom>
              <a:avLst/>
              <a:gdLst/>
              <a:ahLst/>
              <a:cxnLst/>
              <a:rect l="l" t="t" r="r" b="b"/>
              <a:pathLst>
                <a:path w="858" h="1379" extrusionOk="0">
                  <a:moveTo>
                    <a:pt x="92" y="1"/>
                  </a:moveTo>
                  <a:cubicBezTo>
                    <a:pt x="79" y="1"/>
                    <a:pt x="66" y="5"/>
                    <a:pt x="54" y="13"/>
                  </a:cubicBezTo>
                  <a:cubicBezTo>
                    <a:pt x="18" y="31"/>
                    <a:pt x="1" y="85"/>
                    <a:pt x="27" y="121"/>
                  </a:cubicBezTo>
                  <a:cubicBezTo>
                    <a:pt x="402" y="763"/>
                    <a:pt x="696" y="1334"/>
                    <a:pt x="696" y="1334"/>
                  </a:cubicBezTo>
                  <a:cubicBezTo>
                    <a:pt x="705" y="1361"/>
                    <a:pt x="741" y="1378"/>
                    <a:pt x="768" y="1378"/>
                  </a:cubicBezTo>
                  <a:cubicBezTo>
                    <a:pt x="777" y="1378"/>
                    <a:pt x="795" y="1378"/>
                    <a:pt x="803" y="1369"/>
                  </a:cubicBezTo>
                  <a:cubicBezTo>
                    <a:pt x="839" y="1352"/>
                    <a:pt x="857" y="1307"/>
                    <a:pt x="839" y="1262"/>
                  </a:cubicBezTo>
                  <a:cubicBezTo>
                    <a:pt x="830" y="1262"/>
                    <a:pt x="545" y="683"/>
                    <a:pt x="161" y="40"/>
                  </a:cubicBezTo>
                  <a:cubicBezTo>
                    <a:pt x="143" y="16"/>
                    <a:pt x="11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rot="-809511">
            <a:off x="8233244" y="2051117"/>
            <a:ext cx="740204" cy="2423947"/>
            <a:chOff x="4350500" y="1896950"/>
            <a:chExt cx="645829" cy="2114898"/>
          </a:xfrm>
        </p:grpSpPr>
        <p:sp>
          <p:nvSpPr>
            <p:cNvPr id="26" name="Google Shape;26;p2"/>
            <p:cNvSpPr/>
            <p:nvPr/>
          </p:nvSpPr>
          <p:spPr>
            <a:xfrm>
              <a:off x="4633966" y="2330501"/>
              <a:ext cx="99457" cy="150599"/>
            </a:xfrm>
            <a:custGeom>
              <a:avLst/>
              <a:gdLst/>
              <a:ahLst/>
              <a:cxnLst/>
              <a:rect l="l" t="t" r="r" b="b"/>
              <a:pathLst>
                <a:path w="1161" h="1758" extrusionOk="0">
                  <a:moveTo>
                    <a:pt x="81" y="0"/>
                  </a:moveTo>
                  <a:cubicBezTo>
                    <a:pt x="63" y="45"/>
                    <a:pt x="28" y="90"/>
                    <a:pt x="1" y="134"/>
                  </a:cubicBezTo>
                  <a:cubicBezTo>
                    <a:pt x="117" y="241"/>
                    <a:pt x="233" y="357"/>
                    <a:pt x="358" y="491"/>
                  </a:cubicBezTo>
                  <a:cubicBezTo>
                    <a:pt x="492" y="625"/>
                    <a:pt x="625" y="759"/>
                    <a:pt x="750" y="901"/>
                  </a:cubicBezTo>
                  <a:lnTo>
                    <a:pt x="750" y="910"/>
                  </a:lnTo>
                  <a:cubicBezTo>
                    <a:pt x="964" y="1160"/>
                    <a:pt x="1098" y="1446"/>
                    <a:pt x="1161" y="1758"/>
                  </a:cubicBezTo>
                  <a:cubicBezTo>
                    <a:pt x="1071" y="1285"/>
                    <a:pt x="982" y="857"/>
                    <a:pt x="982" y="857"/>
                  </a:cubicBezTo>
                  <a:cubicBezTo>
                    <a:pt x="955" y="830"/>
                    <a:pt x="929" y="794"/>
                    <a:pt x="902" y="768"/>
                  </a:cubicBezTo>
                  <a:cubicBezTo>
                    <a:pt x="768" y="625"/>
                    <a:pt x="625" y="491"/>
                    <a:pt x="483" y="357"/>
                  </a:cubicBezTo>
                  <a:cubicBezTo>
                    <a:pt x="358" y="232"/>
                    <a:pt x="224" y="116"/>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40962" y="2078903"/>
              <a:ext cx="191204" cy="185208"/>
            </a:xfrm>
            <a:custGeom>
              <a:avLst/>
              <a:gdLst/>
              <a:ahLst/>
              <a:cxnLst/>
              <a:rect l="l" t="t" r="r" b="b"/>
              <a:pathLst>
                <a:path w="2232" h="2162" extrusionOk="0">
                  <a:moveTo>
                    <a:pt x="1113" y="0"/>
                  </a:moveTo>
                  <a:cubicBezTo>
                    <a:pt x="544" y="0"/>
                    <a:pt x="71" y="444"/>
                    <a:pt x="36" y="1019"/>
                  </a:cubicBezTo>
                  <a:cubicBezTo>
                    <a:pt x="1" y="1581"/>
                    <a:pt x="411" y="2072"/>
                    <a:pt x="964" y="2152"/>
                  </a:cubicBezTo>
                  <a:cubicBezTo>
                    <a:pt x="1000" y="2161"/>
                    <a:pt x="1027" y="2161"/>
                    <a:pt x="1053" y="2161"/>
                  </a:cubicBezTo>
                  <a:lnTo>
                    <a:pt x="1134" y="2161"/>
                  </a:lnTo>
                  <a:cubicBezTo>
                    <a:pt x="1696" y="2152"/>
                    <a:pt x="2169" y="1715"/>
                    <a:pt x="2195" y="1144"/>
                  </a:cubicBezTo>
                  <a:cubicBezTo>
                    <a:pt x="2231" y="547"/>
                    <a:pt x="1776" y="38"/>
                    <a:pt x="1178" y="2"/>
                  </a:cubicBezTo>
                  <a:cubicBezTo>
                    <a:pt x="1156" y="1"/>
                    <a:pt x="1134" y="0"/>
                    <a:pt x="1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5891" y="1903889"/>
              <a:ext cx="232409" cy="225813"/>
            </a:xfrm>
            <a:custGeom>
              <a:avLst/>
              <a:gdLst/>
              <a:ahLst/>
              <a:cxnLst/>
              <a:rect l="l" t="t" r="r" b="b"/>
              <a:pathLst>
                <a:path w="2713" h="2636" extrusionOk="0">
                  <a:moveTo>
                    <a:pt x="1354" y="0"/>
                  </a:moveTo>
                  <a:cubicBezTo>
                    <a:pt x="659" y="0"/>
                    <a:pt x="79" y="539"/>
                    <a:pt x="45" y="1243"/>
                  </a:cubicBezTo>
                  <a:cubicBezTo>
                    <a:pt x="0" y="1965"/>
                    <a:pt x="553" y="2590"/>
                    <a:pt x="1276" y="2634"/>
                  </a:cubicBezTo>
                  <a:cubicBezTo>
                    <a:pt x="1297" y="2635"/>
                    <a:pt x="1319" y="2636"/>
                    <a:pt x="1340" y="2636"/>
                  </a:cubicBezTo>
                  <a:cubicBezTo>
                    <a:pt x="1533" y="2636"/>
                    <a:pt x="1722" y="2599"/>
                    <a:pt x="1883" y="2527"/>
                  </a:cubicBezTo>
                  <a:cubicBezTo>
                    <a:pt x="1918" y="2509"/>
                    <a:pt x="1963" y="2491"/>
                    <a:pt x="1999" y="2474"/>
                  </a:cubicBezTo>
                  <a:cubicBezTo>
                    <a:pt x="2373" y="2260"/>
                    <a:pt x="2641" y="1858"/>
                    <a:pt x="2677" y="1394"/>
                  </a:cubicBezTo>
                  <a:cubicBezTo>
                    <a:pt x="2712" y="663"/>
                    <a:pt x="2159" y="38"/>
                    <a:pt x="1437" y="3"/>
                  </a:cubicBezTo>
                  <a:cubicBezTo>
                    <a:pt x="1409" y="1"/>
                    <a:pt x="1381"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79597" y="2212712"/>
              <a:ext cx="172786" cy="162421"/>
            </a:xfrm>
            <a:custGeom>
              <a:avLst/>
              <a:gdLst/>
              <a:ahLst/>
              <a:cxnLst/>
              <a:rect l="l" t="t" r="r" b="b"/>
              <a:pathLst>
                <a:path w="2017" h="1896" extrusionOk="0">
                  <a:moveTo>
                    <a:pt x="1011" y="0"/>
                  </a:moveTo>
                  <a:cubicBezTo>
                    <a:pt x="498" y="0"/>
                    <a:pt x="62" y="384"/>
                    <a:pt x="28" y="894"/>
                  </a:cubicBezTo>
                  <a:cubicBezTo>
                    <a:pt x="1" y="1411"/>
                    <a:pt x="411" y="1866"/>
                    <a:pt x="955" y="1893"/>
                  </a:cubicBezTo>
                  <a:cubicBezTo>
                    <a:pt x="980" y="1895"/>
                    <a:pt x="1005" y="1896"/>
                    <a:pt x="1029" y="1896"/>
                  </a:cubicBezTo>
                  <a:cubicBezTo>
                    <a:pt x="1340" y="1896"/>
                    <a:pt x="1629" y="1741"/>
                    <a:pt x="1803" y="1509"/>
                  </a:cubicBezTo>
                  <a:cubicBezTo>
                    <a:pt x="1830" y="1465"/>
                    <a:pt x="1865" y="1420"/>
                    <a:pt x="1883" y="1375"/>
                  </a:cubicBezTo>
                  <a:cubicBezTo>
                    <a:pt x="1946" y="1268"/>
                    <a:pt x="1981" y="1143"/>
                    <a:pt x="1990" y="1010"/>
                  </a:cubicBezTo>
                  <a:cubicBezTo>
                    <a:pt x="2017" y="483"/>
                    <a:pt x="1607" y="37"/>
                    <a:pt x="1062" y="2"/>
                  </a:cubicBezTo>
                  <a:cubicBezTo>
                    <a:pt x="1045" y="1"/>
                    <a:pt x="1028" y="0"/>
                    <a:pt x="1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42646" y="2802002"/>
              <a:ext cx="141433" cy="137749"/>
            </a:xfrm>
            <a:custGeom>
              <a:avLst/>
              <a:gdLst/>
              <a:ahLst/>
              <a:cxnLst/>
              <a:rect l="l" t="t" r="r" b="b"/>
              <a:pathLst>
                <a:path w="1651" h="1608" extrusionOk="0">
                  <a:moveTo>
                    <a:pt x="831" y="0"/>
                  </a:moveTo>
                  <a:cubicBezTo>
                    <a:pt x="400" y="0"/>
                    <a:pt x="44" y="324"/>
                    <a:pt x="18" y="759"/>
                  </a:cubicBezTo>
                  <a:cubicBezTo>
                    <a:pt x="0" y="1080"/>
                    <a:pt x="170" y="1366"/>
                    <a:pt x="429" y="1508"/>
                  </a:cubicBezTo>
                  <a:cubicBezTo>
                    <a:pt x="464" y="1535"/>
                    <a:pt x="518" y="1553"/>
                    <a:pt x="562" y="1571"/>
                  </a:cubicBezTo>
                  <a:cubicBezTo>
                    <a:pt x="625" y="1589"/>
                    <a:pt x="696" y="1606"/>
                    <a:pt x="776" y="1606"/>
                  </a:cubicBezTo>
                  <a:cubicBezTo>
                    <a:pt x="793" y="1607"/>
                    <a:pt x="809" y="1608"/>
                    <a:pt x="825" y="1608"/>
                  </a:cubicBezTo>
                  <a:cubicBezTo>
                    <a:pt x="1242" y="1608"/>
                    <a:pt x="1598" y="1278"/>
                    <a:pt x="1624" y="857"/>
                  </a:cubicBezTo>
                  <a:cubicBezTo>
                    <a:pt x="1651" y="411"/>
                    <a:pt x="1312" y="27"/>
                    <a:pt x="866" y="1"/>
                  </a:cubicBezTo>
                  <a:cubicBezTo>
                    <a:pt x="854" y="0"/>
                    <a:pt x="843" y="0"/>
                    <a:pt x="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472744" y="2671191"/>
              <a:ext cx="197286" cy="185379"/>
            </a:xfrm>
            <a:custGeom>
              <a:avLst/>
              <a:gdLst/>
              <a:ahLst/>
              <a:cxnLst/>
              <a:rect l="l" t="t" r="r" b="b"/>
              <a:pathLst>
                <a:path w="2303" h="2164" extrusionOk="0">
                  <a:moveTo>
                    <a:pt x="1146" y="0"/>
                  </a:moveTo>
                  <a:cubicBezTo>
                    <a:pt x="560" y="0"/>
                    <a:pt x="71" y="444"/>
                    <a:pt x="36" y="1019"/>
                  </a:cubicBezTo>
                  <a:cubicBezTo>
                    <a:pt x="1" y="1617"/>
                    <a:pt x="473" y="2125"/>
                    <a:pt x="1089" y="2161"/>
                  </a:cubicBezTo>
                  <a:cubicBezTo>
                    <a:pt x="1114" y="2163"/>
                    <a:pt x="1140" y="2164"/>
                    <a:pt x="1165" y="2164"/>
                  </a:cubicBezTo>
                  <a:cubicBezTo>
                    <a:pt x="1411" y="2164"/>
                    <a:pt x="1634" y="2085"/>
                    <a:pt x="1820" y="1947"/>
                  </a:cubicBezTo>
                  <a:cubicBezTo>
                    <a:pt x="1856" y="1929"/>
                    <a:pt x="1883" y="1902"/>
                    <a:pt x="1910" y="1885"/>
                  </a:cubicBezTo>
                  <a:cubicBezTo>
                    <a:pt x="2115" y="1697"/>
                    <a:pt x="2249" y="1438"/>
                    <a:pt x="2266" y="1153"/>
                  </a:cubicBezTo>
                  <a:cubicBezTo>
                    <a:pt x="2302" y="555"/>
                    <a:pt x="1829" y="38"/>
                    <a:pt x="1214" y="2"/>
                  </a:cubicBezTo>
                  <a:cubicBezTo>
                    <a:pt x="1191" y="1"/>
                    <a:pt x="1169"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628655" y="2832584"/>
              <a:ext cx="128497" cy="276698"/>
            </a:xfrm>
            <a:custGeom>
              <a:avLst/>
              <a:gdLst/>
              <a:ahLst/>
              <a:cxnLst/>
              <a:rect l="l" t="t" r="r" b="b"/>
              <a:pathLst>
                <a:path w="1500" h="3230" extrusionOk="0">
                  <a:moveTo>
                    <a:pt x="90" y="1"/>
                  </a:moveTo>
                  <a:cubicBezTo>
                    <a:pt x="63" y="18"/>
                    <a:pt x="36" y="45"/>
                    <a:pt x="0" y="63"/>
                  </a:cubicBezTo>
                  <a:cubicBezTo>
                    <a:pt x="125" y="241"/>
                    <a:pt x="250" y="411"/>
                    <a:pt x="366" y="589"/>
                  </a:cubicBezTo>
                  <a:cubicBezTo>
                    <a:pt x="580" y="928"/>
                    <a:pt x="785" y="1276"/>
                    <a:pt x="964" y="1624"/>
                  </a:cubicBezTo>
                  <a:lnTo>
                    <a:pt x="973" y="1633"/>
                  </a:lnTo>
                  <a:cubicBezTo>
                    <a:pt x="1223" y="2124"/>
                    <a:pt x="1321" y="2677"/>
                    <a:pt x="1258" y="3230"/>
                  </a:cubicBezTo>
                  <a:cubicBezTo>
                    <a:pt x="1285" y="3114"/>
                    <a:pt x="1455" y="2231"/>
                    <a:pt x="1499" y="1374"/>
                  </a:cubicBezTo>
                  <a:lnTo>
                    <a:pt x="1499" y="1374"/>
                  </a:lnTo>
                  <a:cubicBezTo>
                    <a:pt x="1476" y="1558"/>
                    <a:pt x="1435" y="1689"/>
                    <a:pt x="1363" y="1689"/>
                  </a:cubicBezTo>
                  <a:cubicBezTo>
                    <a:pt x="1324" y="1689"/>
                    <a:pt x="1274" y="1649"/>
                    <a:pt x="1214" y="1553"/>
                  </a:cubicBezTo>
                  <a:cubicBezTo>
                    <a:pt x="964" y="1178"/>
                    <a:pt x="705" y="848"/>
                    <a:pt x="473" y="518"/>
                  </a:cubicBezTo>
                  <a:cubicBezTo>
                    <a:pt x="348" y="340"/>
                    <a:pt x="223" y="170"/>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08209" y="3193920"/>
              <a:ext cx="182723" cy="178440"/>
            </a:xfrm>
            <a:custGeom>
              <a:avLst/>
              <a:gdLst/>
              <a:ahLst/>
              <a:cxnLst/>
              <a:rect l="l" t="t" r="r" b="b"/>
              <a:pathLst>
                <a:path w="2133" h="2083" extrusionOk="0">
                  <a:moveTo>
                    <a:pt x="1060" y="0"/>
                  </a:moveTo>
                  <a:cubicBezTo>
                    <a:pt x="517" y="0"/>
                    <a:pt x="62" y="426"/>
                    <a:pt x="28" y="983"/>
                  </a:cubicBezTo>
                  <a:cubicBezTo>
                    <a:pt x="1" y="1367"/>
                    <a:pt x="188" y="1715"/>
                    <a:pt x="492" y="1911"/>
                  </a:cubicBezTo>
                  <a:cubicBezTo>
                    <a:pt x="527" y="1938"/>
                    <a:pt x="572" y="1956"/>
                    <a:pt x="607" y="1983"/>
                  </a:cubicBezTo>
                  <a:cubicBezTo>
                    <a:pt x="732" y="2036"/>
                    <a:pt x="866" y="2072"/>
                    <a:pt x="1000" y="2081"/>
                  </a:cubicBezTo>
                  <a:cubicBezTo>
                    <a:pt x="1022" y="2082"/>
                    <a:pt x="1044" y="2083"/>
                    <a:pt x="1066" y="2083"/>
                  </a:cubicBezTo>
                  <a:cubicBezTo>
                    <a:pt x="1617" y="2083"/>
                    <a:pt x="2072" y="1657"/>
                    <a:pt x="2106" y="1099"/>
                  </a:cubicBezTo>
                  <a:cubicBezTo>
                    <a:pt x="2133" y="529"/>
                    <a:pt x="1696" y="38"/>
                    <a:pt x="1125" y="2"/>
                  </a:cubicBezTo>
                  <a:cubicBezTo>
                    <a:pt x="1103" y="1"/>
                    <a:pt x="1081" y="0"/>
                    <a:pt x="1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352642" y="2115739"/>
              <a:ext cx="538233" cy="1889170"/>
            </a:xfrm>
            <a:custGeom>
              <a:avLst/>
              <a:gdLst/>
              <a:ahLst/>
              <a:cxnLst/>
              <a:rect l="l" t="t" r="r" b="b"/>
              <a:pathLst>
                <a:path w="6283" h="22053" extrusionOk="0">
                  <a:moveTo>
                    <a:pt x="3321" y="1"/>
                  </a:moveTo>
                  <a:cubicBezTo>
                    <a:pt x="3285" y="18"/>
                    <a:pt x="3240" y="36"/>
                    <a:pt x="3205" y="54"/>
                  </a:cubicBezTo>
                  <a:cubicBezTo>
                    <a:pt x="3561" y="893"/>
                    <a:pt x="3856" y="1767"/>
                    <a:pt x="4088" y="2650"/>
                  </a:cubicBezTo>
                  <a:cubicBezTo>
                    <a:pt x="4159" y="2891"/>
                    <a:pt x="4213" y="3123"/>
                    <a:pt x="4266" y="3364"/>
                  </a:cubicBezTo>
                  <a:cubicBezTo>
                    <a:pt x="4266" y="3364"/>
                    <a:pt x="4355" y="3792"/>
                    <a:pt x="4445" y="4265"/>
                  </a:cubicBezTo>
                  <a:cubicBezTo>
                    <a:pt x="4462" y="4381"/>
                    <a:pt x="4489" y="4497"/>
                    <a:pt x="4507" y="4622"/>
                  </a:cubicBezTo>
                  <a:cubicBezTo>
                    <a:pt x="4507" y="4631"/>
                    <a:pt x="4507" y="4640"/>
                    <a:pt x="4516" y="4648"/>
                  </a:cubicBezTo>
                  <a:cubicBezTo>
                    <a:pt x="4739" y="6058"/>
                    <a:pt x="4810" y="7494"/>
                    <a:pt x="4757" y="8922"/>
                  </a:cubicBezTo>
                  <a:cubicBezTo>
                    <a:pt x="4748" y="9154"/>
                    <a:pt x="4748" y="9475"/>
                    <a:pt x="4721" y="9716"/>
                  </a:cubicBezTo>
                  <a:cubicBezTo>
                    <a:pt x="4721" y="9725"/>
                    <a:pt x="4721" y="9733"/>
                    <a:pt x="4721" y="9742"/>
                  </a:cubicBezTo>
                  <a:cubicBezTo>
                    <a:pt x="4677" y="10599"/>
                    <a:pt x="4507" y="11482"/>
                    <a:pt x="4480" y="11598"/>
                  </a:cubicBezTo>
                  <a:cubicBezTo>
                    <a:pt x="4480" y="11598"/>
                    <a:pt x="4480" y="11607"/>
                    <a:pt x="4480" y="11607"/>
                  </a:cubicBezTo>
                  <a:cubicBezTo>
                    <a:pt x="4480" y="11643"/>
                    <a:pt x="4471" y="11669"/>
                    <a:pt x="4471" y="11705"/>
                  </a:cubicBezTo>
                  <a:cubicBezTo>
                    <a:pt x="4454" y="11821"/>
                    <a:pt x="4427" y="11946"/>
                    <a:pt x="4409" y="12062"/>
                  </a:cubicBezTo>
                  <a:cubicBezTo>
                    <a:pt x="4364" y="12321"/>
                    <a:pt x="4311" y="12579"/>
                    <a:pt x="4257" y="12838"/>
                  </a:cubicBezTo>
                  <a:lnTo>
                    <a:pt x="4177" y="13222"/>
                  </a:lnTo>
                  <a:cubicBezTo>
                    <a:pt x="4150" y="13355"/>
                    <a:pt x="4115" y="13480"/>
                    <a:pt x="4088" y="13605"/>
                  </a:cubicBezTo>
                  <a:lnTo>
                    <a:pt x="3909" y="14372"/>
                  </a:lnTo>
                  <a:cubicBezTo>
                    <a:pt x="3847" y="14631"/>
                    <a:pt x="3767" y="14881"/>
                    <a:pt x="3695" y="15140"/>
                  </a:cubicBezTo>
                  <a:cubicBezTo>
                    <a:pt x="3570" y="15612"/>
                    <a:pt x="3419" y="16076"/>
                    <a:pt x="3267" y="16540"/>
                  </a:cubicBezTo>
                  <a:cubicBezTo>
                    <a:pt x="3231" y="16674"/>
                    <a:pt x="3124" y="17182"/>
                    <a:pt x="2741" y="18048"/>
                  </a:cubicBezTo>
                  <a:lnTo>
                    <a:pt x="2732" y="18048"/>
                  </a:lnTo>
                  <a:cubicBezTo>
                    <a:pt x="2723" y="18083"/>
                    <a:pt x="2714" y="18110"/>
                    <a:pt x="2705" y="18146"/>
                  </a:cubicBezTo>
                  <a:cubicBezTo>
                    <a:pt x="2705" y="18146"/>
                    <a:pt x="2705" y="18146"/>
                    <a:pt x="2696" y="18155"/>
                  </a:cubicBezTo>
                  <a:cubicBezTo>
                    <a:pt x="2696" y="18155"/>
                    <a:pt x="2696" y="18155"/>
                    <a:pt x="2696" y="18164"/>
                  </a:cubicBezTo>
                  <a:cubicBezTo>
                    <a:pt x="2669" y="18217"/>
                    <a:pt x="2580" y="18414"/>
                    <a:pt x="2428" y="18699"/>
                  </a:cubicBezTo>
                  <a:cubicBezTo>
                    <a:pt x="2107" y="19297"/>
                    <a:pt x="1501" y="20296"/>
                    <a:pt x="582" y="21286"/>
                  </a:cubicBezTo>
                  <a:cubicBezTo>
                    <a:pt x="59" y="21847"/>
                    <a:pt x="1" y="22053"/>
                    <a:pt x="294" y="22053"/>
                  </a:cubicBezTo>
                  <a:cubicBezTo>
                    <a:pt x="411" y="22053"/>
                    <a:pt x="583" y="22020"/>
                    <a:pt x="805" y="21964"/>
                  </a:cubicBezTo>
                  <a:cubicBezTo>
                    <a:pt x="1171" y="21866"/>
                    <a:pt x="2045" y="20492"/>
                    <a:pt x="2857" y="19190"/>
                  </a:cubicBezTo>
                  <a:cubicBezTo>
                    <a:pt x="2857" y="19190"/>
                    <a:pt x="2857" y="19190"/>
                    <a:pt x="2866" y="19181"/>
                  </a:cubicBezTo>
                  <a:cubicBezTo>
                    <a:pt x="3303" y="18476"/>
                    <a:pt x="3722" y="17798"/>
                    <a:pt x="4034" y="17361"/>
                  </a:cubicBezTo>
                  <a:cubicBezTo>
                    <a:pt x="4445" y="16790"/>
                    <a:pt x="4891" y="16210"/>
                    <a:pt x="5239" y="15684"/>
                  </a:cubicBezTo>
                  <a:cubicBezTo>
                    <a:pt x="5417" y="15425"/>
                    <a:pt x="5578" y="15157"/>
                    <a:pt x="5747" y="14890"/>
                  </a:cubicBezTo>
                  <a:lnTo>
                    <a:pt x="5925" y="14569"/>
                  </a:lnTo>
                  <a:cubicBezTo>
                    <a:pt x="5890" y="14542"/>
                    <a:pt x="5845" y="14524"/>
                    <a:pt x="5810" y="14497"/>
                  </a:cubicBezTo>
                  <a:lnTo>
                    <a:pt x="5622" y="14809"/>
                  </a:lnTo>
                  <a:cubicBezTo>
                    <a:pt x="5444" y="15068"/>
                    <a:pt x="5283" y="15336"/>
                    <a:pt x="5096" y="15586"/>
                  </a:cubicBezTo>
                  <a:cubicBezTo>
                    <a:pt x="4730" y="16094"/>
                    <a:pt x="4364" y="16540"/>
                    <a:pt x="3918" y="16986"/>
                  </a:cubicBezTo>
                  <a:cubicBezTo>
                    <a:pt x="3890" y="17014"/>
                    <a:pt x="3866" y="17028"/>
                    <a:pt x="3846" y="17028"/>
                  </a:cubicBezTo>
                  <a:cubicBezTo>
                    <a:pt x="3679" y="17028"/>
                    <a:pt x="3806" y="16076"/>
                    <a:pt x="4061" y="15247"/>
                  </a:cubicBezTo>
                  <a:cubicBezTo>
                    <a:pt x="4204" y="14747"/>
                    <a:pt x="4293" y="14435"/>
                    <a:pt x="4427" y="13891"/>
                  </a:cubicBezTo>
                  <a:cubicBezTo>
                    <a:pt x="4659" y="12963"/>
                    <a:pt x="4998" y="12071"/>
                    <a:pt x="5462" y="11232"/>
                  </a:cubicBezTo>
                  <a:cubicBezTo>
                    <a:pt x="5515" y="11152"/>
                    <a:pt x="5560" y="11072"/>
                    <a:pt x="5604" y="10991"/>
                  </a:cubicBezTo>
                  <a:cubicBezTo>
                    <a:pt x="5854" y="10527"/>
                    <a:pt x="6077" y="10055"/>
                    <a:pt x="6282" y="9582"/>
                  </a:cubicBezTo>
                  <a:cubicBezTo>
                    <a:pt x="6238" y="9564"/>
                    <a:pt x="6184" y="9546"/>
                    <a:pt x="6149" y="9519"/>
                  </a:cubicBezTo>
                  <a:cubicBezTo>
                    <a:pt x="5925" y="9956"/>
                    <a:pt x="5702" y="10313"/>
                    <a:pt x="5435" y="10759"/>
                  </a:cubicBezTo>
                  <a:cubicBezTo>
                    <a:pt x="5312" y="10958"/>
                    <a:pt x="5223" y="11042"/>
                    <a:pt x="5159" y="11042"/>
                  </a:cubicBezTo>
                  <a:cubicBezTo>
                    <a:pt x="4907" y="11042"/>
                    <a:pt x="5046" y="9728"/>
                    <a:pt x="5060" y="8931"/>
                  </a:cubicBezTo>
                  <a:cubicBezTo>
                    <a:pt x="5087" y="7887"/>
                    <a:pt x="5096" y="6781"/>
                    <a:pt x="5060" y="5978"/>
                  </a:cubicBezTo>
                  <a:cubicBezTo>
                    <a:pt x="5060" y="5086"/>
                    <a:pt x="5283" y="4140"/>
                    <a:pt x="5283" y="4140"/>
                  </a:cubicBezTo>
                  <a:cubicBezTo>
                    <a:pt x="5319" y="3988"/>
                    <a:pt x="5346" y="3837"/>
                    <a:pt x="5381" y="3676"/>
                  </a:cubicBezTo>
                  <a:cubicBezTo>
                    <a:pt x="5506" y="3061"/>
                    <a:pt x="5595" y="2436"/>
                    <a:pt x="5658" y="1803"/>
                  </a:cubicBezTo>
                  <a:cubicBezTo>
                    <a:pt x="5667" y="1776"/>
                    <a:pt x="5667" y="1758"/>
                    <a:pt x="5667" y="1731"/>
                  </a:cubicBezTo>
                  <a:lnTo>
                    <a:pt x="5586" y="1731"/>
                  </a:lnTo>
                  <a:cubicBezTo>
                    <a:pt x="5560" y="1731"/>
                    <a:pt x="5533" y="1731"/>
                    <a:pt x="5497" y="1722"/>
                  </a:cubicBezTo>
                  <a:cubicBezTo>
                    <a:pt x="5497" y="1740"/>
                    <a:pt x="5497" y="1767"/>
                    <a:pt x="5488" y="1785"/>
                  </a:cubicBezTo>
                  <a:cubicBezTo>
                    <a:pt x="5417" y="2400"/>
                    <a:pt x="5256" y="3007"/>
                    <a:pt x="5149" y="3623"/>
                  </a:cubicBezTo>
                  <a:cubicBezTo>
                    <a:pt x="5057" y="4160"/>
                    <a:pt x="4961" y="4336"/>
                    <a:pt x="4874" y="4336"/>
                  </a:cubicBezTo>
                  <a:cubicBezTo>
                    <a:pt x="4740" y="4336"/>
                    <a:pt x="4627" y="3927"/>
                    <a:pt x="4578" y="3765"/>
                  </a:cubicBezTo>
                  <a:cubicBezTo>
                    <a:pt x="4578" y="3765"/>
                    <a:pt x="4382" y="2971"/>
                    <a:pt x="4275" y="2597"/>
                  </a:cubicBezTo>
                  <a:cubicBezTo>
                    <a:pt x="4016" y="1713"/>
                    <a:pt x="3695" y="839"/>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17804" y="3265878"/>
              <a:ext cx="114791" cy="395944"/>
            </a:xfrm>
            <a:custGeom>
              <a:avLst/>
              <a:gdLst/>
              <a:ahLst/>
              <a:cxnLst/>
              <a:rect l="l" t="t" r="r" b="b"/>
              <a:pathLst>
                <a:path w="1340" h="4622" extrusionOk="0">
                  <a:moveTo>
                    <a:pt x="72" y="1"/>
                  </a:moveTo>
                  <a:cubicBezTo>
                    <a:pt x="54" y="10"/>
                    <a:pt x="28" y="28"/>
                    <a:pt x="1" y="36"/>
                  </a:cubicBezTo>
                  <a:cubicBezTo>
                    <a:pt x="45" y="117"/>
                    <a:pt x="81" y="197"/>
                    <a:pt x="117" y="277"/>
                  </a:cubicBezTo>
                  <a:cubicBezTo>
                    <a:pt x="206" y="465"/>
                    <a:pt x="295" y="643"/>
                    <a:pt x="367" y="830"/>
                  </a:cubicBezTo>
                  <a:cubicBezTo>
                    <a:pt x="456" y="1018"/>
                    <a:pt x="527" y="1205"/>
                    <a:pt x="599" y="1392"/>
                  </a:cubicBezTo>
                  <a:cubicBezTo>
                    <a:pt x="741" y="1767"/>
                    <a:pt x="866" y="2151"/>
                    <a:pt x="973" y="2543"/>
                  </a:cubicBezTo>
                  <a:lnTo>
                    <a:pt x="973" y="2552"/>
                  </a:lnTo>
                  <a:cubicBezTo>
                    <a:pt x="1134" y="3159"/>
                    <a:pt x="1107" y="3810"/>
                    <a:pt x="893" y="4399"/>
                  </a:cubicBezTo>
                  <a:cubicBezTo>
                    <a:pt x="866" y="4470"/>
                    <a:pt x="839" y="4550"/>
                    <a:pt x="813" y="4622"/>
                  </a:cubicBezTo>
                  <a:cubicBezTo>
                    <a:pt x="1196" y="3756"/>
                    <a:pt x="1303" y="3248"/>
                    <a:pt x="1339" y="3114"/>
                  </a:cubicBezTo>
                  <a:cubicBezTo>
                    <a:pt x="1339" y="3096"/>
                    <a:pt x="1339" y="3087"/>
                    <a:pt x="1330" y="3078"/>
                  </a:cubicBezTo>
                  <a:cubicBezTo>
                    <a:pt x="1286" y="2882"/>
                    <a:pt x="1232" y="2677"/>
                    <a:pt x="1170" y="2481"/>
                  </a:cubicBezTo>
                  <a:cubicBezTo>
                    <a:pt x="1045" y="2088"/>
                    <a:pt x="902" y="1714"/>
                    <a:pt x="741" y="1339"/>
                  </a:cubicBezTo>
                  <a:cubicBezTo>
                    <a:pt x="581" y="964"/>
                    <a:pt x="393" y="598"/>
                    <a:pt x="206" y="242"/>
                  </a:cubicBezTo>
                  <a:cubicBezTo>
                    <a:pt x="161" y="152"/>
                    <a:pt x="117" y="81"/>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84852" y="3099088"/>
              <a:ext cx="185036" cy="179982"/>
            </a:xfrm>
            <a:custGeom>
              <a:avLst/>
              <a:gdLst/>
              <a:ahLst/>
              <a:cxnLst/>
              <a:rect l="l" t="t" r="r" b="b"/>
              <a:pathLst>
                <a:path w="2160" h="2101" extrusionOk="0">
                  <a:moveTo>
                    <a:pt x="1076" y="1"/>
                  </a:moveTo>
                  <a:cubicBezTo>
                    <a:pt x="525" y="1"/>
                    <a:pt x="62" y="427"/>
                    <a:pt x="27" y="984"/>
                  </a:cubicBezTo>
                  <a:cubicBezTo>
                    <a:pt x="1" y="1564"/>
                    <a:pt x="438" y="2064"/>
                    <a:pt x="1018" y="2099"/>
                  </a:cubicBezTo>
                  <a:cubicBezTo>
                    <a:pt x="1034" y="2100"/>
                    <a:pt x="1051" y="2101"/>
                    <a:pt x="1067" y="2101"/>
                  </a:cubicBezTo>
                  <a:cubicBezTo>
                    <a:pt x="1244" y="2101"/>
                    <a:pt x="1406" y="2057"/>
                    <a:pt x="1553" y="1983"/>
                  </a:cubicBezTo>
                  <a:cubicBezTo>
                    <a:pt x="1580" y="1975"/>
                    <a:pt x="1606" y="1957"/>
                    <a:pt x="1624" y="1948"/>
                  </a:cubicBezTo>
                  <a:cubicBezTo>
                    <a:pt x="1910" y="1769"/>
                    <a:pt x="2106" y="1466"/>
                    <a:pt x="2124" y="1109"/>
                  </a:cubicBezTo>
                  <a:cubicBezTo>
                    <a:pt x="2160" y="529"/>
                    <a:pt x="1722" y="30"/>
                    <a:pt x="1143" y="3"/>
                  </a:cubicBezTo>
                  <a:cubicBezTo>
                    <a:pt x="1120" y="2"/>
                    <a:pt x="109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850270" y="3226130"/>
              <a:ext cx="87207" cy="69646"/>
            </a:xfrm>
            <a:custGeom>
              <a:avLst/>
              <a:gdLst/>
              <a:ahLst/>
              <a:cxnLst/>
              <a:rect l="l" t="t" r="r" b="b"/>
              <a:pathLst>
                <a:path w="1018" h="813" extrusionOk="0">
                  <a:moveTo>
                    <a:pt x="547" y="1"/>
                  </a:moveTo>
                  <a:cubicBezTo>
                    <a:pt x="494" y="1"/>
                    <a:pt x="439" y="9"/>
                    <a:pt x="384" y="28"/>
                  </a:cubicBezTo>
                  <a:cubicBezTo>
                    <a:pt x="143" y="99"/>
                    <a:pt x="1" y="331"/>
                    <a:pt x="63" y="545"/>
                  </a:cubicBezTo>
                  <a:cubicBezTo>
                    <a:pt x="118" y="711"/>
                    <a:pt x="281" y="813"/>
                    <a:pt x="463" y="813"/>
                  </a:cubicBezTo>
                  <a:cubicBezTo>
                    <a:pt x="516" y="813"/>
                    <a:pt x="571" y="804"/>
                    <a:pt x="625" y="786"/>
                  </a:cubicBezTo>
                  <a:cubicBezTo>
                    <a:pt x="875" y="706"/>
                    <a:pt x="1018" y="474"/>
                    <a:pt x="946" y="260"/>
                  </a:cubicBezTo>
                  <a:cubicBezTo>
                    <a:pt x="891" y="101"/>
                    <a:pt x="72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428455" y="3122989"/>
              <a:ext cx="87207" cy="69646"/>
            </a:xfrm>
            <a:custGeom>
              <a:avLst/>
              <a:gdLst/>
              <a:ahLst/>
              <a:cxnLst/>
              <a:rect l="l" t="t" r="r" b="b"/>
              <a:pathLst>
                <a:path w="1018" h="813" extrusionOk="0">
                  <a:moveTo>
                    <a:pt x="546" y="1"/>
                  </a:moveTo>
                  <a:cubicBezTo>
                    <a:pt x="493" y="1"/>
                    <a:pt x="438" y="9"/>
                    <a:pt x="384" y="27"/>
                  </a:cubicBezTo>
                  <a:cubicBezTo>
                    <a:pt x="143" y="108"/>
                    <a:pt x="0" y="340"/>
                    <a:pt x="63" y="545"/>
                  </a:cubicBezTo>
                  <a:cubicBezTo>
                    <a:pt x="118" y="711"/>
                    <a:pt x="280" y="812"/>
                    <a:pt x="463" y="812"/>
                  </a:cubicBezTo>
                  <a:cubicBezTo>
                    <a:pt x="516" y="812"/>
                    <a:pt x="570" y="804"/>
                    <a:pt x="625" y="786"/>
                  </a:cubicBezTo>
                  <a:cubicBezTo>
                    <a:pt x="874" y="705"/>
                    <a:pt x="1017" y="473"/>
                    <a:pt x="946" y="268"/>
                  </a:cubicBezTo>
                  <a:cubicBezTo>
                    <a:pt x="890" y="102"/>
                    <a:pt x="728"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512493" y="2698861"/>
              <a:ext cx="87207" cy="69646"/>
            </a:xfrm>
            <a:custGeom>
              <a:avLst/>
              <a:gdLst/>
              <a:ahLst/>
              <a:cxnLst/>
              <a:rect l="l" t="t" r="r" b="b"/>
              <a:pathLst>
                <a:path w="1018" h="813" extrusionOk="0">
                  <a:moveTo>
                    <a:pt x="551" y="0"/>
                  </a:moveTo>
                  <a:cubicBezTo>
                    <a:pt x="497" y="0"/>
                    <a:pt x="440" y="9"/>
                    <a:pt x="384" y="27"/>
                  </a:cubicBezTo>
                  <a:cubicBezTo>
                    <a:pt x="143" y="107"/>
                    <a:pt x="0" y="339"/>
                    <a:pt x="72" y="553"/>
                  </a:cubicBezTo>
                  <a:cubicBezTo>
                    <a:pt x="120" y="712"/>
                    <a:pt x="280" y="812"/>
                    <a:pt x="466" y="812"/>
                  </a:cubicBezTo>
                  <a:cubicBezTo>
                    <a:pt x="521" y="812"/>
                    <a:pt x="577" y="804"/>
                    <a:pt x="634" y="785"/>
                  </a:cubicBezTo>
                  <a:cubicBezTo>
                    <a:pt x="875" y="714"/>
                    <a:pt x="1017" y="482"/>
                    <a:pt x="946" y="268"/>
                  </a:cubicBezTo>
                  <a:cubicBezTo>
                    <a:pt x="898" y="102"/>
                    <a:pt x="737"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74685" y="2817422"/>
              <a:ext cx="67418" cy="54140"/>
            </a:xfrm>
            <a:custGeom>
              <a:avLst/>
              <a:gdLst/>
              <a:ahLst/>
              <a:cxnLst/>
              <a:rect l="l" t="t" r="r" b="b"/>
              <a:pathLst>
                <a:path w="787" h="632" extrusionOk="0">
                  <a:moveTo>
                    <a:pt x="417" y="0"/>
                  </a:moveTo>
                  <a:cubicBezTo>
                    <a:pt x="377" y="0"/>
                    <a:pt x="336" y="6"/>
                    <a:pt x="295" y="17"/>
                  </a:cubicBezTo>
                  <a:cubicBezTo>
                    <a:pt x="108" y="79"/>
                    <a:pt x="1" y="267"/>
                    <a:pt x="55" y="427"/>
                  </a:cubicBezTo>
                  <a:cubicBezTo>
                    <a:pt x="97" y="554"/>
                    <a:pt x="229" y="631"/>
                    <a:pt x="375" y="631"/>
                  </a:cubicBezTo>
                  <a:cubicBezTo>
                    <a:pt x="413" y="631"/>
                    <a:pt x="453" y="626"/>
                    <a:pt x="492" y="615"/>
                  </a:cubicBezTo>
                  <a:cubicBezTo>
                    <a:pt x="679" y="552"/>
                    <a:pt x="786" y="374"/>
                    <a:pt x="733" y="204"/>
                  </a:cubicBezTo>
                  <a:cubicBezTo>
                    <a:pt x="697" y="77"/>
                    <a:pt x="567"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20117" y="2238411"/>
              <a:ext cx="87207" cy="69646"/>
            </a:xfrm>
            <a:custGeom>
              <a:avLst/>
              <a:gdLst/>
              <a:ahLst/>
              <a:cxnLst/>
              <a:rect l="l" t="t" r="r" b="b"/>
              <a:pathLst>
                <a:path w="1018" h="813" extrusionOk="0">
                  <a:moveTo>
                    <a:pt x="536" y="1"/>
                  </a:moveTo>
                  <a:cubicBezTo>
                    <a:pt x="486" y="1"/>
                    <a:pt x="435" y="8"/>
                    <a:pt x="384" y="23"/>
                  </a:cubicBezTo>
                  <a:cubicBezTo>
                    <a:pt x="143" y="103"/>
                    <a:pt x="1" y="335"/>
                    <a:pt x="72" y="549"/>
                  </a:cubicBezTo>
                  <a:cubicBezTo>
                    <a:pt x="121" y="711"/>
                    <a:pt x="288" y="812"/>
                    <a:pt x="478" y="812"/>
                  </a:cubicBezTo>
                  <a:cubicBezTo>
                    <a:pt x="529" y="812"/>
                    <a:pt x="582" y="805"/>
                    <a:pt x="634" y="790"/>
                  </a:cubicBezTo>
                  <a:cubicBezTo>
                    <a:pt x="875" y="710"/>
                    <a:pt x="1018" y="478"/>
                    <a:pt x="946" y="264"/>
                  </a:cubicBezTo>
                  <a:cubicBezTo>
                    <a:pt x="897" y="102"/>
                    <a:pt x="725"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83023" y="2099719"/>
              <a:ext cx="86436" cy="69560"/>
            </a:xfrm>
            <a:custGeom>
              <a:avLst/>
              <a:gdLst/>
              <a:ahLst/>
              <a:cxnLst/>
              <a:rect l="l" t="t" r="r" b="b"/>
              <a:pathLst>
                <a:path w="1009" h="812" extrusionOk="0">
                  <a:moveTo>
                    <a:pt x="547" y="0"/>
                  </a:moveTo>
                  <a:cubicBezTo>
                    <a:pt x="494" y="0"/>
                    <a:pt x="439" y="9"/>
                    <a:pt x="384" y="27"/>
                  </a:cubicBezTo>
                  <a:cubicBezTo>
                    <a:pt x="134" y="98"/>
                    <a:pt x="0" y="339"/>
                    <a:pt x="63" y="544"/>
                  </a:cubicBezTo>
                  <a:cubicBezTo>
                    <a:pt x="118" y="710"/>
                    <a:pt x="281" y="812"/>
                    <a:pt x="463" y="812"/>
                  </a:cubicBezTo>
                  <a:cubicBezTo>
                    <a:pt x="516" y="812"/>
                    <a:pt x="571" y="803"/>
                    <a:pt x="625" y="785"/>
                  </a:cubicBezTo>
                  <a:cubicBezTo>
                    <a:pt x="866" y="705"/>
                    <a:pt x="1009" y="473"/>
                    <a:pt x="946" y="259"/>
                  </a:cubicBezTo>
                  <a:cubicBezTo>
                    <a:pt x="891" y="100"/>
                    <a:pt x="72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19346" y="1927618"/>
              <a:ext cx="100999" cy="80611"/>
            </a:xfrm>
            <a:custGeom>
              <a:avLst/>
              <a:gdLst/>
              <a:ahLst/>
              <a:cxnLst/>
              <a:rect l="l" t="t" r="r" b="b"/>
              <a:pathLst>
                <a:path w="1179" h="941" extrusionOk="0">
                  <a:moveTo>
                    <a:pt x="632" y="0"/>
                  </a:moveTo>
                  <a:cubicBezTo>
                    <a:pt x="572" y="0"/>
                    <a:pt x="509" y="9"/>
                    <a:pt x="447" y="29"/>
                  </a:cubicBezTo>
                  <a:cubicBezTo>
                    <a:pt x="170" y="118"/>
                    <a:pt x="1" y="395"/>
                    <a:pt x="81" y="635"/>
                  </a:cubicBezTo>
                  <a:cubicBezTo>
                    <a:pt x="144" y="823"/>
                    <a:pt x="331" y="941"/>
                    <a:pt x="547" y="941"/>
                  </a:cubicBezTo>
                  <a:cubicBezTo>
                    <a:pt x="607" y="941"/>
                    <a:pt x="670" y="932"/>
                    <a:pt x="732" y="912"/>
                  </a:cubicBezTo>
                  <a:cubicBezTo>
                    <a:pt x="1009" y="823"/>
                    <a:pt x="1178" y="546"/>
                    <a:pt x="1098" y="305"/>
                  </a:cubicBezTo>
                  <a:cubicBezTo>
                    <a:pt x="1035" y="117"/>
                    <a:pt x="848"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73515" y="2205858"/>
              <a:ext cx="184265" cy="175956"/>
            </a:xfrm>
            <a:custGeom>
              <a:avLst/>
              <a:gdLst/>
              <a:ahLst/>
              <a:cxnLst/>
              <a:rect l="l" t="t" r="r" b="b"/>
              <a:pathLst>
                <a:path w="2151" h="2054" extrusionOk="0">
                  <a:moveTo>
                    <a:pt x="1133" y="162"/>
                  </a:moveTo>
                  <a:cubicBezTo>
                    <a:pt x="1374" y="180"/>
                    <a:pt x="1588" y="278"/>
                    <a:pt x="1749" y="456"/>
                  </a:cubicBezTo>
                  <a:cubicBezTo>
                    <a:pt x="1910" y="626"/>
                    <a:pt x="1990" y="849"/>
                    <a:pt x="1981" y="1081"/>
                  </a:cubicBezTo>
                  <a:cubicBezTo>
                    <a:pt x="1972" y="1206"/>
                    <a:pt x="1936" y="1313"/>
                    <a:pt x="1883" y="1420"/>
                  </a:cubicBezTo>
                  <a:cubicBezTo>
                    <a:pt x="1865" y="1464"/>
                    <a:pt x="1838" y="1500"/>
                    <a:pt x="1811" y="1536"/>
                  </a:cubicBezTo>
                  <a:cubicBezTo>
                    <a:pt x="1644" y="1770"/>
                    <a:pt x="1375" y="1894"/>
                    <a:pt x="1085" y="1894"/>
                  </a:cubicBezTo>
                  <a:cubicBezTo>
                    <a:pt x="1065" y="1894"/>
                    <a:pt x="1046" y="1894"/>
                    <a:pt x="1026" y="1893"/>
                  </a:cubicBezTo>
                  <a:cubicBezTo>
                    <a:pt x="786" y="1884"/>
                    <a:pt x="562" y="1777"/>
                    <a:pt x="402" y="1607"/>
                  </a:cubicBezTo>
                  <a:cubicBezTo>
                    <a:pt x="250" y="1429"/>
                    <a:pt x="170" y="1206"/>
                    <a:pt x="179" y="974"/>
                  </a:cubicBezTo>
                  <a:cubicBezTo>
                    <a:pt x="197" y="751"/>
                    <a:pt x="295" y="537"/>
                    <a:pt x="473" y="385"/>
                  </a:cubicBezTo>
                  <a:cubicBezTo>
                    <a:pt x="643" y="242"/>
                    <a:pt x="857" y="162"/>
                    <a:pt x="1071" y="162"/>
                  </a:cubicBezTo>
                  <a:close/>
                  <a:moveTo>
                    <a:pt x="1103" y="1"/>
                  </a:moveTo>
                  <a:cubicBezTo>
                    <a:pt x="833" y="1"/>
                    <a:pt x="579" y="90"/>
                    <a:pt x="375" y="260"/>
                  </a:cubicBezTo>
                  <a:cubicBezTo>
                    <a:pt x="161" y="438"/>
                    <a:pt x="36" y="697"/>
                    <a:pt x="18" y="965"/>
                  </a:cubicBezTo>
                  <a:cubicBezTo>
                    <a:pt x="0" y="1241"/>
                    <a:pt x="99" y="1509"/>
                    <a:pt x="286" y="1714"/>
                  </a:cubicBezTo>
                  <a:cubicBezTo>
                    <a:pt x="482" y="1919"/>
                    <a:pt x="741" y="2035"/>
                    <a:pt x="1017" y="2053"/>
                  </a:cubicBezTo>
                  <a:lnTo>
                    <a:pt x="1080" y="2053"/>
                  </a:lnTo>
                  <a:cubicBezTo>
                    <a:pt x="1419" y="2053"/>
                    <a:pt x="1740" y="1901"/>
                    <a:pt x="1936" y="1634"/>
                  </a:cubicBezTo>
                  <a:cubicBezTo>
                    <a:pt x="1972" y="1589"/>
                    <a:pt x="1999" y="1545"/>
                    <a:pt x="2026" y="1491"/>
                  </a:cubicBezTo>
                  <a:cubicBezTo>
                    <a:pt x="2088" y="1366"/>
                    <a:pt x="2133" y="1232"/>
                    <a:pt x="2133" y="1090"/>
                  </a:cubicBezTo>
                  <a:cubicBezTo>
                    <a:pt x="2150" y="813"/>
                    <a:pt x="2061" y="554"/>
                    <a:pt x="1865" y="349"/>
                  </a:cubicBezTo>
                  <a:cubicBezTo>
                    <a:pt x="1678" y="144"/>
                    <a:pt x="1419" y="19"/>
                    <a:pt x="1142" y="1"/>
                  </a:cubicBezTo>
                  <a:cubicBezTo>
                    <a:pt x="1129" y="1"/>
                    <a:pt x="1116" y="1"/>
                    <a:pt x="110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50500" y="2108543"/>
              <a:ext cx="547228" cy="1903305"/>
            </a:xfrm>
            <a:custGeom>
              <a:avLst/>
              <a:gdLst/>
              <a:ahLst/>
              <a:cxnLst/>
              <a:rect l="l" t="t" r="r" b="b"/>
              <a:pathLst>
                <a:path w="6388" h="22218" extrusionOk="0">
                  <a:moveTo>
                    <a:pt x="3818" y="1458"/>
                  </a:moveTo>
                  <a:lnTo>
                    <a:pt x="3818" y="1458"/>
                  </a:lnTo>
                  <a:cubicBezTo>
                    <a:pt x="3970" y="1869"/>
                    <a:pt x="4104" y="2288"/>
                    <a:pt x="4220" y="2707"/>
                  </a:cubicBezTo>
                  <a:cubicBezTo>
                    <a:pt x="4327" y="3073"/>
                    <a:pt x="4523" y="3858"/>
                    <a:pt x="4532" y="3876"/>
                  </a:cubicBezTo>
                  <a:cubicBezTo>
                    <a:pt x="4637" y="4244"/>
                    <a:pt x="4734" y="4501"/>
                    <a:pt x="4898" y="4501"/>
                  </a:cubicBezTo>
                  <a:cubicBezTo>
                    <a:pt x="4901" y="4501"/>
                    <a:pt x="4904" y="4501"/>
                    <a:pt x="4907" y="4501"/>
                  </a:cubicBezTo>
                  <a:cubicBezTo>
                    <a:pt x="5058" y="4492"/>
                    <a:pt x="5157" y="4269"/>
                    <a:pt x="5255" y="3724"/>
                  </a:cubicBezTo>
                  <a:cubicBezTo>
                    <a:pt x="5299" y="3484"/>
                    <a:pt x="5344" y="3243"/>
                    <a:pt x="5397" y="3002"/>
                  </a:cubicBezTo>
                  <a:cubicBezTo>
                    <a:pt x="5469" y="2645"/>
                    <a:pt x="5549" y="2270"/>
                    <a:pt x="5594" y="1896"/>
                  </a:cubicBezTo>
                  <a:lnTo>
                    <a:pt x="5603" y="1896"/>
                  </a:lnTo>
                  <a:cubicBezTo>
                    <a:pt x="5540" y="2520"/>
                    <a:pt x="5451" y="3145"/>
                    <a:pt x="5326" y="3742"/>
                  </a:cubicBezTo>
                  <a:cubicBezTo>
                    <a:pt x="5299" y="3903"/>
                    <a:pt x="5264" y="4054"/>
                    <a:pt x="5228" y="4206"/>
                  </a:cubicBezTo>
                  <a:cubicBezTo>
                    <a:pt x="5228" y="4215"/>
                    <a:pt x="5005" y="5170"/>
                    <a:pt x="5014" y="6071"/>
                  </a:cubicBezTo>
                  <a:cubicBezTo>
                    <a:pt x="5041" y="6882"/>
                    <a:pt x="5023" y="8015"/>
                    <a:pt x="5005" y="9015"/>
                  </a:cubicBezTo>
                  <a:cubicBezTo>
                    <a:pt x="5005" y="9184"/>
                    <a:pt x="4996" y="9389"/>
                    <a:pt x="4987" y="9594"/>
                  </a:cubicBezTo>
                  <a:cubicBezTo>
                    <a:pt x="4933" y="10638"/>
                    <a:pt x="4933" y="11138"/>
                    <a:pt x="5139" y="11200"/>
                  </a:cubicBezTo>
                  <a:cubicBezTo>
                    <a:pt x="5154" y="11205"/>
                    <a:pt x="5169" y="11207"/>
                    <a:pt x="5185" y="11207"/>
                  </a:cubicBezTo>
                  <a:cubicBezTo>
                    <a:pt x="5286" y="11207"/>
                    <a:pt x="5392" y="11104"/>
                    <a:pt x="5531" y="10879"/>
                  </a:cubicBezTo>
                  <a:lnTo>
                    <a:pt x="5576" y="10808"/>
                  </a:lnTo>
                  <a:cubicBezTo>
                    <a:pt x="5790" y="10460"/>
                    <a:pt x="5977" y="10148"/>
                    <a:pt x="6165" y="9800"/>
                  </a:cubicBezTo>
                  <a:lnTo>
                    <a:pt x="6165" y="9800"/>
                  </a:lnTo>
                  <a:cubicBezTo>
                    <a:pt x="5977" y="10219"/>
                    <a:pt x="5772" y="10638"/>
                    <a:pt x="5558" y="11031"/>
                  </a:cubicBezTo>
                  <a:cubicBezTo>
                    <a:pt x="5513" y="11111"/>
                    <a:pt x="5469" y="11200"/>
                    <a:pt x="5424" y="11280"/>
                  </a:cubicBezTo>
                  <a:cubicBezTo>
                    <a:pt x="4969" y="12083"/>
                    <a:pt x="4621" y="12984"/>
                    <a:pt x="4371" y="13957"/>
                  </a:cubicBezTo>
                  <a:cubicBezTo>
                    <a:pt x="4247" y="14483"/>
                    <a:pt x="4157" y="14804"/>
                    <a:pt x="4006" y="15304"/>
                  </a:cubicBezTo>
                  <a:cubicBezTo>
                    <a:pt x="3899" y="15661"/>
                    <a:pt x="3560" y="17017"/>
                    <a:pt x="3809" y="17168"/>
                  </a:cubicBezTo>
                  <a:cubicBezTo>
                    <a:pt x="3825" y="17180"/>
                    <a:pt x="3848" y="17190"/>
                    <a:pt x="3876" y="17190"/>
                  </a:cubicBezTo>
                  <a:cubicBezTo>
                    <a:pt x="3911" y="17190"/>
                    <a:pt x="3956" y="17174"/>
                    <a:pt x="4006" y="17124"/>
                  </a:cubicBezTo>
                  <a:cubicBezTo>
                    <a:pt x="4425" y="16704"/>
                    <a:pt x="4800" y="16258"/>
                    <a:pt x="5183" y="15714"/>
                  </a:cubicBezTo>
                  <a:cubicBezTo>
                    <a:pt x="5317" y="15536"/>
                    <a:pt x="5442" y="15348"/>
                    <a:pt x="5558" y="15170"/>
                  </a:cubicBezTo>
                  <a:lnTo>
                    <a:pt x="5558" y="15170"/>
                  </a:lnTo>
                  <a:cubicBezTo>
                    <a:pt x="5442" y="15357"/>
                    <a:pt x="5326" y="15545"/>
                    <a:pt x="5201" y="15723"/>
                  </a:cubicBezTo>
                  <a:cubicBezTo>
                    <a:pt x="4987" y="16044"/>
                    <a:pt x="4737" y="16383"/>
                    <a:pt x="4470" y="16740"/>
                  </a:cubicBezTo>
                  <a:cubicBezTo>
                    <a:pt x="4318" y="16963"/>
                    <a:pt x="4148" y="17186"/>
                    <a:pt x="3997" y="17400"/>
                  </a:cubicBezTo>
                  <a:cubicBezTo>
                    <a:pt x="3711" y="17802"/>
                    <a:pt x="3328" y="18408"/>
                    <a:pt x="2926" y="19051"/>
                  </a:cubicBezTo>
                  <a:cubicBezTo>
                    <a:pt x="2141" y="20317"/>
                    <a:pt x="1160" y="21879"/>
                    <a:pt x="812" y="21968"/>
                  </a:cubicBezTo>
                  <a:cubicBezTo>
                    <a:pt x="541" y="22039"/>
                    <a:pt x="394" y="22057"/>
                    <a:pt x="315" y="22057"/>
                  </a:cubicBezTo>
                  <a:cubicBezTo>
                    <a:pt x="245" y="22057"/>
                    <a:pt x="227" y="22043"/>
                    <a:pt x="223" y="22039"/>
                  </a:cubicBezTo>
                  <a:cubicBezTo>
                    <a:pt x="214" y="22030"/>
                    <a:pt x="188" y="21932"/>
                    <a:pt x="669" y="21424"/>
                  </a:cubicBezTo>
                  <a:cubicBezTo>
                    <a:pt x="1990" y="19996"/>
                    <a:pt x="2668" y="18551"/>
                    <a:pt x="2792" y="18275"/>
                  </a:cubicBezTo>
                  <a:cubicBezTo>
                    <a:pt x="2792" y="18275"/>
                    <a:pt x="2792" y="18266"/>
                    <a:pt x="2801" y="18266"/>
                  </a:cubicBezTo>
                  <a:lnTo>
                    <a:pt x="2917" y="17936"/>
                  </a:lnTo>
                  <a:cubicBezTo>
                    <a:pt x="3140" y="17329"/>
                    <a:pt x="3167" y="16669"/>
                    <a:pt x="3007" y="16044"/>
                  </a:cubicBezTo>
                  <a:lnTo>
                    <a:pt x="3007" y="16026"/>
                  </a:lnTo>
                  <a:cubicBezTo>
                    <a:pt x="2917" y="15714"/>
                    <a:pt x="2810" y="15375"/>
                    <a:pt x="2676" y="15018"/>
                  </a:cubicBezTo>
                  <a:lnTo>
                    <a:pt x="2676" y="15018"/>
                  </a:lnTo>
                  <a:cubicBezTo>
                    <a:pt x="2828" y="15366"/>
                    <a:pt x="2944" y="15696"/>
                    <a:pt x="3042" y="16018"/>
                  </a:cubicBezTo>
                  <a:cubicBezTo>
                    <a:pt x="3114" y="16232"/>
                    <a:pt x="3167" y="16428"/>
                    <a:pt x="3212" y="16606"/>
                  </a:cubicBezTo>
                  <a:lnTo>
                    <a:pt x="3212" y="16615"/>
                  </a:lnTo>
                  <a:cubicBezTo>
                    <a:pt x="3212" y="16624"/>
                    <a:pt x="3212" y="16624"/>
                    <a:pt x="3212" y="16633"/>
                  </a:cubicBezTo>
                  <a:cubicBezTo>
                    <a:pt x="3221" y="16669"/>
                    <a:pt x="3247" y="16696"/>
                    <a:pt x="3283" y="16696"/>
                  </a:cubicBezTo>
                  <a:cubicBezTo>
                    <a:pt x="3289" y="16697"/>
                    <a:pt x="3295" y="16697"/>
                    <a:pt x="3300" y="16697"/>
                  </a:cubicBezTo>
                  <a:cubicBezTo>
                    <a:pt x="3335" y="16697"/>
                    <a:pt x="3357" y="16673"/>
                    <a:pt x="3372" y="16642"/>
                  </a:cubicBezTo>
                  <a:cubicBezTo>
                    <a:pt x="3542" y="16134"/>
                    <a:pt x="3685" y="15670"/>
                    <a:pt x="3792" y="15241"/>
                  </a:cubicBezTo>
                  <a:cubicBezTo>
                    <a:pt x="3818" y="15152"/>
                    <a:pt x="3845" y="15054"/>
                    <a:pt x="3872" y="14965"/>
                  </a:cubicBezTo>
                  <a:cubicBezTo>
                    <a:pt x="3916" y="14804"/>
                    <a:pt x="3970" y="14644"/>
                    <a:pt x="4006" y="14474"/>
                  </a:cubicBezTo>
                  <a:lnTo>
                    <a:pt x="4193" y="13707"/>
                  </a:lnTo>
                  <a:cubicBezTo>
                    <a:pt x="4202" y="13653"/>
                    <a:pt x="4220" y="13600"/>
                    <a:pt x="4229" y="13538"/>
                  </a:cubicBezTo>
                  <a:cubicBezTo>
                    <a:pt x="4247" y="13466"/>
                    <a:pt x="4264" y="13395"/>
                    <a:pt x="4282" y="13323"/>
                  </a:cubicBezTo>
                  <a:lnTo>
                    <a:pt x="4363" y="12931"/>
                  </a:lnTo>
                  <a:cubicBezTo>
                    <a:pt x="4380" y="12842"/>
                    <a:pt x="4398" y="12752"/>
                    <a:pt x="4416" y="12663"/>
                  </a:cubicBezTo>
                  <a:cubicBezTo>
                    <a:pt x="4452" y="12494"/>
                    <a:pt x="4479" y="12324"/>
                    <a:pt x="4514" y="12155"/>
                  </a:cubicBezTo>
                  <a:cubicBezTo>
                    <a:pt x="4532" y="12039"/>
                    <a:pt x="4550" y="11923"/>
                    <a:pt x="4568" y="11807"/>
                  </a:cubicBezTo>
                  <a:cubicBezTo>
                    <a:pt x="4666" y="11209"/>
                    <a:pt x="4568" y="10602"/>
                    <a:pt x="4291" y="10058"/>
                  </a:cubicBezTo>
                  <a:lnTo>
                    <a:pt x="4282" y="10040"/>
                  </a:lnTo>
                  <a:cubicBezTo>
                    <a:pt x="4166" y="9809"/>
                    <a:pt x="4032" y="9577"/>
                    <a:pt x="3881" y="9327"/>
                  </a:cubicBezTo>
                  <a:lnTo>
                    <a:pt x="3881" y="9327"/>
                  </a:lnTo>
                  <a:cubicBezTo>
                    <a:pt x="3899" y="9354"/>
                    <a:pt x="3916" y="9371"/>
                    <a:pt x="3934" y="9398"/>
                  </a:cubicBezTo>
                  <a:cubicBezTo>
                    <a:pt x="4086" y="9603"/>
                    <a:pt x="4247" y="9817"/>
                    <a:pt x="4398" y="10049"/>
                  </a:cubicBezTo>
                  <a:cubicBezTo>
                    <a:pt x="4431" y="10098"/>
                    <a:pt x="4508" y="10222"/>
                    <a:pt x="4617" y="10222"/>
                  </a:cubicBezTo>
                  <a:cubicBezTo>
                    <a:pt x="4627" y="10222"/>
                    <a:pt x="4637" y="10221"/>
                    <a:pt x="4648" y="10219"/>
                  </a:cubicBezTo>
                  <a:cubicBezTo>
                    <a:pt x="4809" y="10174"/>
                    <a:pt x="4835" y="9862"/>
                    <a:pt x="4853" y="9229"/>
                  </a:cubicBezTo>
                  <a:cubicBezTo>
                    <a:pt x="4862" y="9148"/>
                    <a:pt x="4862" y="9077"/>
                    <a:pt x="4862" y="9006"/>
                  </a:cubicBezTo>
                  <a:cubicBezTo>
                    <a:pt x="4916" y="7534"/>
                    <a:pt x="4835" y="6088"/>
                    <a:pt x="4612" y="4715"/>
                  </a:cubicBezTo>
                  <a:lnTo>
                    <a:pt x="4612" y="4706"/>
                  </a:lnTo>
                  <a:cubicBezTo>
                    <a:pt x="4612" y="4697"/>
                    <a:pt x="4612" y="4697"/>
                    <a:pt x="4612" y="4688"/>
                  </a:cubicBezTo>
                  <a:cubicBezTo>
                    <a:pt x="4594" y="4572"/>
                    <a:pt x="4568" y="4456"/>
                    <a:pt x="4550" y="4331"/>
                  </a:cubicBezTo>
                  <a:cubicBezTo>
                    <a:pt x="4487" y="4010"/>
                    <a:pt x="4336" y="3707"/>
                    <a:pt x="4122" y="3457"/>
                  </a:cubicBezTo>
                  <a:cubicBezTo>
                    <a:pt x="4122" y="3448"/>
                    <a:pt x="4122" y="3448"/>
                    <a:pt x="4122" y="3448"/>
                  </a:cubicBezTo>
                  <a:lnTo>
                    <a:pt x="4113" y="3439"/>
                  </a:lnTo>
                  <a:cubicBezTo>
                    <a:pt x="4006" y="3314"/>
                    <a:pt x="3881" y="3180"/>
                    <a:pt x="3720" y="3020"/>
                  </a:cubicBezTo>
                  <a:cubicBezTo>
                    <a:pt x="3613" y="2913"/>
                    <a:pt x="3515" y="2814"/>
                    <a:pt x="3417" y="2716"/>
                  </a:cubicBezTo>
                  <a:lnTo>
                    <a:pt x="3417" y="2716"/>
                  </a:lnTo>
                  <a:cubicBezTo>
                    <a:pt x="3524" y="2814"/>
                    <a:pt x="3640" y="2913"/>
                    <a:pt x="3738" y="3002"/>
                  </a:cubicBezTo>
                  <a:cubicBezTo>
                    <a:pt x="3899" y="3153"/>
                    <a:pt x="4032" y="3287"/>
                    <a:pt x="4148" y="3412"/>
                  </a:cubicBezTo>
                  <a:lnTo>
                    <a:pt x="4175" y="3439"/>
                  </a:lnTo>
                  <a:cubicBezTo>
                    <a:pt x="4202" y="3466"/>
                    <a:pt x="4220" y="3484"/>
                    <a:pt x="4229" y="3501"/>
                  </a:cubicBezTo>
                  <a:cubicBezTo>
                    <a:pt x="4246" y="3519"/>
                    <a:pt x="4271" y="3529"/>
                    <a:pt x="4293" y="3529"/>
                  </a:cubicBezTo>
                  <a:cubicBezTo>
                    <a:pt x="4306" y="3529"/>
                    <a:pt x="4317" y="3526"/>
                    <a:pt x="4327" y="3519"/>
                  </a:cubicBezTo>
                  <a:cubicBezTo>
                    <a:pt x="4363" y="3501"/>
                    <a:pt x="4380" y="3466"/>
                    <a:pt x="4371" y="3430"/>
                  </a:cubicBezTo>
                  <a:cubicBezTo>
                    <a:pt x="4309" y="3180"/>
                    <a:pt x="4255" y="2939"/>
                    <a:pt x="4193" y="2716"/>
                  </a:cubicBezTo>
                  <a:cubicBezTo>
                    <a:pt x="4086" y="2297"/>
                    <a:pt x="3952" y="1869"/>
                    <a:pt x="3818" y="1458"/>
                  </a:cubicBezTo>
                  <a:close/>
                  <a:moveTo>
                    <a:pt x="3346" y="1"/>
                  </a:moveTo>
                  <a:cubicBezTo>
                    <a:pt x="3331" y="1"/>
                    <a:pt x="3314" y="7"/>
                    <a:pt x="3301" y="13"/>
                  </a:cubicBezTo>
                  <a:cubicBezTo>
                    <a:pt x="3265" y="31"/>
                    <a:pt x="3230" y="49"/>
                    <a:pt x="3203" y="67"/>
                  </a:cubicBezTo>
                  <a:cubicBezTo>
                    <a:pt x="3158" y="85"/>
                    <a:pt x="3140" y="129"/>
                    <a:pt x="3158" y="165"/>
                  </a:cubicBezTo>
                  <a:cubicBezTo>
                    <a:pt x="3515" y="1012"/>
                    <a:pt x="3809" y="1878"/>
                    <a:pt x="4041" y="2752"/>
                  </a:cubicBezTo>
                  <a:cubicBezTo>
                    <a:pt x="4077" y="2895"/>
                    <a:pt x="4113" y="3037"/>
                    <a:pt x="4148" y="3180"/>
                  </a:cubicBezTo>
                  <a:cubicBezTo>
                    <a:pt x="4059" y="3082"/>
                    <a:pt x="3961" y="2993"/>
                    <a:pt x="3845" y="2886"/>
                  </a:cubicBezTo>
                  <a:cubicBezTo>
                    <a:pt x="3720" y="2770"/>
                    <a:pt x="3586" y="2654"/>
                    <a:pt x="3444" y="2529"/>
                  </a:cubicBezTo>
                  <a:cubicBezTo>
                    <a:pt x="3426" y="2520"/>
                    <a:pt x="3399" y="2511"/>
                    <a:pt x="3381" y="2511"/>
                  </a:cubicBezTo>
                  <a:cubicBezTo>
                    <a:pt x="3354" y="2520"/>
                    <a:pt x="3337" y="2538"/>
                    <a:pt x="3319" y="2556"/>
                  </a:cubicBezTo>
                  <a:cubicBezTo>
                    <a:pt x="3301" y="2600"/>
                    <a:pt x="3274" y="2636"/>
                    <a:pt x="3247" y="2672"/>
                  </a:cubicBezTo>
                  <a:cubicBezTo>
                    <a:pt x="3221" y="2707"/>
                    <a:pt x="3230" y="2752"/>
                    <a:pt x="3256" y="2779"/>
                  </a:cubicBezTo>
                  <a:cubicBezTo>
                    <a:pt x="3372" y="2895"/>
                    <a:pt x="3479" y="3002"/>
                    <a:pt x="3613" y="3136"/>
                  </a:cubicBezTo>
                  <a:cubicBezTo>
                    <a:pt x="3765" y="3287"/>
                    <a:pt x="3890" y="3421"/>
                    <a:pt x="3997" y="3546"/>
                  </a:cubicBezTo>
                  <a:cubicBezTo>
                    <a:pt x="3997" y="3546"/>
                    <a:pt x="3997" y="3555"/>
                    <a:pt x="3997" y="3555"/>
                  </a:cubicBezTo>
                  <a:lnTo>
                    <a:pt x="4006" y="3555"/>
                  </a:lnTo>
                  <a:cubicBezTo>
                    <a:pt x="4202" y="3787"/>
                    <a:pt x="4336" y="4072"/>
                    <a:pt x="4389" y="4367"/>
                  </a:cubicBezTo>
                  <a:cubicBezTo>
                    <a:pt x="4416" y="4483"/>
                    <a:pt x="4434" y="4599"/>
                    <a:pt x="4452" y="4715"/>
                  </a:cubicBezTo>
                  <a:lnTo>
                    <a:pt x="4461" y="4724"/>
                  </a:lnTo>
                  <a:cubicBezTo>
                    <a:pt x="4461" y="4732"/>
                    <a:pt x="4461" y="4741"/>
                    <a:pt x="4461" y="4741"/>
                  </a:cubicBezTo>
                  <a:cubicBezTo>
                    <a:pt x="4675" y="6106"/>
                    <a:pt x="4755" y="7543"/>
                    <a:pt x="4710" y="9006"/>
                  </a:cubicBezTo>
                  <a:cubicBezTo>
                    <a:pt x="4702" y="9068"/>
                    <a:pt x="4702" y="9148"/>
                    <a:pt x="4702" y="9229"/>
                  </a:cubicBezTo>
                  <a:cubicBezTo>
                    <a:pt x="4693" y="9470"/>
                    <a:pt x="4675" y="9969"/>
                    <a:pt x="4603" y="10058"/>
                  </a:cubicBezTo>
                  <a:cubicBezTo>
                    <a:pt x="4594" y="10049"/>
                    <a:pt x="4568" y="10023"/>
                    <a:pt x="4532" y="9969"/>
                  </a:cubicBezTo>
                  <a:cubicBezTo>
                    <a:pt x="4371" y="9728"/>
                    <a:pt x="4211" y="9514"/>
                    <a:pt x="4059" y="9300"/>
                  </a:cubicBezTo>
                  <a:cubicBezTo>
                    <a:pt x="3961" y="9175"/>
                    <a:pt x="3872" y="9050"/>
                    <a:pt x="3792" y="8925"/>
                  </a:cubicBezTo>
                  <a:cubicBezTo>
                    <a:pt x="3676" y="8765"/>
                    <a:pt x="3551" y="8586"/>
                    <a:pt x="3399" y="8399"/>
                  </a:cubicBezTo>
                  <a:cubicBezTo>
                    <a:pt x="3381" y="8381"/>
                    <a:pt x="3363" y="8372"/>
                    <a:pt x="3337" y="8372"/>
                  </a:cubicBezTo>
                  <a:cubicBezTo>
                    <a:pt x="3319" y="8372"/>
                    <a:pt x="3301" y="8372"/>
                    <a:pt x="3283" y="8390"/>
                  </a:cubicBezTo>
                  <a:cubicBezTo>
                    <a:pt x="3256" y="8408"/>
                    <a:pt x="3239" y="8435"/>
                    <a:pt x="3203" y="8453"/>
                  </a:cubicBezTo>
                  <a:cubicBezTo>
                    <a:pt x="3185" y="8461"/>
                    <a:pt x="3176" y="8479"/>
                    <a:pt x="3176" y="8506"/>
                  </a:cubicBezTo>
                  <a:cubicBezTo>
                    <a:pt x="3167" y="8524"/>
                    <a:pt x="3176" y="8542"/>
                    <a:pt x="3185" y="8560"/>
                  </a:cubicBezTo>
                  <a:cubicBezTo>
                    <a:pt x="3301" y="8720"/>
                    <a:pt x="3417" y="8899"/>
                    <a:pt x="3542" y="9086"/>
                  </a:cubicBezTo>
                  <a:cubicBezTo>
                    <a:pt x="3783" y="9452"/>
                    <a:pt x="3979" y="9791"/>
                    <a:pt x="4140" y="10112"/>
                  </a:cubicBezTo>
                  <a:lnTo>
                    <a:pt x="4148" y="10121"/>
                  </a:lnTo>
                  <a:cubicBezTo>
                    <a:pt x="4407" y="10638"/>
                    <a:pt x="4505" y="11218"/>
                    <a:pt x="4416" y="11780"/>
                  </a:cubicBezTo>
                  <a:cubicBezTo>
                    <a:pt x="4398" y="11896"/>
                    <a:pt x="4380" y="12012"/>
                    <a:pt x="4354" y="12128"/>
                  </a:cubicBezTo>
                  <a:cubicBezTo>
                    <a:pt x="4327" y="12297"/>
                    <a:pt x="4291" y="12467"/>
                    <a:pt x="4255" y="12628"/>
                  </a:cubicBezTo>
                  <a:cubicBezTo>
                    <a:pt x="4238" y="12726"/>
                    <a:pt x="4220" y="12815"/>
                    <a:pt x="4202" y="12904"/>
                  </a:cubicBezTo>
                  <a:lnTo>
                    <a:pt x="4131" y="13288"/>
                  </a:lnTo>
                  <a:cubicBezTo>
                    <a:pt x="4113" y="13359"/>
                    <a:pt x="4095" y="13430"/>
                    <a:pt x="4077" y="13502"/>
                  </a:cubicBezTo>
                  <a:cubicBezTo>
                    <a:pt x="4059" y="13555"/>
                    <a:pt x="4050" y="13618"/>
                    <a:pt x="4032" y="13671"/>
                  </a:cubicBezTo>
                  <a:lnTo>
                    <a:pt x="3854" y="14439"/>
                  </a:lnTo>
                  <a:cubicBezTo>
                    <a:pt x="3818" y="14599"/>
                    <a:pt x="3765" y="14760"/>
                    <a:pt x="3720" y="14920"/>
                  </a:cubicBezTo>
                  <a:cubicBezTo>
                    <a:pt x="3693" y="15009"/>
                    <a:pt x="3667" y="15108"/>
                    <a:pt x="3640" y="15197"/>
                  </a:cubicBezTo>
                  <a:cubicBezTo>
                    <a:pt x="3551" y="15554"/>
                    <a:pt x="3435" y="15928"/>
                    <a:pt x="3301" y="16339"/>
                  </a:cubicBezTo>
                  <a:cubicBezTo>
                    <a:pt x="3274" y="16223"/>
                    <a:pt x="3239" y="16098"/>
                    <a:pt x="3194" y="15973"/>
                  </a:cubicBezTo>
                  <a:cubicBezTo>
                    <a:pt x="3087" y="15598"/>
                    <a:pt x="2944" y="15224"/>
                    <a:pt x="2766" y="14813"/>
                  </a:cubicBezTo>
                  <a:cubicBezTo>
                    <a:pt x="2623" y="14474"/>
                    <a:pt x="2453" y="14126"/>
                    <a:pt x="2230" y="13707"/>
                  </a:cubicBezTo>
                  <a:cubicBezTo>
                    <a:pt x="2186" y="13627"/>
                    <a:pt x="2141" y="13546"/>
                    <a:pt x="2097" y="13466"/>
                  </a:cubicBezTo>
                  <a:cubicBezTo>
                    <a:pt x="2088" y="13448"/>
                    <a:pt x="2070" y="13439"/>
                    <a:pt x="2043" y="13430"/>
                  </a:cubicBezTo>
                  <a:cubicBezTo>
                    <a:pt x="2025" y="13430"/>
                    <a:pt x="1998" y="13430"/>
                    <a:pt x="1981" y="13439"/>
                  </a:cubicBezTo>
                  <a:cubicBezTo>
                    <a:pt x="1963" y="13448"/>
                    <a:pt x="1945" y="13466"/>
                    <a:pt x="1918" y="13475"/>
                  </a:cubicBezTo>
                  <a:cubicBezTo>
                    <a:pt x="1900" y="13484"/>
                    <a:pt x="1891" y="13502"/>
                    <a:pt x="1883" y="13520"/>
                  </a:cubicBezTo>
                  <a:cubicBezTo>
                    <a:pt x="1874" y="13538"/>
                    <a:pt x="1874" y="13564"/>
                    <a:pt x="1883" y="13582"/>
                  </a:cubicBezTo>
                  <a:cubicBezTo>
                    <a:pt x="1927" y="13662"/>
                    <a:pt x="1963" y="13743"/>
                    <a:pt x="1998" y="13823"/>
                  </a:cubicBezTo>
                  <a:cubicBezTo>
                    <a:pt x="2025" y="13877"/>
                    <a:pt x="2052" y="13930"/>
                    <a:pt x="2079" y="13984"/>
                  </a:cubicBezTo>
                  <a:cubicBezTo>
                    <a:pt x="2132" y="14108"/>
                    <a:pt x="2195" y="14242"/>
                    <a:pt x="2248" y="14376"/>
                  </a:cubicBezTo>
                  <a:cubicBezTo>
                    <a:pt x="2329" y="14546"/>
                    <a:pt x="2400" y="14724"/>
                    <a:pt x="2480" y="14929"/>
                  </a:cubicBezTo>
                  <a:cubicBezTo>
                    <a:pt x="2632" y="15340"/>
                    <a:pt x="2757" y="15714"/>
                    <a:pt x="2846" y="16071"/>
                  </a:cubicBezTo>
                  <a:lnTo>
                    <a:pt x="2855" y="16080"/>
                  </a:lnTo>
                  <a:cubicBezTo>
                    <a:pt x="3007" y="16678"/>
                    <a:pt x="2980" y="17302"/>
                    <a:pt x="2766" y="17882"/>
                  </a:cubicBezTo>
                  <a:lnTo>
                    <a:pt x="2650" y="18194"/>
                  </a:lnTo>
                  <a:lnTo>
                    <a:pt x="2650" y="18203"/>
                  </a:lnTo>
                  <a:cubicBezTo>
                    <a:pt x="2650" y="18203"/>
                    <a:pt x="2650" y="18212"/>
                    <a:pt x="2650" y="18212"/>
                  </a:cubicBezTo>
                  <a:cubicBezTo>
                    <a:pt x="2525" y="18480"/>
                    <a:pt x="1856" y="19907"/>
                    <a:pt x="553" y="21317"/>
                  </a:cubicBezTo>
                  <a:cubicBezTo>
                    <a:pt x="125" y="21763"/>
                    <a:pt x="0" y="21986"/>
                    <a:pt x="80" y="22120"/>
                  </a:cubicBezTo>
                  <a:cubicBezTo>
                    <a:pt x="125" y="22182"/>
                    <a:pt x="188" y="22218"/>
                    <a:pt x="312" y="22218"/>
                  </a:cubicBezTo>
                  <a:cubicBezTo>
                    <a:pt x="437" y="22218"/>
                    <a:pt x="607" y="22191"/>
                    <a:pt x="848" y="22128"/>
                  </a:cubicBezTo>
                  <a:cubicBezTo>
                    <a:pt x="1231" y="22030"/>
                    <a:pt x="2007" y="20826"/>
                    <a:pt x="3060" y="19140"/>
                  </a:cubicBezTo>
                  <a:cubicBezTo>
                    <a:pt x="3462" y="18498"/>
                    <a:pt x="3845" y="17891"/>
                    <a:pt x="4122" y="17498"/>
                  </a:cubicBezTo>
                  <a:cubicBezTo>
                    <a:pt x="4282" y="17275"/>
                    <a:pt x="4443" y="17052"/>
                    <a:pt x="4603" y="16838"/>
                  </a:cubicBezTo>
                  <a:cubicBezTo>
                    <a:pt x="4862" y="16481"/>
                    <a:pt x="5112" y="16142"/>
                    <a:pt x="5335" y="15812"/>
                  </a:cubicBezTo>
                  <a:cubicBezTo>
                    <a:pt x="5469" y="15625"/>
                    <a:pt x="5585" y="15420"/>
                    <a:pt x="5710" y="15224"/>
                  </a:cubicBezTo>
                  <a:cubicBezTo>
                    <a:pt x="5754" y="15152"/>
                    <a:pt x="5799" y="15081"/>
                    <a:pt x="5843" y="15009"/>
                  </a:cubicBezTo>
                  <a:lnTo>
                    <a:pt x="6022" y="14688"/>
                  </a:lnTo>
                  <a:cubicBezTo>
                    <a:pt x="6031" y="14670"/>
                    <a:pt x="6040" y="14644"/>
                    <a:pt x="6031" y="14626"/>
                  </a:cubicBezTo>
                  <a:cubicBezTo>
                    <a:pt x="6022" y="14599"/>
                    <a:pt x="6004" y="14581"/>
                    <a:pt x="5986" y="14572"/>
                  </a:cubicBezTo>
                  <a:cubicBezTo>
                    <a:pt x="5950" y="14554"/>
                    <a:pt x="5915" y="14537"/>
                    <a:pt x="5879" y="14519"/>
                  </a:cubicBezTo>
                  <a:cubicBezTo>
                    <a:pt x="5861" y="14501"/>
                    <a:pt x="5835" y="14501"/>
                    <a:pt x="5817" y="14501"/>
                  </a:cubicBezTo>
                  <a:cubicBezTo>
                    <a:pt x="5799" y="14510"/>
                    <a:pt x="5781" y="14519"/>
                    <a:pt x="5763" y="14537"/>
                  </a:cubicBezTo>
                  <a:lnTo>
                    <a:pt x="5576" y="14849"/>
                  </a:lnTo>
                  <a:cubicBezTo>
                    <a:pt x="5540" y="14911"/>
                    <a:pt x="5496" y="14974"/>
                    <a:pt x="5460" y="15036"/>
                  </a:cubicBezTo>
                  <a:cubicBezTo>
                    <a:pt x="5326" y="15232"/>
                    <a:pt x="5192" y="15429"/>
                    <a:pt x="5049" y="15625"/>
                  </a:cubicBezTo>
                  <a:cubicBezTo>
                    <a:pt x="4675" y="16160"/>
                    <a:pt x="4300" y="16597"/>
                    <a:pt x="3890" y="17008"/>
                  </a:cubicBezTo>
                  <a:cubicBezTo>
                    <a:pt x="3890" y="17008"/>
                    <a:pt x="3890" y="17017"/>
                    <a:pt x="3890" y="17017"/>
                  </a:cubicBezTo>
                  <a:cubicBezTo>
                    <a:pt x="3836" y="16847"/>
                    <a:pt x="3925" y="16134"/>
                    <a:pt x="4157" y="15348"/>
                  </a:cubicBezTo>
                  <a:cubicBezTo>
                    <a:pt x="4309" y="14840"/>
                    <a:pt x="4398" y="14519"/>
                    <a:pt x="4532" y="13992"/>
                  </a:cubicBezTo>
                  <a:cubicBezTo>
                    <a:pt x="4773" y="13038"/>
                    <a:pt x="5121" y="12146"/>
                    <a:pt x="5558" y="11361"/>
                  </a:cubicBezTo>
                  <a:cubicBezTo>
                    <a:pt x="5603" y="11272"/>
                    <a:pt x="5656" y="11191"/>
                    <a:pt x="5701" y="11111"/>
                  </a:cubicBezTo>
                  <a:cubicBezTo>
                    <a:pt x="5942" y="10656"/>
                    <a:pt x="6174" y="10174"/>
                    <a:pt x="6379" y="9693"/>
                  </a:cubicBezTo>
                  <a:cubicBezTo>
                    <a:pt x="6388" y="9675"/>
                    <a:pt x="6388" y="9648"/>
                    <a:pt x="6379" y="9630"/>
                  </a:cubicBezTo>
                  <a:cubicBezTo>
                    <a:pt x="6370" y="9603"/>
                    <a:pt x="6352" y="9594"/>
                    <a:pt x="6334" y="9586"/>
                  </a:cubicBezTo>
                  <a:cubicBezTo>
                    <a:pt x="6289" y="9577"/>
                    <a:pt x="6254" y="9559"/>
                    <a:pt x="6209" y="9532"/>
                  </a:cubicBezTo>
                  <a:cubicBezTo>
                    <a:pt x="6191" y="9523"/>
                    <a:pt x="6174" y="9523"/>
                    <a:pt x="6147" y="9523"/>
                  </a:cubicBezTo>
                  <a:cubicBezTo>
                    <a:pt x="6129" y="9532"/>
                    <a:pt x="6111" y="9550"/>
                    <a:pt x="6102" y="9568"/>
                  </a:cubicBezTo>
                  <a:cubicBezTo>
                    <a:pt x="5897" y="9978"/>
                    <a:pt x="5683" y="10326"/>
                    <a:pt x="5442" y="10727"/>
                  </a:cubicBezTo>
                  <a:lnTo>
                    <a:pt x="5397" y="10799"/>
                  </a:lnTo>
                  <a:cubicBezTo>
                    <a:pt x="5246" y="11031"/>
                    <a:pt x="5192" y="11049"/>
                    <a:pt x="5192" y="11049"/>
                  </a:cubicBezTo>
                  <a:cubicBezTo>
                    <a:pt x="5076" y="10968"/>
                    <a:pt x="5121" y="10112"/>
                    <a:pt x="5148" y="9603"/>
                  </a:cubicBezTo>
                  <a:cubicBezTo>
                    <a:pt x="5157" y="9389"/>
                    <a:pt x="5165" y="9193"/>
                    <a:pt x="5165" y="9015"/>
                  </a:cubicBezTo>
                  <a:cubicBezTo>
                    <a:pt x="5183" y="8015"/>
                    <a:pt x="5201" y="6874"/>
                    <a:pt x="5165" y="6062"/>
                  </a:cubicBezTo>
                  <a:cubicBezTo>
                    <a:pt x="5165" y="5187"/>
                    <a:pt x="5380" y="4251"/>
                    <a:pt x="5380" y="4242"/>
                  </a:cubicBezTo>
                  <a:cubicBezTo>
                    <a:pt x="5415" y="4090"/>
                    <a:pt x="5451" y="3930"/>
                    <a:pt x="5487" y="3778"/>
                  </a:cubicBezTo>
                  <a:cubicBezTo>
                    <a:pt x="5611" y="3162"/>
                    <a:pt x="5701" y="2529"/>
                    <a:pt x="5763" y="1887"/>
                  </a:cubicBezTo>
                  <a:cubicBezTo>
                    <a:pt x="5772" y="1869"/>
                    <a:pt x="5772" y="1842"/>
                    <a:pt x="5772" y="1824"/>
                  </a:cubicBezTo>
                  <a:cubicBezTo>
                    <a:pt x="5772" y="1797"/>
                    <a:pt x="5763" y="1780"/>
                    <a:pt x="5745" y="1762"/>
                  </a:cubicBezTo>
                  <a:cubicBezTo>
                    <a:pt x="5736" y="1744"/>
                    <a:pt x="5710" y="1735"/>
                    <a:pt x="5692" y="1735"/>
                  </a:cubicBezTo>
                  <a:lnTo>
                    <a:pt x="5620" y="1735"/>
                  </a:lnTo>
                  <a:cubicBezTo>
                    <a:pt x="5594" y="1735"/>
                    <a:pt x="5567" y="1735"/>
                    <a:pt x="5540" y="1726"/>
                  </a:cubicBezTo>
                  <a:cubicBezTo>
                    <a:pt x="5513" y="1726"/>
                    <a:pt x="5496" y="1735"/>
                    <a:pt x="5478" y="1744"/>
                  </a:cubicBezTo>
                  <a:cubicBezTo>
                    <a:pt x="5460" y="1762"/>
                    <a:pt x="5451" y="1780"/>
                    <a:pt x="5451" y="1797"/>
                  </a:cubicBezTo>
                  <a:cubicBezTo>
                    <a:pt x="5442" y="1815"/>
                    <a:pt x="5442" y="1833"/>
                    <a:pt x="5442" y="1860"/>
                  </a:cubicBezTo>
                  <a:cubicBezTo>
                    <a:pt x="5388" y="2235"/>
                    <a:pt x="5317" y="2609"/>
                    <a:pt x="5237" y="2975"/>
                  </a:cubicBezTo>
                  <a:cubicBezTo>
                    <a:pt x="5192" y="3207"/>
                    <a:pt x="5139" y="3457"/>
                    <a:pt x="5094" y="3698"/>
                  </a:cubicBezTo>
                  <a:cubicBezTo>
                    <a:pt x="5005" y="4242"/>
                    <a:pt x="4916" y="4331"/>
                    <a:pt x="4898" y="4340"/>
                  </a:cubicBezTo>
                  <a:cubicBezTo>
                    <a:pt x="4871" y="4322"/>
                    <a:pt x="4800" y="4251"/>
                    <a:pt x="4684" y="3831"/>
                  </a:cubicBezTo>
                  <a:cubicBezTo>
                    <a:pt x="4684" y="3823"/>
                    <a:pt x="4479" y="3029"/>
                    <a:pt x="4371" y="2663"/>
                  </a:cubicBezTo>
                  <a:cubicBezTo>
                    <a:pt x="4122" y="1780"/>
                    <a:pt x="3801" y="896"/>
                    <a:pt x="3417" y="49"/>
                  </a:cubicBezTo>
                  <a:cubicBezTo>
                    <a:pt x="3408" y="31"/>
                    <a:pt x="3390" y="13"/>
                    <a:pt x="3363" y="4"/>
                  </a:cubicBezTo>
                  <a:cubicBezTo>
                    <a:pt x="3358" y="2"/>
                    <a:pt x="3352" y="1"/>
                    <a:pt x="3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458952" y="1896950"/>
              <a:ext cx="246201" cy="239519"/>
            </a:xfrm>
            <a:custGeom>
              <a:avLst/>
              <a:gdLst/>
              <a:ahLst/>
              <a:cxnLst/>
              <a:rect l="l" t="t" r="r" b="b"/>
              <a:pathLst>
                <a:path w="2874" h="2796" extrusionOk="0">
                  <a:moveTo>
                    <a:pt x="1428" y="161"/>
                  </a:moveTo>
                  <a:cubicBezTo>
                    <a:pt x="1455" y="161"/>
                    <a:pt x="1482" y="162"/>
                    <a:pt x="1509" y="164"/>
                  </a:cubicBezTo>
                  <a:cubicBezTo>
                    <a:pt x="2196" y="199"/>
                    <a:pt x="2713" y="788"/>
                    <a:pt x="2677" y="1466"/>
                  </a:cubicBezTo>
                  <a:cubicBezTo>
                    <a:pt x="2650" y="1894"/>
                    <a:pt x="2410" y="2278"/>
                    <a:pt x="2035" y="2483"/>
                  </a:cubicBezTo>
                  <a:cubicBezTo>
                    <a:pt x="1999" y="2501"/>
                    <a:pt x="1964" y="2519"/>
                    <a:pt x="1937" y="2537"/>
                  </a:cubicBezTo>
                  <a:cubicBezTo>
                    <a:pt x="1776" y="2601"/>
                    <a:pt x="1602" y="2636"/>
                    <a:pt x="1425" y="2636"/>
                  </a:cubicBezTo>
                  <a:cubicBezTo>
                    <a:pt x="1406" y="2636"/>
                    <a:pt x="1386" y="2636"/>
                    <a:pt x="1366" y="2635"/>
                  </a:cubicBezTo>
                  <a:cubicBezTo>
                    <a:pt x="688" y="2599"/>
                    <a:pt x="162" y="2010"/>
                    <a:pt x="197" y="1324"/>
                  </a:cubicBezTo>
                  <a:cubicBezTo>
                    <a:pt x="240" y="672"/>
                    <a:pt x="785" y="161"/>
                    <a:pt x="1428" y="161"/>
                  </a:cubicBezTo>
                  <a:close/>
                  <a:moveTo>
                    <a:pt x="1436" y="1"/>
                  </a:moveTo>
                  <a:cubicBezTo>
                    <a:pt x="704" y="1"/>
                    <a:pt x="89" y="575"/>
                    <a:pt x="46" y="1315"/>
                  </a:cubicBezTo>
                  <a:cubicBezTo>
                    <a:pt x="1" y="2082"/>
                    <a:pt x="590" y="2751"/>
                    <a:pt x="1357" y="2796"/>
                  </a:cubicBezTo>
                  <a:lnTo>
                    <a:pt x="1437" y="2796"/>
                  </a:lnTo>
                  <a:cubicBezTo>
                    <a:pt x="1634" y="2796"/>
                    <a:pt x="1821" y="2760"/>
                    <a:pt x="1999" y="2680"/>
                  </a:cubicBezTo>
                  <a:cubicBezTo>
                    <a:pt x="2035" y="2662"/>
                    <a:pt x="2080" y="2644"/>
                    <a:pt x="2115" y="2617"/>
                  </a:cubicBezTo>
                  <a:cubicBezTo>
                    <a:pt x="2535" y="2385"/>
                    <a:pt x="2802" y="1957"/>
                    <a:pt x="2829" y="1475"/>
                  </a:cubicBezTo>
                  <a:cubicBezTo>
                    <a:pt x="2874" y="708"/>
                    <a:pt x="2285" y="48"/>
                    <a:pt x="1518" y="3"/>
                  </a:cubicBezTo>
                  <a:cubicBezTo>
                    <a:pt x="1490" y="2"/>
                    <a:pt x="146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465891" y="2664338"/>
              <a:ext cx="210993" cy="198914"/>
            </a:xfrm>
            <a:custGeom>
              <a:avLst/>
              <a:gdLst/>
              <a:ahLst/>
              <a:cxnLst/>
              <a:rect l="l" t="t" r="r" b="b"/>
              <a:pathLst>
                <a:path w="2463" h="2322" extrusionOk="0">
                  <a:moveTo>
                    <a:pt x="1218" y="160"/>
                  </a:moveTo>
                  <a:cubicBezTo>
                    <a:pt x="1240" y="160"/>
                    <a:pt x="1263" y="161"/>
                    <a:pt x="1285" y="162"/>
                  </a:cubicBezTo>
                  <a:cubicBezTo>
                    <a:pt x="1865" y="198"/>
                    <a:pt x="2302" y="671"/>
                    <a:pt x="2266" y="1224"/>
                  </a:cubicBezTo>
                  <a:cubicBezTo>
                    <a:pt x="2248" y="1483"/>
                    <a:pt x="2132" y="1724"/>
                    <a:pt x="1936" y="1902"/>
                  </a:cubicBezTo>
                  <a:cubicBezTo>
                    <a:pt x="1909" y="1920"/>
                    <a:pt x="1883" y="1947"/>
                    <a:pt x="1856" y="1965"/>
                  </a:cubicBezTo>
                  <a:cubicBezTo>
                    <a:pt x="1679" y="2093"/>
                    <a:pt x="1467" y="2163"/>
                    <a:pt x="1244" y="2163"/>
                  </a:cubicBezTo>
                  <a:cubicBezTo>
                    <a:pt x="1219" y="2163"/>
                    <a:pt x="1194" y="2163"/>
                    <a:pt x="1169" y="2161"/>
                  </a:cubicBezTo>
                  <a:cubicBezTo>
                    <a:pt x="598" y="2134"/>
                    <a:pt x="161" y="1652"/>
                    <a:pt x="188" y="1099"/>
                  </a:cubicBezTo>
                  <a:cubicBezTo>
                    <a:pt x="222" y="576"/>
                    <a:pt x="676" y="160"/>
                    <a:pt x="1218" y="160"/>
                  </a:cubicBezTo>
                  <a:close/>
                  <a:moveTo>
                    <a:pt x="1226" y="0"/>
                  </a:moveTo>
                  <a:cubicBezTo>
                    <a:pt x="596" y="0"/>
                    <a:pt x="70" y="479"/>
                    <a:pt x="36" y="1090"/>
                  </a:cubicBezTo>
                  <a:cubicBezTo>
                    <a:pt x="0" y="1733"/>
                    <a:pt x="500" y="2286"/>
                    <a:pt x="1160" y="2321"/>
                  </a:cubicBezTo>
                  <a:lnTo>
                    <a:pt x="1240" y="2321"/>
                  </a:lnTo>
                  <a:cubicBezTo>
                    <a:pt x="1499" y="2321"/>
                    <a:pt x="1740" y="2241"/>
                    <a:pt x="1954" y="2089"/>
                  </a:cubicBezTo>
                  <a:cubicBezTo>
                    <a:pt x="1981" y="2072"/>
                    <a:pt x="2016" y="2045"/>
                    <a:pt x="2043" y="2018"/>
                  </a:cubicBezTo>
                  <a:cubicBezTo>
                    <a:pt x="2275" y="1813"/>
                    <a:pt x="2409" y="1536"/>
                    <a:pt x="2427" y="1233"/>
                  </a:cubicBezTo>
                  <a:cubicBezTo>
                    <a:pt x="2462" y="591"/>
                    <a:pt x="1954" y="47"/>
                    <a:pt x="1294" y="2"/>
                  </a:cubicBezTo>
                  <a:cubicBezTo>
                    <a:pt x="1271" y="1"/>
                    <a:pt x="1249"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34108" y="2072049"/>
              <a:ext cx="203369" cy="198914"/>
            </a:xfrm>
            <a:custGeom>
              <a:avLst/>
              <a:gdLst/>
              <a:ahLst/>
              <a:cxnLst/>
              <a:rect l="l" t="t" r="r" b="b"/>
              <a:pathLst>
                <a:path w="2374" h="2322" extrusionOk="0">
                  <a:moveTo>
                    <a:pt x="1194" y="161"/>
                  </a:moveTo>
                  <a:cubicBezTo>
                    <a:pt x="1215" y="161"/>
                    <a:pt x="1237" y="161"/>
                    <a:pt x="1258" y="163"/>
                  </a:cubicBezTo>
                  <a:cubicBezTo>
                    <a:pt x="1526" y="181"/>
                    <a:pt x="1767" y="297"/>
                    <a:pt x="1945" y="493"/>
                  </a:cubicBezTo>
                  <a:cubicBezTo>
                    <a:pt x="2124" y="698"/>
                    <a:pt x="2213" y="957"/>
                    <a:pt x="2195" y="1215"/>
                  </a:cubicBezTo>
                  <a:cubicBezTo>
                    <a:pt x="2168" y="1742"/>
                    <a:pt x="1731" y="2152"/>
                    <a:pt x="1214" y="2161"/>
                  </a:cubicBezTo>
                  <a:lnTo>
                    <a:pt x="1142" y="2161"/>
                  </a:lnTo>
                  <a:cubicBezTo>
                    <a:pt x="1116" y="2161"/>
                    <a:pt x="1089" y="2161"/>
                    <a:pt x="1062" y="2152"/>
                  </a:cubicBezTo>
                  <a:cubicBezTo>
                    <a:pt x="545" y="2081"/>
                    <a:pt x="170" y="1617"/>
                    <a:pt x="197" y="1099"/>
                  </a:cubicBezTo>
                  <a:cubicBezTo>
                    <a:pt x="231" y="576"/>
                    <a:pt x="669" y="161"/>
                    <a:pt x="1194" y="161"/>
                  </a:cubicBezTo>
                  <a:close/>
                  <a:moveTo>
                    <a:pt x="1201" y="0"/>
                  </a:moveTo>
                  <a:cubicBezTo>
                    <a:pt x="588" y="0"/>
                    <a:pt x="71" y="479"/>
                    <a:pt x="36" y="1091"/>
                  </a:cubicBezTo>
                  <a:cubicBezTo>
                    <a:pt x="1" y="1697"/>
                    <a:pt x="438" y="2232"/>
                    <a:pt x="1035" y="2313"/>
                  </a:cubicBezTo>
                  <a:cubicBezTo>
                    <a:pt x="1071" y="2313"/>
                    <a:pt x="1098" y="2322"/>
                    <a:pt x="1133" y="2322"/>
                  </a:cubicBezTo>
                  <a:lnTo>
                    <a:pt x="1214" y="2322"/>
                  </a:lnTo>
                  <a:cubicBezTo>
                    <a:pt x="1820" y="2313"/>
                    <a:pt x="2320" y="1831"/>
                    <a:pt x="2356" y="1233"/>
                  </a:cubicBezTo>
                  <a:cubicBezTo>
                    <a:pt x="2374" y="921"/>
                    <a:pt x="2266" y="618"/>
                    <a:pt x="2061" y="386"/>
                  </a:cubicBezTo>
                  <a:cubicBezTo>
                    <a:pt x="1856" y="163"/>
                    <a:pt x="1571" y="20"/>
                    <a:pt x="1267" y="2"/>
                  </a:cubicBezTo>
                  <a:cubicBezTo>
                    <a:pt x="1245" y="1"/>
                    <a:pt x="1223" y="0"/>
                    <a:pt x="12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35793" y="2795663"/>
              <a:ext cx="155139" cy="150856"/>
            </a:xfrm>
            <a:custGeom>
              <a:avLst/>
              <a:gdLst/>
              <a:ahLst/>
              <a:cxnLst/>
              <a:rect l="l" t="t" r="r" b="b"/>
              <a:pathLst>
                <a:path w="1811" h="1761" extrusionOk="0">
                  <a:moveTo>
                    <a:pt x="902" y="154"/>
                  </a:moveTo>
                  <a:cubicBezTo>
                    <a:pt x="913" y="154"/>
                    <a:pt x="925" y="154"/>
                    <a:pt x="937" y="155"/>
                  </a:cubicBezTo>
                  <a:cubicBezTo>
                    <a:pt x="1338" y="182"/>
                    <a:pt x="1641" y="521"/>
                    <a:pt x="1624" y="922"/>
                  </a:cubicBezTo>
                  <a:cubicBezTo>
                    <a:pt x="1598" y="1307"/>
                    <a:pt x="1285" y="1602"/>
                    <a:pt x="906" y="1602"/>
                  </a:cubicBezTo>
                  <a:cubicBezTo>
                    <a:pt x="889" y="1602"/>
                    <a:pt x="873" y="1601"/>
                    <a:pt x="856" y="1600"/>
                  </a:cubicBezTo>
                  <a:cubicBezTo>
                    <a:pt x="794" y="1600"/>
                    <a:pt x="732" y="1582"/>
                    <a:pt x="669" y="1565"/>
                  </a:cubicBezTo>
                  <a:cubicBezTo>
                    <a:pt x="624" y="1556"/>
                    <a:pt x="589" y="1538"/>
                    <a:pt x="544" y="1511"/>
                  </a:cubicBezTo>
                  <a:cubicBezTo>
                    <a:pt x="303" y="1377"/>
                    <a:pt x="161" y="1118"/>
                    <a:pt x="178" y="842"/>
                  </a:cubicBezTo>
                  <a:cubicBezTo>
                    <a:pt x="187" y="646"/>
                    <a:pt x="277" y="467"/>
                    <a:pt x="419" y="342"/>
                  </a:cubicBezTo>
                  <a:cubicBezTo>
                    <a:pt x="553" y="217"/>
                    <a:pt x="726" y="154"/>
                    <a:pt x="902" y="154"/>
                  </a:cubicBezTo>
                  <a:close/>
                  <a:moveTo>
                    <a:pt x="889" y="1"/>
                  </a:moveTo>
                  <a:cubicBezTo>
                    <a:pt x="673" y="1"/>
                    <a:pt x="474" y="80"/>
                    <a:pt x="312" y="217"/>
                  </a:cubicBezTo>
                  <a:cubicBezTo>
                    <a:pt x="134" y="378"/>
                    <a:pt x="36" y="592"/>
                    <a:pt x="18" y="833"/>
                  </a:cubicBezTo>
                  <a:cubicBezTo>
                    <a:pt x="0" y="1172"/>
                    <a:pt x="170" y="1484"/>
                    <a:pt x="464" y="1654"/>
                  </a:cubicBezTo>
                  <a:cubicBezTo>
                    <a:pt x="517" y="1680"/>
                    <a:pt x="571" y="1698"/>
                    <a:pt x="616" y="1716"/>
                  </a:cubicBezTo>
                  <a:cubicBezTo>
                    <a:pt x="687" y="1743"/>
                    <a:pt x="767" y="1761"/>
                    <a:pt x="848" y="1761"/>
                  </a:cubicBezTo>
                  <a:lnTo>
                    <a:pt x="901" y="1761"/>
                  </a:lnTo>
                  <a:cubicBezTo>
                    <a:pt x="1365" y="1761"/>
                    <a:pt x="1749" y="1404"/>
                    <a:pt x="1784" y="931"/>
                  </a:cubicBezTo>
                  <a:cubicBezTo>
                    <a:pt x="1811" y="449"/>
                    <a:pt x="1436" y="30"/>
                    <a:pt x="955" y="3"/>
                  </a:cubicBezTo>
                  <a:cubicBezTo>
                    <a:pt x="932" y="2"/>
                    <a:pt x="910" y="1"/>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801355" y="3186981"/>
              <a:ext cx="194974" cy="192147"/>
            </a:xfrm>
            <a:custGeom>
              <a:avLst/>
              <a:gdLst/>
              <a:ahLst/>
              <a:cxnLst/>
              <a:rect l="l" t="t" r="r" b="b"/>
              <a:pathLst>
                <a:path w="2276" h="2243" extrusionOk="0">
                  <a:moveTo>
                    <a:pt x="1196" y="163"/>
                  </a:moveTo>
                  <a:cubicBezTo>
                    <a:pt x="1455" y="181"/>
                    <a:pt x="1696" y="288"/>
                    <a:pt x="1865" y="485"/>
                  </a:cubicBezTo>
                  <a:cubicBezTo>
                    <a:pt x="2035" y="672"/>
                    <a:pt x="2115" y="922"/>
                    <a:pt x="2106" y="1180"/>
                  </a:cubicBezTo>
                  <a:cubicBezTo>
                    <a:pt x="2088" y="1439"/>
                    <a:pt x="1972" y="1671"/>
                    <a:pt x="1785" y="1841"/>
                  </a:cubicBezTo>
                  <a:cubicBezTo>
                    <a:pt x="1605" y="1996"/>
                    <a:pt x="1388" y="2084"/>
                    <a:pt x="1154" y="2084"/>
                  </a:cubicBezTo>
                  <a:cubicBezTo>
                    <a:pt x="1132" y="2084"/>
                    <a:pt x="1111" y="2083"/>
                    <a:pt x="1089" y="2081"/>
                  </a:cubicBezTo>
                  <a:cubicBezTo>
                    <a:pt x="964" y="2073"/>
                    <a:pt x="839" y="2046"/>
                    <a:pt x="723" y="1983"/>
                  </a:cubicBezTo>
                  <a:cubicBezTo>
                    <a:pt x="687" y="1965"/>
                    <a:pt x="652" y="1948"/>
                    <a:pt x="616" y="1930"/>
                  </a:cubicBezTo>
                  <a:cubicBezTo>
                    <a:pt x="331" y="1734"/>
                    <a:pt x="161" y="1403"/>
                    <a:pt x="188" y="1064"/>
                  </a:cubicBezTo>
                  <a:cubicBezTo>
                    <a:pt x="197" y="815"/>
                    <a:pt x="313" y="574"/>
                    <a:pt x="509" y="404"/>
                  </a:cubicBezTo>
                  <a:cubicBezTo>
                    <a:pt x="687" y="244"/>
                    <a:pt x="911" y="163"/>
                    <a:pt x="1142" y="163"/>
                  </a:cubicBezTo>
                  <a:close/>
                  <a:moveTo>
                    <a:pt x="1148" y="1"/>
                  </a:moveTo>
                  <a:cubicBezTo>
                    <a:pt x="870" y="1"/>
                    <a:pt x="609" y="106"/>
                    <a:pt x="402" y="288"/>
                  </a:cubicBezTo>
                  <a:cubicBezTo>
                    <a:pt x="179" y="485"/>
                    <a:pt x="45" y="761"/>
                    <a:pt x="27" y="1056"/>
                  </a:cubicBezTo>
                  <a:cubicBezTo>
                    <a:pt x="1" y="1457"/>
                    <a:pt x="197" y="1841"/>
                    <a:pt x="527" y="2055"/>
                  </a:cubicBezTo>
                  <a:cubicBezTo>
                    <a:pt x="572" y="2081"/>
                    <a:pt x="616" y="2108"/>
                    <a:pt x="652" y="2126"/>
                  </a:cubicBezTo>
                  <a:cubicBezTo>
                    <a:pt x="786" y="2197"/>
                    <a:pt x="928" y="2233"/>
                    <a:pt x="1080" y="2242"/>
                  </a:cubicBezTo>
                  <a:lnTo>
                    <a:pt x="1142" y="2242"/>
                  </a:lnTo>
                  <a:cubicBezTo>
                    <a:pt x="1419" y="2242"/>
                    <a:pt x="1678" y="2144"/>
                    <a:pt x="1892" y="1957"/>
                  </a:cubicBezTo>
                  <a:cubicBezTo>
                    <a:pt x="2115" y="1760"/>
                    <a:pt x="2249" y="1484"/>
                    <a:pt x="2267" y="1189"/>
                  </a:cubicBezTo>
                  <a:cubicBezTo>
                    <a:pt x="2275" y="886"/>
                    <a:pt x="2177" y="601"/>
                    <a:pt x="1981" y="378"/>
                  </a:cubicBezTo>
                  <a:cubicBezTo>
                    <a:pt x="1785" y="155"/>
                    <a:pt x="1508" y="21"/>
                    <a:pt x="1214" y="3"/>
                  </a:cubicBezTo>
                  <a:cubicBezTo>
                    <a:pt x="1192" y="2"/>
                    <a:pt x="117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377998" y="3092235"/>
              <a:ext cx="197201" cy="193603"/>
            </a:xfrm>
            <a:custGeom>
              <a:avLst/>
              <a:gdLst/>
              <a:ahLst/>
              <a:cxnLst/>
              <a:rect l="l" t="t" r="r" b="b"/>
              <a:pathLst>
                <a:path w="2302" h="2260" extrusionOk="0">
                  <a:moveTo>
                    <a:pt x="1148" y="161"/>
                  </a:moveTo>
                  <a:cubicBezTo>
                    <a:pt x="1170" y="161"/>
                    <a:pt x="1192" y="162"/>
                    <a:pt x="1214" y="163"/>
                  </a:cubicBezTo>
                  <a:cubicBezTo>
                    <a:pt x="1472" y="172"/>
                    <a:pt x="1713" y="288"/>
                    <a:pt x="1883" y="484"/>
                  </a:cubicBezTo>
                  <a:cubicBezTo>
                    <a:pt x="2061" y="681"/>
                    <a:pt x="2141" y="922"/>
                    <a:pt x="2132" y="1180"/>
                  </a:cubicBezTo>
                  <a:cubicBezTo>
                    <a:pt x="2115" y="1501"/>
                    <a:pt x="1936" y="1796"/>
                    <a:pt x="1660" y="1956"/>
                  </a:cubicBezTo>
                  <a:cubicBezTo>
                    <a:pt x="1642" y="1965"/>
                    <a:pt x="1624" y="1983"/>
                    <a:pt x="1597" y="1992"/>
                  </a:cubicBezTo>
                  <a:cubicBezTo>
                    <a:pt x="1461" y="2064"/>
                    <a:pt x="1310" y="2100"/>
                    <a:pt x="1157" y="2100"/>
                  </a:cubicBezTo>
                  <a:cubicBezTo>
                    <a:pt x="1140" y="2100"/>
                    <a:pt x="1123" y="2100"/>
                    <a:pt x="1107" y="2099"/>
                  </a:cubicBezTo>
                  <a:cubicBezTo>
                    <a:pt x="571" y="2063"/>
                    <a:pt x="161" y="1608"/>
                    <a:pt x="188" y="1073"/>
                  </a:cubicBezTo>
                  <a:cubicBezTo>
                    <a:pt x="206" y="814"/>
                    <a:pt x="321" y="574"/>
                    <a:pt x="518" y="404"/>
                  </a:cubicBezTo>
                  <a:cubicBezTo>
                    <a:pt x="689" y="249"/>
                    <a:pt x="913" y="161"/>
                    <a:pt x="1148" y="161"/>
                  </a:cubicBezTo>
                  <a:close/>
                  <a:moveTo>
                    <a:pt x="1154" y="1"/>
                  </a:moveTo>
                  <a:cubicBezTo>
                    <a:pt x="883" y="1"/>
                    <a:pt x="617" y="99"/>
                    <a:pt x="411" y="288"/>
                  </a:cubicBezTo>
                  <a:cubicBezTo>
                    <a:pt x="188" y="484"/>
                    <a:pt x="54" y="761"/>
                    <a:pt x="36" y="1064"/>
                  </a:cubicBezTo>
                  <a:cubicBezTo>
                    <a:pt x="0" y="1680"/>
                    <a:pt x="473" y="2215"/>
                    <a:pt x="1098" y="2251"/>
                  </a:cubicBezTo>
                  <a:cubicBezTo>
                    <a:pt x="1115" y="2260"/>
                    <a:pt x="1142" y="2260"/>
                    <a:pt x="1160" y="2260"/>
                  </a:cubicBezTo>
                  <a:cubicBezTo>
                    <a:pt x="1338" y="2260"/>
                    <a:pt x="1517" y="2215"/>
                    <a:pt x="1669" y="2135"/>
                  </a:cubicBezTo>
                  <a:cubicBezTo>
                    <a:pt x="1695" y="2126"/>
                    <a:pt x="1722" y="2108"/>
                    <a:pt x="1749" y="2090"/>
                  </a:cubicBezTo>
                  <a:cubicBezTo>
                    <a:pt x="2061" y="1903"/>
                    <a:pt x="2266" y="1564"/>
                    <a:pt x="2284" y="1198"/>
                  </a:cubicBezTo>
                  <a:cubicBezTo>
                    <a:pt x="2302" y="895"/>
                    <a:pt x="2204" y="600"/>
                    <a:pt x="2008" y="377"/>
                  </a:cubicBezTo>
                  <a:cubicBezTo>
                    <a:pt x="1802" y="154"/>
                    <a:pt x="1526" y="21"/>
                    <a:pt x="1223" y="3"/>
                  </a:cubicBezTo>
                  <a:cubicBezTo>
                    <a:pt x="1200" y="1"/>
                    <a:pt x="1177" y="1"/>
                    <a:pt x="11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589677" y="3622245"/>
              <a:ext cx="80354" cy="144260"/>
            </a:xfrm>
            <a:custGeom>
              <a:avLst/>
              <a:gdLst/>
              <a:ahLst/>
              <a:cxnLst/>
              <a:rect l="l" t="t" r="r" b="b"/>
              <a:pathLst>
                <a:path w="938" h="1684" extrusionOk="0">
                  <a:moveTo>
                    <a:pt x="850" y="0"/>
                  </a:moveTo>
                  <a:cubicBezTo>
                    <a:pt x="818" y="0"/>
                    <a:pt x="790" y="18"/>
                    <a:pt x="777" y="51"/>
                  </a:cubicBezTo>
                  <a:cubicBezTo>
                    <a:pt x="473" y="729"/>
                    <a:pt x="27" y="1559"/>
                    <a:pt x="18" y="1568"/>
                  </a:cubicBezTo>
                  <a:cubicBezTo>
                    <a:pt x="0" y="1604"/>
                    <a:pt x="18" y="1648"/>
                    <a:pt x="54" y="1675"/>
                  </a:cubicBezTo>
                  <a:cubicBezTo>
                    <a:pt x="63" y="1684"/>
                    <a:pt x="81" y="1684"/>
                    <a:pt x="90" y="1684"/>
                  </a:cubicBezTo>
                  <a:cubicBezTo>
                    <a:pt x="116" y="1684"/>
                    <a:pt x="152" y="1666"/>
                    <a:pt x="161" y="1639"/>
                  </a:cubicBezTo>
                  <a:cubicBezTo>
                    <a:pt x="170" y="1630"/>
                    <a:pt x="616" y="792"/>
                    <a:pt x="919" y="114"/>
                  </a:cubicBezTo>
                  <a:cubicBezTo>
                    <a:pt x="937" y="78"/>
                    <a:pt x="919" y="25"/>
                    <a:pt x="884" y="7"/>
                  </a:cubicBezTo>
                  <a:cubicBezTo>
                    <a:pt x="872" y="2"/>
                    <a:pt x="86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553012" y="3525529"/>
              <a:ext cx="87207" cy="199000"/>
            </a:xfrm>
            <a:custGeom>
              <a:avLst/>
              <a:gdLst/>
              <a:ahLst/>
              <a:cxnLst/>
              <a:rect l="l" t="t" r="r" b="b"/>
              <a:pathLst>
                <a:path w="1018" h="2323" extrusionOk="0">
                  <a:moveTo>
                    <a:pt x="933" y="1"/>
                  </a:moveTo>
                  <a:cubicBezTo>
                    <a:pt x="896" y="1"/>
                    <a:pt x="864" y="19"/>
                    <a:pt x="857" y="56"/>
                  </a:cubicBezTo>
                  <a:cubicBezTo>
                    <a:pt x="848" y="74"/>
                    <a:pt x="839" y="101"/>
                    <a:pt x="830" y="137"/>
                  </a:cubicBezTo>
                  <a:cubicBezTo>
                    <a:pt x="767" y="395"/>
                    <a:pt x="580" y="1091"/>
                    <a:pt x="18" y="2206"/>
                  </a:cubicBezTo>
                  <a:cubicBezTo>
                    <a:pt x="0" y="2251"/>
                    <a:pt x="9" y="2296"/>
                    <a:pt x="54" y="2313"/>
                  </a:cubicBezTo>
                  <a:cubicBezTo>
                    <a:pt x="63" y="2322"/>
                    <a:pt x="72" y="2322"/>
                    <a:pt x="89" y="2322"/>
                  </a:cubicBezTo>
                  <a:cubicBezTo>
                    <a:pt x="116" y="2322"/>
                    <a:pt x="143" y="2304"/>
                    <a:pt x="161" y="2278"/>
                  </a:cubicBezTo>
                  <a:cubicBezTo>
                    <a:pt x="732" y="1154"/>
                    <a:pt x="919" y="440"/>
                    <a:pt x="982" y="181"/>
                  </a:cubicBezTo>
                  <a:cubicBezTo>
                    <a:pt x="990" y="146"/>
                    <a:pt x="999" y="119"/>
                    <a:pt x="1008" y="101"/>
                  </a:cubicBezTo>
                  <a:cubicBezTo>
                    <a:pt x="1017" y="56"/>
                    <a:pt x="990" y="12"/>
                    <a:pt x="955" y="3"/>
                  </a:cubicBezTo>
                  <a:cubicBezTo>
                    <a:pt x="947" y="1"/>
                    <a:pt x="940"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49357" y="3108340"/>
              <a:ext cx="39834" cy="119417"/>
            </a:xfrm>
            <a:custGeom>
              <a:avLst/>
              <a:gdLst/>
              <a:ahLst/>
              <a:cxnLst/>
              <a:rect l="l" t="t" r="r" b="b"/>
              <a:pathLst>
                <a:path w="465" h="1394" extrusionOk="0">
                  <a:moveTo>
                    <a:pt x="385" y="0"/>
                  </a:moveTo>
                  <a:cubicBezTo>
                    <a:pt x="347" y="0"/>
                    <a:pt x="312" y="26"/>
                    <a:pt x="304" y="64"/>
                  </a:cubicBezTo>
                  <a:cubicBezTo>
                    <a:pt x="188" y="600"/>
                    <a:pt x="19" y="1287"/>
                    <a:pt x="10" y="1296"/>
                  </a:cubicBezTo>
                  <a:cubicBezTo>
                    <a:pt x="1" y="1340"/>
                    <a:pt x="28" y="1385"/>
                    <a:pt x="72" y="1394"/>
                  </a:cubicBezTo>
                  <a:lnTo>
                    <a:pt x="90" y="1394"/>
                  </a:lnTo>
                  <a:cubicBezTo>
                    <a:pt x="126" y="1394"/>
                    <a:pt x="162" y="1376"/>
                    <a:pt x="170" y="1340"/>
                  </a:cubicBezTo>
                  <a:cubicBezTo>
                    <a:pt x="170" y="1331"/>
                    <a:pt x="349" y="635"/>
                    <a:pt x="456" y="100"/>
                  </a:cubicBezTo>
                  <a:cubicBezTo>
                    <a:pt x="465" y="56"/>
                    <a:pt x="438" y="11"/>
                    <a:pt x="402" y="2"/>
                  </a:cubicBezTo>
                  <a:cubicBezTo>
                    <a:pt x="397" y="1"/>
                    <a:pt x="391"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728797" y="2941122"/>
              <a:ext cx="35208" cy="175870"/>
            </a:xfrm>
            <a:custGeom>
              <a:avLst/>
              <a:gdLst/>
              <a:ahLst/>
              <a:cxnLst/>
              <a:rect l="l" t="t" r="r" b="b"/>
              <a:pathLst>
                <a:path w="411" h="2053" extrusionOk="0">
                  <a:moveTo>
                    <a:pt x="330" y="0"/>
                  </a:moveTo>
                  <a:cubicBezTo>
                    <a:pt x="286" y="0"/>
                    <a:pt x="250" y="36"/>
                    <a:pt x="250" y="81"/>
                  </a:cubicBezTo>
                  <a:cubicBezTo>
                    <a:pt x="205" y="991"/>
                    <a:pt x="18" y="1945"/>
                    <a:pt x="9" y="1954"/>
                  </a:cubicBezTo>
                  <a:cubicBezTo>
                    <a:pt x="0" y="1999"/>
                    <a:pt x="36" y="2043"/>
                    <a:pt x="71" y="2043"/>
                  </a:cubicBezTo>
                  <a:cubicBezTo>
                    <a:pt x="80" y="2052"/>
                    <a:pt x="89" y="2052"/>
                    <a:pt x="89" y="2052"/>
                  </a:cubicBezTo>
                  <a:cubicBezTo>
                    <a:pt x="125" y="2052"/>
                    <a:pt x="161" y="2025"/>
                    <a:pt x="170" y="1990"/>
                  </a:cubicBezTo>
                  <a:cubicBezTo>
                    <a:pt x="170" y="1972"/>
                    <a:pt x="366" y="1008"/>
                    <a:pt x="410" y="90"/>
                  </a:cubicBezTo>
                  <a:cubicBezTo>
                    <a:pt x="410" y="45"/>
                    <a:pt x="375" y="9"/>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710379" y="2396806"/>
              <a:ext cx="29897" cy="91233"/>
            </a:xfrm>
            <a:custGeom>
              <a:avLst/>
              <a:gdLst/>
              <a:ahLst/>
              <a:cxnLst/>
              <a:rect l="l" t="t" r="r" b="b"/>
              <a:pathLst>
                <a:path w="349" h="1065" extrusionOk="0">
                  <a:moveTo>
                    <a:pt x="90" y="1"/>
                  </a:moveTo>
                  <a:cubicBezTo>
                    <a:pt x="84" y="1"/>
                    <a:pt x="78" y="1"/>
                    <a:pt x="72" y="3"/>
                  </a:cubicBezTo>
                  <a:cubicBezTo>
                    <a:pt x="28" y="11"/>
                    <a:pt x="1" y="56"/>
                    <a:pt x="10" y="101"/>
                  </a:cubicBezTo>
                  <a:cubicBezTo>
                    <a:pt x="19" y="101"/>
                    <a:pt x="108" y="529"/>
                    <a:pt x="188" y="1002"/>
                  </a:cubicBezTo>
                  <a:cubicBezTo>
                    <a:pt x="197" y="1037"/>
                    <a:pt x="233" y="1064"/>
                    <a:pt x="269" y="1064"/>
                  </a:cubicBezTo>
                  <a:lnTo>
                    <a:pt x="278" y="1064"/>
                  </a:lnTo>
                  <a:cubicBezTo>
                    <a:pt x="322" y="1055"/>
                    <a:pt x="349" y="1011"/>
                    <a:pt x="349" y="966"/>
                  </a:cubicBezTo>
                  <a:cubicBezTo>
                    <a:pt x="260" y="502"/>
                    <a:pt x="170" y="74"/>
                    <a:pt x="170" y="65"/>
                  </a:cubicBezTo>
                  <a:cubicBezTo>
                    <a:pt x="163" y="26"/>
                    <a:pt x="12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rot="1362013">
            <a:off x="7949964" y="2240504"/>
            <a:ext cx="1612427" cy="1777730"/>
            <a:chOff x="3089275" y="3977850"/>
            <a:chExt cx="558925" cy="616225"/>
          </a:xfrm>
        </p:grpSpPr>
        <p:sp>
          <p:nvSpPr>
            <p:cNvPr id="58" name="Google Shape;58;p2"/>
            <p:cNvSpPr/>
            <p:nvPr/>
          </p:nvSpPr>
          <p:spPr>
            <a:xfrm>
              <a:off x="3181825" y="4047650"/>
              <a:ext cx="50000" cy="71625"/>
            </a:xfrm>
            <a:custGeom>
              <a:avLst/>
              <a:gdLst/>
              <a:ahLst/>
              <a:cxnLst/>
              <a:rect l="l" t="t" r="r" b="b"/>
              <a:pathLst>
                <a:path w="2000" h="2865" extrusionOk="0">
                  <a:moveTo>
                    <a:pt x="804" y="2864"/>
                  </a:moveTo>
                  <a:cubicBezTo>
                    <a:pt x="804" y="2864"/>
                    <a:pt x="1" y="1651"/>
                    <a:pt x="384" y="830"/>
                  </a:cubicBezTo>
                  <a:cubicBezTo>
                    <a:pt x="768" y="0"/>
                    <a:pt x="1999" y="54"/>
                    <a:pt x="1999" y="54"/>
                  </a:cubicBezTo>
                  <a:cubicBezTo>
                    <a:pt x="1999" y="54"/>
                    <a:pt x="1678" y="2257"/>
                    <a:pt x="804" y="28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174250" y="4040950"/>
              <a:ext cx="64250" cy="85675"/>
            </a:xfrm>
            <a:custGeom>
              <a:avLst/>
              <a:gdLst/>
              <a:ahLst/>
              <a:cxnLst/>
              <a:rect l="l" t="t" r="r" b="b"/>
              <a:pathLst>
                <a:path w="2570" h="3427" extrusionOk="0">
                  <a:moveTo>
                    <a:pt x="919" y="1205"/>
                  </a:moveTo>
                  <a:cubicBezTo>
                    <a:pt x="696" y="1687"/>
                    <a:pt x="973" y="2356"/>
                    <a:pt x="1169" y="2731"/>
                  </a:cubicBezTo>
                  <a:cubicBezTo>
                    <a:pt x="1633" y="2195"/>
                    <a:pt x="1883" y="1125"/>
                    <a:pt x="1990" y="598"/>
                  </a:cubicBezTo>
                  <a:cubicBezTo>
                    <a:pt x="1651" y="634"/>
                    <a:pt x="1125" y="759"/>
                    <a:pt x="919" y="1205"/>
                  </a:cubicBezTo>
                  <a:close/>
                  <a:moveTo>
                    <a:pt x="893" y="3275"/>
                  </a:moveTo>
                  <a:cubicBezTo>
                    <a:pt x="893" y="3266"/>
                    <a:pt x="1" y="1946"/>
                    <a:pt x="456" y="982"/>
                  </a:cubicBezTo>
                  <a:cubicBezTo>
                    <a:pt x="911" y="1"/>
                    <a:pt x="2311" y="63"/>
                    <a:pt x="2311" y="63"/>
                  </a:cubicBezTo>
                  <a:cubicBezTo>
                    <a:pt x="2454" y="72"/>
                    <a:pt x="2570" y="188"/>
                    <a:pt x="2561" y="331"/>
                  </a:cubicBezTo>
                  <a:cubicBezTo>
                    <a:pt x="2561" y="349"/>
                    <a:pt x="2561" y="358"/>
                    <a:pt x="2552" y="375"/>
                  </a:cubicBezTo>
                  <a:cubicBezTo>
                    <a:pt x="2525" y="572"/>
                    <a:pt x="2177" y="2704"/>
                    <a:pt x="1250" y="3346"/>
                  </a:cubicBezTo>
                  <a:cubicBezTo>
                    <a:pt x="1134" y="3426"/>
                    <a:pt x="973" y="3400"/>
                    <a:pt x="893" y="3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74075" y="4296550"/>
              <a:ext cx="238675" cy="297525"/>
            </a:xfrm>
            <a:custGeom>
              <a:avLst/>
              <a:gdLst/>
              <a:ahLst/>
              <a:cxnLst/>
              <a:rect l="l" t="t" r="r" b="b"/>
              <a:pathLst>
                <a:path w="9547" h="11901" extrusionOk="0">
                  <a:moveTo>
                    <a:pt x="1" y="1570"/>
                  </a:moveTo>
                  <a:lnTo>
                    <a:pt x="447" y="5210"/>
                  </a:lnTo>
                  <a:cubicBezTo>
                    <a:pt x="447" y="5210"/>
                    <a:pt x="1491" y="4925"/>
                    <a:pt x="1607" y="5246"/>
                  </a:cubicBezTo>
                  <a:cubicBezTo>
                    <a:pt x="1723" y="5558"/>
                    <a:pt x="2677" y="9073"/>
                    <a:pt x="2757" y="9867"/>
                  </a:cubicBezTo>
                  <a:cubicBezTo>
                    <a:pt x="2829" y="10661"/>
                    <a:pt x="3881" y="11901"/>
                    <a:pt x="6709" y="10465"/>
                  </a:cubicBezTo>
                  <a:cubicBezTo>
                    <a:pt x="9546" y="9019"/>
                    <a:pt x="8690" y="7226"/>
                    <a:pt x="7923" y="6896"/>
                  </a:cubicBezTo>
                  <a:cubicBezTo>
                    <a:pt x="7156" y="6557"/>
                    <a:pt x="5461" y="3399"/>
                    <a:pt x="5461" y="3399"/>
                  </a:cubicBezTo>
                  <a:cubicBezTo>
                    <a:pt x="5461" y="3399"/>
                    <a:pt x="6576" y="2507"/>
                    <a:pt x="6139" y="2195"/>
                  </a:cubicBezTo>
                  <a:cubicBezTo>
                    <a:pt x="5701" y="1874"/>
                    <a:pt x="3346" y="0"/>
                    <a:pt x="3346" y="0"/>
                  </a:cubicBezTo>
                  <a:cubicBezTo>
                    <a:pt x="3346" y="0"/>
                    <a:pt x="99" y="420"/>
                    <a:pt x="1" y="15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367625" y="4289850"/>
              <a:ext cx="229950" cy="292200"/>
            </a:xfrm>
            <a:custGeom>
              <a:avLst/>
              <a:gdLst/>
              <a:ahLst/>
              <a:cxnLst/>
              <a:rect l="l" t="t" r="r" b="b"/>
              <a:pathLst>
                <a:path w="9198" h="11688" extrusionOk="0">
                  <a:moveTo>
                    <a:pt x="446" y="5514"/>
                  </a:moveTo>
                  <a:lnTo>
                    <a:pt x="0" y="1865"/>
                  </a:lnTo>
                  <a:cubicBezTo>
                    <a:pt x="0" y="1847"/>
                    <a:pt x="0" y="1829"/>
                    <a:pt x="0" y="1812"/>
                  </a:cubicBezTo>
                  <a:cubicBezTo>
                    <a:pt x="116" y="456"/>
                    <a:pt x="3560" y="10"/>
                    <a:pt x="3569" y="10"/>
                  </a:cubicBezTo>
                  <a:cubicBezTo>
                    <a:pt x="3640" y="1"/>
                    <a:pt x="3711" y="18"/>
                    <a:pt x="3765" y="63"/>
                  </a:cubicBezTo>
                  <a:cubicBezTo>
                    <a:pt x="3774" y="72"/>
                    <a:pt x="6111" y="1936"/>
                    <a:pt x="6548" y="2249"/>
                  </a:cubicBezTo>
                  <a:cubicBezTo>
                    <a:pt x="7110" y="2659"/>
                    <a:pt x="6388" y="3408"/>
                    <a:pt x="6049" y="3721"/>
                  </a:cubicBezTo>
                  <a:cubicBezTo>
                    <a:pt x="6414" y="4390"/>
                    <a:pt x="7699" y="6674"/>
                    <a:pt x="8279" y="6923"/>
                  </a:cubicBezTo>
                  <a:cubicBezTo>
                    <a:pt x="8546" y="7039"/>
                    <a:pt x="8823" y="7298"/>
                    <a:pt x="8993" y="7637"/>
                  </a:cubicBezTo>
                  <a:cubicBezTo>
                    <a:pt x="9100" y="7842"/>
                    <a:pt x="9171" y="8092"/>
                    <a:pt x="9189" y="8351"/>
                  </a:cubicBezTo>
                  <a:cubicBezTo>
                    <a:pt x="9198" y="8618"/>
                    <a:pt x="9153" y="8904"/>
                    <a:pt x="9019" y="9198"/>
                  </a:cubicBezTo>
                  <a:cubicBezTo>
                    <a:pt x="8770" y="9778"/>
                    <a:pt x="8190" y="10402"/>
                    <a:pt x="7092" y="10956"/>
                  </a:cubicBezTo>
                  <a:cubicBezTo>
                    <a:pt x="6263" y="11384"/>
                    <a:pt x="5567" y="11580"/>
                    <a:pt x="5005" y="11634"/>
                  </a:cubicBezTo>
                  <a:cubicBezTo>
                    <a:pt x="4434" y="11687"/>
                    <a:pt x="3988" y="11589"/>
                    <a:pt x="3649" y="11411"/>
                  </a:cubicBezTo>
                  <a:cubicBezTo>
                    <a:pt x="3292" y="11232"/>
                    <a:pt x="3051" y="10965"/>
                    <a:pt x="2908" y="10688"/>
                  </a:cubicBezTo>
                  <a:cubicBezTo>
                    <a:pt x="2819" y="10510"/>
                    <a:pt x="2775" y="10322"/>
                    <a:pt x="2757" y="10162"/>
                  </a:cubicBezTo>
                  <a:cubicBezTo>
                    <a:pt x="2730" y="9867"/>
                    <a:pt x="2569" y="9162"/>
                    <a:pt x="2382" y="8395"/>
                  </a:cubicBezTo>
                  <a:cubicBezTo>
                    <a:pt x="2079" y="7164"/>
                    <a:pt x="1695" y="5781"/>
                    <a:pt x="1624" y="5603"/>
                  </a:cubicBezTo>
                  <a:cubicBezTo>
                    <a:pt x="1588" y="5514"/>
                    <a:pt x="776" y="5728"/>
                    <a:pt x="776" y="5728"/>
                  </a:cubicBezTo>
                  <a:cubicBezTo>
                    <a:pt x="758" y="5737"/>
                    <a:pt x="749" y="5737"/>
                    <a:pt x="741" y="5737"/>
                  </a:cubicBezTo>
                  <a:cubicBezTo>
                    <a:pt x="598" y="5755"/>
                    <a:pt x="464" y="5657"/>
                    <a:pt x="446" y="5514"/>
                  </a:cubicBezTo>
                  <a:close/>
                  <a:moveTo>
                    <a:pt x="518" y="1838"/>
                  </a:moveTo>
                  <a:lnTo>
                    <a:pt x="928" y="5166"/>
                  </a:lnTo>
                  <a:cubicBezTo>
                    <a:pt x="1312" y="5103"/>
                    <a:pt x="1972" y="5050"/>
                    <a:pt x="2105" y="5425"/>
                  </a:cubicBezTo>
                  <a:cubicBezTo>
                    <a:pt x="2177" y="5621"/>
                    <a:pt x="2569" y="7030"/>
                    <a:pt x="2882" y="8270"/>
                  </a:cubicBezTo>
                  <a:cubicBezTo>
                    <a:pt x="3078" y="9064"/>
                    <a:pt x="3238" y="9796"/>
                    <a:pt x="3274" y="10108"/>
                  </a:cubicBezTo>
                  <a:cubicBezTo>
                    <a:pt x="3283" y="10215"/>
                    <a:pt x="3310" y="10331"/>
                    <a:pt x="3372" y="10447"/>
                  </a:cubicBezTo>
                  <a:cubicBezTo>
                    <a:pt x="3470" y="10643"/>
                    <a:pt x="3631" y="10822"/>
                    <a:pt x="3881" y="10956"/>
                  </a:cubicBezTo>
                  <a:cubicBezTo>
                    <a:pt x="4148" y="11089"/>
                    <a:pt x="4496" y="11161"/>
                    <a:pt x="4960" y="11116"/>
                  </a:cubicBezTo>
                  <a:cubicBezTo>
                    <a:pt x="5460" y="11072"/>
                    <a:pt x="6093" y="10884"/>
                    <a:pt x="6851" y="10501"/>
                  </a:cubicBezTo>
                  <a:cubicBezTo>
                    <a:pt x="7833" y="10001"/>
                    <a:pt x="8332" y="9475"/>
                    <a:pt x="8546" y="8993"/>
                  </a:cubicBezTo>
                  <a:cubicBezTo>
                    <a:pt x="8645" y="8770"/>
                    <a:pt x="8680" y="8565"/>
                    <a:pt x="8671" y="8377"/>
                  </a:cubicBezTo>
                  <a:cubicBezTo>
                    <a:pt x="8662" y="8190"/>
                    <a:pt x="8609" y="8021"/>
                    <a:pt x="8538" y="7869"/>
                  </a:cubicBezTo>
                  <a:cubicBezTo>
                    <a:pt x="8422" y="7637"/>
                    <a:pt x="8243" y="7467"/>
                    <a:pt x="8074" y="7396"/>
                  </a:cubicBezTo>
                  <a:cubicBezTo>
                    <a:pt x="7235" y="7030"/>
                    <a:pt x="5495" y="3801"/>
                    <a:pt x="5495" y="3792"/>
                  </a:cubicBezTo>
                  <a:cubicBezTo>
                    <a:pt x="5433" y="3676"/>
                    <a:pt x="5469" y="3533"/>
                    <a:pt x="5567" y="3462"/>
                  </a:cubicBezTo>
                  <a:cubicBezTo>
                    <a:pt x="5665" y="3382"/>
                    <a:pt x="6397" y="2775"/>
                    <a:pt x="6245" y="2668"/>
                  </a:cubicBezTo>
                  <a:cubicBezTo>
                    <a:pt x="5861" y="2383"/>
                    <a:pt x="3961" y="884"/>
                    <a:pt x="3533" y="536"/>
                  </a:cubicBezTo>
                  <a:cubicBezTo>
                    <a:pt x="2998" y="616"/>
                    <a:pt x="634" y="1018"/>
                    <a:pt x="518" y="18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94850" y="3977850"/>
              <a:ext cx="548900" cy="436025"/>
            </a:xfrm>
            <a:custGeom>
              <a:avLst/>
              <a:gdLst/>
              <a:ahLst/>
              <a:cxnLst/>
              <a:rect l="l" t="t" r="r" b="b"/>
              <a:pathLst>
                <a:path w="21956" h="17441" extrusionOk="0">
                  <a:moveTo>
                    <a:pt x="1027" y="14390"/>
                  </a:moveTo>
                  <a:cubicBezTo>
                    <a:pt x="1027" y="14390"/>
                    <a:pt x="1" y="12713"/>
                    <a:pt x="2168" y="10036"/>
                  </a:cubicBezTo>
                  <a:cubicBezTo>
                    <a:pt x="4327" y="7351"/>
                    <a:pt x="4140" y="5567"/>
                    <a:pt x="4595" y="4345"/>
                  </a:cubicBezTo>
                  <a:cubicBezTo>
                    <a:pt x="5059" y="3131"/>
                    <a:pt x="7316" y="0"/>
                    <a:pt x="11152" y="1320"/>
                  </a:cubicBezTo>
                  <a:cubicBezTo>
                    <a:pt x="14979" y="2632"/>
                    <a:pt x="15140" y="3301"/>
                    <a:pt x="16567" y="3479"/>
                  </a:cubicBezTo>
                  <a:cubicBezTo>
                    <a:pt x="18003" y="3658"/>
                    <a:pt x="21652" y="3346"/>
                    <a:pt x="21804" y="5915"/>
                  </a:cubicBezTo>
                  <a:cubicBezTo>
                    <a:pt x="21955" y="8493"/>
                    <a:pt x="17218" y="12427"/>
                    <a:pt x="13284" y="14541"/>
                  </a:cubicBezTo>
                  <a:cubicBezTo>
                    <a:pt x="9350" y="16656"/>
                    <a:pt x="2329" y="17441"/>
                    <a:pt x="1027" y="143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89275" y="3991225"/>
              <a:ext cx="558925" cy="403475"/>
            </a:xfrm>
            <a:custGeom>
              <a:avLst/>
              <a:gdLst/>
              <a:ahLst/>
              <a:cxnLst/>
              <a:rect l="l" t="t" r="r" b="b"/>
              <a:pathLst>
                <a:path w="22357" h="16139" extrusionOk="0">
                  <a:moveTo>
                    <a:pt x="2588" y="9662"/>
                  </a:moveTo>
                  <a:cubicBezTo>
                    <a:pt x="545" y="12204"/>
                    <a:pt x="1473" y="13721"/>
                    <a:pt x="1482" y="13730"/>
                  </a:cubicBezTo>
                  <a:lnTo>
                    <a:pt x="1490" y="13757"/>
                  </a:lnTo>
                  <a:cubicBezTo>
                    <a:pt x="1517" y="13819"/>
                    <a:pt x="1544" y="13873"/>
                    <a:pt x="1580" y="13935"/>
                  </a:cubicBezTo>
                  <a:lnTo>
                    <a:pt x="1580" y="13935"/>
                  </a:lnTo>
                  <a:cubicBezTo>
                    <a:pt x="2213" y="15121"/>
                    <a:pt x="3917" y="15621"/>
                    <a:pt x="5942" y="15621"/>
                  </a:cubicBezTo>
                  <a:cubicBezTo>
                    <a:pt x="8012" y="15621"/>
                    <a:pt x="10403" y="15104"/>
                    <a:pt x="12338" y="14283"/>
                  </a:cubicBezTo>
                  <a:cubicBezTo>
                    <a:pt x="12704" y="14131"/>
                    <a:pt x="13061" y="13962"/>
                    <a:pt x="13382" y="13783"/>
                  </a:cubicBezTo>
                  <a:cubicBezTo>
                    <a:pt x="15514" y="12641"/>
                    <a:pt x="17878" y="10964"/>
                    <a:pt x="19556" y="9260"/>
                  </a:cubicBezTo>
                  <a:cubicBezTo>
                    <a:pt x="20929" y="7878"/>
                    <a:pt x="21830" y="6486"/>
                    <a:pt x="21768" y="5398"/>
                  </a:cubicBezTo>
                  <a:cubicBezTo>
                    <a:pt x="21652" y="3480"/>
                    <a:pt x="19226" y="3346"/>
                    <a:pt x="17638" y="3265"/>
                  </a:cubicBezTo>
                  <a:cubicBezTo>
                    <a:pt x="17307" y="3248"/>
                    <a:pt x="17013" y="3230"/>
                    <a:pt x="16763" y="3203"/>
                  </a:cubicBezTo>
                  <a:cubicBezTo>
                    <a:pt x="16023" y="3105"/>
                    <a:pt x="15612" y="2900"/>
                    <a:pt x="14934" y="2552"/>
                  </a:cubicBezTo>
                  <a:cubicBezTo>
                    <a:pt x="14239" y="2204"/>
                    <a:pt x="13248" y="1695"/>
                    <a:pt x="11286" y="1026"/>
                  </a:cubicBezTo>
                  <a:cubicBezTo>
                    <a:pt x="9867" y="536"/>
                    <a:pt x="8672" y="687"/>
                    <a:pt x="7717" y="1124"/>
                  </a:cubicBezTo>
                  <a:cubicBezTo>
                    <a:pt x="6228" y="1820"/>
                    <a:pt x="5327" y="3194"/>
                    <a:pt x="5059" y="3899"/>
                  </a:cubicBezTo>
                  <a:cubicBezTo>
                    <a:pt x="4952" y="4202"/>
                    <a:pt x="4872" y="4550"/>
                    <a:pt x="4791" y="4952"/>
                  </a:cubicBezTo>
                  <a:cubicBezTo>
                    <a:pt x="4541" y="6111"/>
                    <a:pt x="4220" y="7637"/>
                    <a:pt x="2588" y="9662"/>
                  </a:cubicBezTo>
                  <a:close/>
                  <a:moveTo>
                    <a:pt x="1027" y="13980"/>
                  </a:moveTo>
                  <a:cubicBezTo>
                    <a:pt x="946" y="13837"/>
                    <a:pt x="1" y="12044"/>
                    <a:pt x="2186" y="9341"/>
                  </a:cubicBezTo>
                  <a:cubicBezTo>
                    <a:pt x="3739" y="7414"/>
                    <a:pt x="4051" y="5951"/>
                    <a:pt x="4283" y="4844"/>
                  </a:cubicBezTo>
                  <a:cubicBezTo>
                    <a:pt x="4372" y="4425"/>
                    <a:pt x="4452" y="4059"/>
                    <a:pt x="4577" y="3720"/>
                  </a:cubicBezTo>
                  <a:cubicBezTo>
                    <a:pt x="4872" y="2944"/>
                    <a:pt x="5871" y="1419"/>
                    <a:pt x="7503" y="661"/>
                  </a:cubicBezTo>
                  <a:cubicBezTo>
                    <a:pt x="8565" y="170"/>
                    <a:pt x="9885" y="0"/>
                    <a:pt x="11455" y="536"/>
                  </a:cubicBezTo>
                  <a:cubicBezTo>
                    <a:pt x="13454" y="1223"/>
                    <a:pt x="14462" y="1731"/>
                    <a:pt x="15166" y="2097"/>
                  </a:cubicBezTo>
                  <a:cubicBezTo>
                    <a:pt x="15800" y="2418"/>
                    <a:pt x="16183" y="2605"/>
                    <a:pt x="16826" y="2686"/>
                  </a:cubicBezTo>
                  <a:cubicBezTo>
                    <a:pt x="17049" y="2712"/>
                    <a:pt x="17343" y="2730"/>
                    <a:pt x="17673" y="2748"/>
                  </a:cubicBezTo>
                  <a:cubicBezTo>
                    <a:pt x="19440" y="2846"/>
                    <a:pt x="22143" y="2989"/>
                    <a:pt x="22285" y="5371"/>
                  </a:cubicBezTo>
                  <a:cubicBezTo>
                    <a:pt x="22357" y="6620"/>
                    <a:pt x="21393" y="8136"/>
                    <a:pt x="19921" y="9617"/>
                  </a:cubicBezTo>
                  <a:cubicBezTo>
                    <a:pt x="18209" y="11357"/>
                    <a:pt x="15800" y="13079"/>
                    <a:pt x="13632" y="14238"/>
                  </a:cubicBezTo>
                  <a:cubicBezTo>
                    <a:pt x="13284" y="14426"/>
                    <a:pt x="12918" y="14595"/>
                    <a:pt x="12535" y="14756"/>
                  </a:cubicBezTo>
                  <a:cubicBezTo>
                    <a:pt x="10545" y="15603"/>
                    <a:pt x="8083" y="16138"/>
                    <a:pt x="5942" y="16138"/>
                  </a:cubicBezTo>
                  <a:cubicBezTo>
                    <a:pt x="3739" y="16130"/>
                    <a:pt x="1865" y="15559"/>
                    <a:pt x="1125" y="14176"/>
                  </a:cubicBezTo>
                  <a:cubicBezTo>
                    <a:pt x="1089" y="14113"/>
                    <a:pt x="1053" y="14051"/>
                    <a:pt x="1027" y="13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03550" y="4190150"/>
              <a:ext cx="133175" cy="160175"/>
            </a:xfrm>
            <a:custGeom>
              <a:avLst/>
              <a:gdLst/>
              <a:ahLst/>
              <a:cxnLst/>
              <a:rect l="l" t="t" r="r" b="b"/>
              <a:pathLst>
                <a:path w="5327" h="6407" extrusionOk="0">
                  <a:moveTo>
                    <a:pt x="2811" y="117"/>
                  </a:moveTo>
                  <a:cubicBezTo>
                    <a:pt x="3239" y="37"/>
                    <a:pt x="3578" y="1"/>
                    <a:pt x="3810" y="90"/>
                  </a:cubicBezTo>
                  <a:cubicBezTo>
                    <a:pt x="5326" y="670"/>
                    <a:pt x="3587" y="6406"/>
                    <a:pt x="1348" y="5077"/>
                  </a:cubicBezTo>
                  <a:cubicBezTo>
                    <a:pt x="1107" y="4925"/>
                    <a:pt x="768" y="4533"/>
                    <a:pt x="563" y="3864"/>
                  </a:cubicBezTo>
                  <a:cubicBezTo>
                    <a:pt x="1" y="2053"/>
                    <a:pt x="982" y="429"/>
                    <a:pt x="2811" y="1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07575" y="4187050"/>
              <a:ext cx="112200" cy="144075"/>
            </a:xfrm>
            <a:custGeom>
              <a:avLst/>
              <a:gdLst/>
              <a:ahLst/>
              <a:cxnLst/>
              <a:rect l="l" t="t" r="r" b="b"/>
              <a:pathLst>
                <a:path w="4488" h="5763" extrusionOk="0">
                  <a:moveTo>
                    <a:pt x="3230" y="321"/>
                  </a:moveTo>
                  <a:cubicBezTo>
                    <a:pt x="3069" y="330"/>
                    <a:pt x="2891" y="357"/>
                    <a:pt x="2676" y="393"/>
                  </a:cubicBezTo>
                  <a:cubicBezTo>
                    <a:pt x="2534" y="419"/>
                    <a:pt x="2400" y="455"/>
                    <a:pt x="2266" y="491"/>
                  </a:cubicBezTo>
                  <a:cubicBezTo>
                    <a:pt x="1606" y="696"/>
                    <a:pt x="1089" y="1106"/>
                    <a:pt x="767" y="1633"/>
                  </a:cubicBezTo>
                  <a:cubicBezTo>
                    <a:pt x="446" y="2159"/>
                    <a:pt x="330" y="2810"/>
                    <a:pt x="446" y="3506"/>
                  </a:cubicBezTo>
                  <a:cubicBezTo>
                    <a:pt x="473" y="3649"/>
                    <a:pt x="509" y="3800"/>
                    <a:pt x="553" y="3943"/>
                  </a:cubicBezTo>
                  <a:cubicBezTo>
                    <a:pt x="642" y="4229"/>
                    <a:pt x="750" y="4461"/>
                    <a:pt x="874" y="4639"/>
                  </a:cubicBezTo>
                  <a:cubicBezTo>
                    <a:pt x="1008" y="4853"/>
                    <a:pt x="1151" y="4987"/>
                    <a:pt x="1267" y="5058"/>
                  </a:cubicBezTo>
                  <a:cubicBezTo>
                    <a:pt x="1838" y="5397"/>
                    <a:pt x="2373" y="5219"/>
                    <a:pt x="2810" y="4773"/>
                  </a:cubicBezTo>
                  <a:cubicBezTo>
                    <a:pt x="3105" y="4487"/>
                    <a:pt x="3363" y="4077"/>
                    <a:pt x="3569" y="3631"/>
                  </a:cubicBezTo>
                  <a:cubicBezTo>
                    <a:pt x="3774" y="3185"/>
                    <a:pt x="3917" y="2685"/>
                    <a:pt x="3997" y="2212"/>
                  </a:cubicBezTo>
                  <a:cubicBezTo>
                    <a:pt x="4148" y="1329"/>
                    <a:pt x="4050" y="535"/>
                    <a:pt x="3586" y="366"/>
                  </a:cubicBezTo>
                  <a:cubicBezTo>
                    <a:pt x="3497" y="330"/>
                    <a:pt x="3372" y="321"/>
                    <a:pt x="3230" y="321"/>
                  </a:cubicBezTo>
                  <a:close/>
                  <a:moveTo>
                    <a:pt x="2623" y="80"/>
                  </a:moveTo>
                  <a:cubicBezTo>
                    <a:pt x="2846" y="45"/>
                    <a:pt x="3042" y="18"/>
                    <a:pt x="3221" y="9"/>
                  </a:cubicBezTo>
                  <a:cubicBezTo>
                    <a:pt x="3408" y="0"/>
                    <a:pt x="3569" y="18"/>
                    <a:pt x="3702" y="62"/>
                  </a:cubicBezTo>
                  <a:cubicBezTo>
                    <a:pt x="4327" y="303"/>
                    <a:pt x="4487" y="1231"/>
                    <a:pt x="4309" y="2266"/>
                  </a:cubicBezTo>
                  <a:cubicBezTo>
                    <a:pt x="4229" y="2766"/>
                    <a:pt x="4068" y="3283"/>
                    <a:pt x="3854" y="3765"/>
                  </a:cubicBezTo>
                  <a:cubicBezTo>
                    <a:pt x="3640" y="4246"/>
                    <a:pt x="3354" y="4684"/>
                    <a:pt x="3033" y="5005"/>
                  </a:cubicBezTo>
                  <a:cubicBezTo>
                    <a:pt x="2489" y="5540"/>
                    <a:pt x="1820" y="5763"/>
                    <a:pt x="1106" y="5335"/>
                  </a:cubicBezTo>
                  <a:cubicBezTo>
                    <a:pt x="955" y="5246"/>
                    <a:pt x="767" y="5067"/>
                    <a:pt x="607" y="4817"/>
                  </a:cubicBezTo>
                  <a:cubicBezTo>
                    <a:pt x="473" y="4612"/>
                    <a:pt x="348" y="4353"/>
                    <a:pt x="250" y="4041"/>
                  </a:cubicBezTo>
                  <a:cubicBezTo>
                    <a:pt x="196" y="3881"/>
                    <a:pt x="161" y="3720"/>
                    <a:pt x="134" y="3568"/>
                  </a:cubicBezTo>
                  <a:cubicBezTo>
                    <a:pt x="0" y="2783"/>
                    <a:pt x="143" y="2061"/>
                    <a:pt x="500" y="1463"/>
                  </a:cubicBezTo>
                  <a:cubicBezTo>
                    <a:pt x="857" y="874"/>
                    <a:pt x="1428" y="419"/>
                    <a:pt x="2177" y="187"/>
                  </a:cubicBezTo>
                  <a:cubicBezTo>
                    <a:pt x="2320" y="143"/>
                    <a:pt x="2471" y="107"/>
                    <a:pt x="262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346200" y="3986750"/>
              <a:ext cx="75200" cy="63150"/>
            </a:xfrm>
            <a:custGeom>
              <a:avLst/>
              <a:gdLst/>
              <a:ahLst/>
              <a:cxnLst/>
              <a:rect l="l" t="t" r="r" b="b"/>
              <a:pathLst>
                <a:path w="3008" h="2526" extrusionOk="0">
                  <a:moveTo>
                    <a:pt x="322" y="991"/>
                  </a:moveTo>
                  <a:cubicBezTo>
                    <a:pt x="322" y="991"/>
                    <a:pt x="857" y="1"/>
                    <a:pt x="1945" y="465"/>
                  </a:cubicBezTo>
                  <a:cubicBezTo>
                    <a:pt x="3007" y="920"/>
                    <a:pt x="2936" y="1625"/>
                    <a:pt x="2793" y="2071"/>
                  </a:cubicBezTo>
                  <a:cubicBezTo>
                    <a:pt x="2650" y="2526"/>
                    <a:pt x="1" y="2026"/>
                    <a:pt x="322" y="9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346875" y="3981625"/>
              <a:ext cx="76300" cy="66275"/>
            </a:xfrm>
            <a:custGeom>
              <a:avLst/>
              <a:gdLst/>
              <a:ahLst/>
              <a:cxnLst/>
              <a:rect l="l" t="t" r="r" b="b"/>
              <a:pathLst>
                <a:path w="3052" h="2651" extrusionOk="0">
                  <a:moveTo>
                    <a:pt x="1856" y="813"/>
                  </a:moveTo>
                  <a:cubicBezTo>
                    <a:pt x="973" y="438"/>
                    <a:pt x="500" y="1152"/>
                    <a:pt x="438" y="1259"/>
                  </a:cubicBezTo>
                  <a:cubicBezTo>
                    <a:pt x="366" y="1526"/>
                    <a:pt x="589" y="1767"/>
                    <a:pt x="910" y="1937"/>
                  </a:cubicBezTo>
                  <a:cubicBezTo>
                    <a:pt x="1053" y="2017"/>
                    <a:pt x="1223" y="2079"/>
                    <a:pt x="1383" y="2133"/>
                  </a:cubicBezTo>
                  <a:lnTo>
                    <a:pt x="1392" y="2142"/>
                  </a:lnTo>
                  <a:cubicBezTo>
                    <a:pt x="1571" y="2195"/>
                    <a:pt x="1749" y="2231"/>
                    <a:pt x="1910" y="2258"/>
                  </a:cubicBezTo>
                  <a:cubicBezTo>
                    <a:pt x="2284" y="2311"/>
                    <a:pt x="2588" y="2311"/>
                    <a:pt x="2614" y="2231"/>
                  </a:cubicBezTo>
                  <a:cubicBezTo>
                    <a:pt x="2677" y="2026"/>
                    <a:pt x="2721" y="1776"/>
                    <a:pt x="2641" y="1526"/>
                  </a:cubicBezTo>
                  <a:cubicBezTo>
                    <a:pt x="2561" y="1276"/>
                    <a:pt x="2338" y="1018"/>
                    <a:pt x="1856" y="813"/>
                  </a:cubicBezTo>
                  <a:close/>
                  <a:moveTo>
                    <a:pt x="152" y="1125"/>
                  </a:moveTo>
                  <a:cubicBezTo>
                    <a:pt x="152" y="1116"/>
                    <a:pt x="759" y="1"/>
                    <a:pt x="1981" y="527"/>
                  </a:cubicBezTo>
                  <a:cubicBezTo>
                    <a:pt x="2561" y="768"/>
                    <a:pt x="2828" y="1098"/>
                    <a:pt x="2944" y="1419"/>
                  </a:cubicBezTo>
                  <a:cubicBezTo>
                    <a:pt x="3051" y="1749"/>
                    <a:pt x="2998" y="2070"/>
                    <a:pt x="2918" y="2320"/>
                  </a:cubicBezTo>
                  <a:cubicBezTo>
                    <a:pt x="2846" y="2570"/>
                    <a:pt x="2391" y="2650"/>
                    <a:pt x="1865" y="2570"/>
                  </a:cubicBezTo>
                  <a:cubicBezTo>
                    <a:pt x="1687" y="2543"/>
                    <a:pt x="1490" y="2499"/>
                    <a:pt x="1303" y="2445"/>
                  </a:cubicBezTo>
                  <a:lnTo>
                    <a:pt x="1294" y="2436"/>
                  </a:lnTo>
                  <a:cubicBezTo>
                    <a:pt x="1107" y="2383"/>
                    <a:pt x="919" y="2302"/>
                    <a:pt x="759" y="2222"/>
                  </a:cubicBezTo>
                  <a:cubicBezTo>
                    <a:pt x="304" y="1972"/>
                    <a:pt x="0" y="1607"/>
                    <a:pt x="143" y="1152"/>
                  </a:cubicBezTo>
                  <a:cubicBezTo>
                    <a:pt x="143" y="1143"/>
                    <a:pt x="143" y="1134"/>
                    <a:pt x="152" y="11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9400" y="4036725"/>
              <a:ext cx="113325" cy="90350"/>
            </a:xfrm>
            <a:custGeom>
              <a:avLst/>
              <a:gdLst/>
              <a:ahLst/>
              <a:cxnLst/>
              <a:rect l="l" t="t" r="r" b="b"/>
              <a:pathLst>
                <a:path w="4533" h="3614" extrusionOk="0">
                  <a:moveTo>
                    <a:pt x="428" y="1231"/>
                  </a:moveTo>
                  <a:cubicBezTo>
                    <a:pt x="428" y="1231"/>
                    <a:pt x="1374" y="0"/>
                    <a:pt x="2766" y="491"/>
                  </a:cubicBezTo>
                  <a:cubicBezTo>
                    <a:pt x="4166" y="991"/>
                    <a:pt x="4532" y="2302"/>
                    <a:pt x="4122" y="2953"/>
                  </a:cubicBezTo>
                  <a:cubicBezTo>
                    <a:pt x="3711" y="3613"/>
                    <a:pt x="0" y="3096"/>
                    <a:pt x="428" y="12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33175" y="4032700"/>
              <a:ext cx="108200" cy="89450"/>
            </a:xfrm>
            <a:custGeom>
              <a:avLst/>
              <a:gdLst/>
              <a:ahLst/>
              <a:cxnLst/>
              <a:rect l="l" t="t" r="r" b="b"/>
              <a:pathLst>
                <a:path w="4328" h="3578" extrusionOk="0">
                  <a:moveTo>
                    <a:pt x="2561" y="804"/>
                  </a:moveTo>
                  <a:cubicBezTo>
                    <a:pt x="1393" y="393"/>
                    <a:pt x="563" y="1294"/>
                    <a:pt x="420" y="1464"/>
                  </a:cubicBezTo>
                  <a:cubicBezTo>
                    <a:pt x="349" y="1847"/>
                    <a:pt x="474" y="2168"/>
                    <a:pt x="724" y="2418"/>
                  </a:cubicBezTo>
                  <a:cubicBezTo>
                    <a:pt x="955" y="2659"/>
                    <a:pt x="1286" y="2846"/>
                    <a:pt x="1651" y="2980"/>
                  </a:cubicBezTo>
                  <a:cubicBezTo>
                    <a:pt x="2026" y="3114"/>
                    <a:pt x="2436" y="3194"/>
                    <a:pt x="2802" y="3221"/>
                  </a:cubicBezTo>
                  <a:cubicBezTo>
                    <a:pt x="3311" y="3257"/>
                    <a:pt x="3739" y="3194"/>
                    <a:pt x="3837" y="3034"/>
                  </a:cubicBezTo>
                  <a:cubicBezTo>
                    <a:pt x="3864" y="2980"/>
                    <a:pt x="3890" y="2927"/>
                    <a:pt x="3908" y="2873"/>
                  </a:cubicBezTo>
                  <a:cubicBezTo>
                    <a:pt x="3998" y="2615"/>
                    <a:pt x="3989" y="2284"/>
                    <a:pt x="3855" y="1954"/>
                  </a:cubicBezTo>
                  <a:cubicBezTo>
                    <a:pt x="3721" y="1615"/>
                    <a:pt x="3462" y="1285"/>
                    <a:pt x="3061" y="1044"/>
                  </a:cubicBezTo>
                  <a:cubicBezTo>
                    <a:pt x="2918" y="946"/>
                    <a:pt x="2749" y="866"/>
                    <a:pt x="2561" y="804"/>
                  </a:cubicBezTo>
                  <a:close/>
                  <a:moveTo>
                    <a:pt x="161" y="1285"/>
                  </a:moveTo>
                  <a:cubicBezTo>
                    <a:pt x="251" y="1169"/>
                    <a:pt x="1241" y="1"/>
                    <a:pt x="2668" y="509"/>
                  </a:cubicBezTo>
                  <a:cubicBezTo>
                    <a:pt x="2873" y="581"/>
                    <a:pt x="3061" y="670"/>
                    <a:pt x="3230" y="768"/>
                  </a:cubicBezTo>
                  <a:cubicBezTo>
                    <a:pt x="3685" y="1053"/>
                    <a:pt x="3989" y="1446"/>
                    <a:pt x="4149" y="1838"/>
                  </a:cubicBezTo>
                  <a:cubicBezTo>
                    <a:pt x="4310" y="2240"/>
                    <a:pt x="4328" y="2650"/>
                    <a:pt x="4212" y="2980"/>
                  </a:cubicBezTo>
                  <a:cubicBezTo>
                    <a:pt x="4185" y="3061"/>
                    <a:pt x="4149" y="3132"/>
                    <a:pt x="4105" y="3203"/>
                  </a:cubicBezTo>
                  <a:cubicBezTo>
                    <a:pt x="3944" y="3462"/>
                    <a:pt x="3400" y="3578"/>
                    <a:pt x="2775" y="3542"/>
                  </a:cubicBezTo>
                  <a:cubicBezTo>
                    <a:pt x="2383" y="3516"/>
                    <a:pt x="1946" y="3426"/>
                    <a:pt x="1544" y="3284"/>
                  </a:cubicBezTo>
                  <a:cubicBezTo>
                    <a:pt x="1134" y="3132"/>
                    <a:pt x="759" y="2918"/>
                    <a:pt x="492" y="2641"/>
                  </a:cubicBezTo>
                  <a:cubicBezTo>
                    <a:pt x="161" y="2311"/>
                    <a:pt x="1" y="1883"/>
                    <a:pt x="117" y="1357"/>
                  </a:cubicBezTo>
                  <a:cubicBezTo>
                    <a:pt x="126" y="1330"/>
                    <a:pt x="144" y="1312"/>
                    <a:pt x="161" y="12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12900" y="4140200"/>
              <a:ext cx="118675" cy="97700"/>
            </a:xfrm>
            <a:custGeom>
              <a:avLst/>
              <a:gdLst/>
              <a:ahLst/>
              <a:cxnLst/>
              <a:rect l="l" t="t" r="r" b="b"/>
              <a:pathLst>
                <a:path w="4747" h="3908" extrusionOk="0">
                  <a:moveTo>
                    <a:pt x="4737" y="2516"/>
                  </a:moveTo>
                  <a:cubicBezTo>
                    <a:pt x="4746" y="1214"/>
                    <a:pt x="2801" y="1"/>
                    <a:pt x="1526" y="384"/>
                  </a:cubicBezTo>
                  <a:cubicBezTo>
                    <a:pt x="357" y="732"/>
                    <a:pt x="0" y="1767"/>
                    <a:pt x="89" y="2311"/>
                  </a:cubicBezTo>
                  <a:cubicBezTo>
                    <a:pt x="187" y="2864"/>
                    <a:pt x="892" y="3908"/>
                    <a:pt x="2507" y="3881"/>
                  </a:cubicBezTo>
                  <a:cubicBezTo>
                    <a:pt x="4131" y="3863"/>
                    <a:pt x="4737" y="2936"/>
                    <a:pt x="4737" y="25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409775" y="4144000"/>
              <a:ext cx="125575" cy="97475"/>
            </a:xfrm>
            <a:custGeom>
              <a:avLst/>
              <a:gdLst/>
              <a:ahLst/>
              <a:cxnLst/>
              <a:rect l="l" t="t" r="r" b="b"/>
              <a:pathLst>
                <a:path w="5023" h="3899" extrusionOk="0">
                  <a:moveTo>
                    <a:pt x="4960" y="1909"/>
                  </a:moveTo>
                  <a:cubicBezTo>
                    <a:pt x="5005" y="2061"/>
                    <a:pt x="5023" y="2213"/>
                    <a:pt x="5023" y="2364"/>
                  </a:cubicBezTo>
                  <a:cubicBezTo>
                    <a:pt x="5023" y="2659"/>
                    <a:pt x="4791" y="3140"/>
                    <a:pt x="4229" y="3479"/>
                  </a:cubicBezTo>
                  <a:cubicBezTo>
                    <a:pt x="3854" y="3711"/>
                    <a:pt x="3337" y="3881"/>
                    <a:pt x="2632" y="3890"/>
                  </a:cubicBezTo>
                  <a:cubicBezTo>
                    <a:pt x="1927" y="3899"/>
                    <a:pt x="1383" y="3711"/>
                    <a:pt x="982" y="3453"/>
                  </a:cubicBezTo>
                  <a:cubicBezTo>
                    <a:pt x="411" y="3078"/>
                    <a:pt x="125" y="2543"/>
                    <a:pt x="63" y="2186"/>
                  </a:cubicBezTo>
                  <a:cubicBezTo>
                    <a:pt x="0" y="1847"/>
                    <a:pt x="107" y="1321"/>
                    <a:pt x="437" y="875"/>
                  </a:cubicBezTo>
                  <a:cubicBezTo>
                    <a:pt x="687" y="536"/>
                    <a:pt x="1071" y="241"/>
                    <a:pt x="1606" y="81"/>
                  </a:cubicBezTo>
                  <a:cubicBezTo>
                    <a:pt x="1784" y="18"/>
                    <a:pt x="1981" y="0"/>
                    <a:pt x="2177" y="0"/>
                  </a:cubicBezTo>
                  <a:cubicBezTo>
                    <a:pt x="2748" y="0"/>
                    <a:pt x="3363" y="223"/>
                    <a:pt x="3872" y="562"/>
                  </a:cubicBezTo>
                  <a:cubicBezTo>
                    <a:pt x="4389" y="910"/>
                    <a:pt x="4800" y="1392"/>
                    <a:pt x="4960" y="1909"/>
                  </a:cubicBezTo>
                  <a:close/>
                  <a:moveTo>
                    <a:pt x="4702" y="2364"/>
                  </a:moveTo>
                  <a:cubicBezTo>
                    <a:pt x="4711" y="2239"/>
                    <a:pt x="4684" y="2123"/>
                    <a:pt x="4648" y="1999"/>
                  </a:cubicBezTo>
                  <a:cubicBezTo>
                    <a:pt x="4514" y="1553"/>
                    <a:pt x="4157" y="1133"/>
                    <a:pt x="3694" y="830"/>
                  </a:cubicBezTo>
                  <a:cubicBezTo>
                    <a:pt x="3230" y="518"/>
                    <a:pt x="2677" y="321"/>
                    <a:pt x="2177" y="321"/>
                  </a:cubicBezTo>
                  <a:cubicBezTo>
                    <a:pt x="2007" y="313"/>
                    <a:pt x="1847" y="339"/>
                    <a:pt x="1695" y="384"/>
                  </a:cubicBezTo>
                  <a:cubicBezTo>
                    <a:pt x="1231" y="518"/>
                    <a:pt x="901" y="776"/>
                    <a:pt x="687" y="1062"/>
                  </a:cubicBezTo>
                  <a:cubicBezTo>
                    <a:pt x="411" y="1437"/>
                    <a:pt x="330" y="1856"/>
                    <a:pt x="375" y="2132"/>
                  </a:cubicBezTo>
                  <a:cubicBezTo>
                    <a:pt x="419" y="2427"/>
                    <a:pt x="669" y="2864"/>
                    <a:pt x="1160" y="3185"/>
                  </a:cubicBezTo>
                  <a:cubicBezTo>
                    <a:pt x="1508" y="3417"/>
                    <a:pt x="1999" y="3578"/>
                    <a:pt x="2632" y="3569"/>
                  </a:cubicBezTo>
                  <a:cubicBezTo>
                    <a:pt x="3265" y="3560"/>
                    <a:pt x="3729" y="3408"/>
                    <a:pt x="4059" y="3212"/>
                  </a:cubicBezTo>
                  <a:cubicBezTo>
                    <a:pt x="4514" y="2935"/>
                    <a:pt x="4711" y="2570"/>
                    <a:pt x="4711" y="23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327925" y="4240775"/>
              <a:ext cx="91000" cy="85450"/>
            </a:xfrm>
            <a:custGeom>
              <a:avLst/>
              <a:gdLst/>
              <a:ahLst/>
              <a:cxnLst/>
              <a:rect l="l" t="t" r="r" b="b"/>
              <a:pathLst>
                <a:path w="3640" h="3418" extrusionOk="0">
                  <a:moveTo>
                    <a:pt x="411" y="2481"/>
                  </a:moveTo>
                  <a:cubicBezTo>
                    <a:pt x="411" y="2481"/>
                    <a:pt x="0" y="1241"/>
                    <a:pt x="455" y="617"/>
                  </a:cubicBezTo>
                  <a:cubicBezTo>
                    <a:pt x="910" y="1"/>
                    <a:pt x="2114" y="126"/>
                    <a:pt x="2507" y="260"/>
                  </a:cubicBezTo>
                  <a:cubicBezTo>
                    <a:pt x="2891" y="394"/>
                    <a:pt x="3640" y="1187"/>
                    <a:pt x="2694" y="2303"/>
                  </a:cubicBezTo>
                  <a:cubicBezTo>
                    <a:pt x="1758" y="3418"/>
                    <a:pt x="705" y="3364"/>
                    <a:pt x="411" y="2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324125" y="4239225"/>
              <a:ext cx="87450" cy="84325"/>
            </a:xfrm>
            <a:custGeom>
              <a:avLst/>
              <a:gdLst/>
              <a:ahLst/>
              <a:cxnLst/>
              <a:rect l="l" t="t" r="r" b="b"/>
              <a:pathLst>
                <a:path w="3498" h="3373" extrusionOk="0">
                  <a:moveTo>
                    <a:pt x="732" y="777"/>
                  </a:moveTo>
                  <a:cubicBezTo>
                    <a:pt x="348" y="1303"/>
                    <a:pt x="670" y="2365"/>
                    <a:pt x="705" y="2481"/>
                  </a:cubicBezTo>
                  <a:lnTo>
                    <a:pt x="714" y="2489"/>
                  </a:lnTo>
                  <a:cubicBezTo>
                    <a:pt x="768" y="2659"/>
                    <a:pt x="857" y="2793"/>
                    <a:pt x="964" y="2882"/>
                  </a:cubicBezTo>
                  <a:cubicBezTo>
                    <a:pt x="1062" y="2962"/>
                    <a:pt x="1178" y="3016"/>
                    <a:pt x="1303" y="3034"/>
                  </a:cubicBezTo>
                  <a:cubicBezTo>
                    <a:pt x="1446" y="3052"/>
                    <a:pt x="1597" y="3043"/>
                    <a:pt x="1758" y="2989"/>
                  </a:cubicBezTo>
                  <a:cubicBezTo>
                    <a:pt x="2061" y="2882"/>
                    <a:pt x="2400" y="2650"/>
                    <a:pt x="2730" y="2258"/>
                  </a:cubicBezTo>
                  <a:cubicBezTo>
                    <a:pt x="2909" y="2043"/>
                    <a:pt x="3025" y="1847"/>
                    <a:pt x="3087" y="1660"/>
                  </a:cubicBezTo>
                  <a:cubicBezTo>
                    <a:pt x="3176" y="1410"/>
                    <a:pt x="3159" y="1196"/>
                    <a:pt x="3096" y="1018"/>
                  </a:cubicBezTo>
                  <a:cubicBezTo>
                    <a:pt x="3043" y="839"/>
                    <a:pt x="2927" y="696"/>
                    <a:pt x="2811" y="598"/>
                  </a:cubicBezTo>
                  <a:cubicBezTo>
                    <a:pt x="2739" y="536"/>
                    <a:pt x="2668" y="491"/>
                    <a:pt x="2605" y="473"/>
                  </a:cubicBezTo>
                  <a:cubicBezTo>
                    <a:pt x="2391" y="393"/>
                    <a:pt x="1892" y="322"/>
                    <a:pt x="1437" y="402"/>
                  </a:cubicBezTo>
                  <a:cubicBezTo>
                    <a:pt x="1151" y="456"/>
                    <a:pt x="893" y="563"/>
                    <a:pt x="732" y="777"/>
                  </a:cubicBezTo>
                  <a:close/>
                  <a:moveTo>
                    <a:pt x="411" y="2579"/>
                  </a:moveTo>
                  <a:cubicBezTo>
                    <a:pt x="366" y="2445"/>
                    <a:pt x="1" y="1232"/>
                    <a:pt x="482" y="589"/>
                  </a:cubicBezTo>
                  <a:cubicBezTo>
                    <a:pt x="687" y="304"/>
                    <a:pt x="1026" y="152"/>
                    <a:pt x="1383" y="90"/>
                  </a:cubicBezTo>
                  <a:cubicBezTo>
                    <a:pt x="1901" y="1"/>
                    <a:pt x="2463" y="81"/>
                    <a:pt x="2713" y="170"/>
                  </a:cubicBezTo>
                  <a:cubicBezTo>
                    <a:pt x="2802" y="197"/>
                    <a:pt x="2918" y="259"/>
                    <a:pt x="3016" y="348"/>
                  </a:cubicBezTo>
                  <a:cubicBezTo>
                    <a:pt x="3167" y="482"/>
                    <a:pt x="3319" y="670"/>
                    <a:pt x="3399" y="910"/>
                  </a:cubicBezTo>
                  <a:cubicBezTo>
                    <a:pt x="3480" y="1151"/>
                    <a:pt x="3498" y="1437"/>
                    <a:pt x="3391" y="1767"/>
                  </a:cubicBezTo>
                  <a:cubicBezTo>
                    <a:pt x="3319" y="1981"/>
                    <a:pt x="3185" y="2222"/>
                    <a:pt x="2971" y="2463"/>
                  </a:cubicBezTo>
                  <a:cubicBezTo>
                    <a:pt x="2605" y="2900"/>
                    <a:pt x="2213" y="3167"/>
                    <a:pt x="1856" y="3283"/>
                  </a:cubicBezTo>
                  <a:cubicBezTo>
                    <a:pt x="1651" y="3355"/>
                    <a:pt x="1446" y="3373"/>
                    <a:pt x="1258" y="3346"/>
                  </a:cubicBezTo>
                  <a:cubicBezTo>
                    <a:pt x="1071" y="3319"/>
                    <a:pt x="902" y="3248"/>
                    <a:pt x="759" y="3123"/>
                  </a:cubicBezTo>
                  <a:cubicBezTo>
                    <a:pt x="607" y="2998"/>
                    <a:pt x="482" y="2820"/>
                    <a:pt x="411" y="25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31800" y="4120575"/>
              <a:ext cx="116425" cy="121575"/>
            </a:xfrm>
            <a:custGeom>
              <a:avLst/>
              <a:gdLst/>
              <a:ahLst/>
              <a:cxnLst/>
              <a:rect l="l" t="t" r="r" b="b"/>
              <a:pathLst>
                <a:path w="4657" h="4863" extrusionOk="0">
                  <a:moveTo>
                    <a:pt x="901" y="4300"/>
                  </a:moveTo>
                  <a:cubicBezTo>
                    <a:pt x="0" y="3355"/>
                    <a:pt x="589" y="1134"/>
                    <a:pt x="1775" y="545"/>
                  </a:cubicBezTo>
                  <a:cubicBezTo>
                    <a:pt x="2873" y="1"/>
                    <a:pt x="3845" y="509"/>
                    <a:pt x="4148" y="973"/>
                  </a:cubicBezTo>
                  <a:cubicBezTo>
                    <a:pt x="4452" y="1437"/>
                    <a:pt x="4657" y="2677"/>
                    <a:pt x="3462" y="3774"/>
                  </a:cubicBezTo>
                  <a:cubicBezTo>
                    <a:pt x="2266" y="4863"/>
                    <a:pt x="1187" y="4604"/>
                    <a:pt x="901" y="43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38025" y="4123250"/>
              <a:ext cx="109775" cy="117775"/>
            </a:xfrm>
            <a:custGeom>
              <a:avLst/>
              <a:gdLst/>
              <a:ahLst/>
              <a:cxnLst/>
              <a:rect l="l" t="t" r="r" b="b"/>
              <a:pathLst>
                <a:path w="4391" h="4711" extrusionOk="0">
                  <a:moveTo>
                    <a:pt x="554" y="3783"/>
                  </a:moveTo>
                  <a:cubicBezTo>
                    <a:pt x="608" y="3890"/>
                    <a:pt x="679" y="3988"/>
                    <a:pt x="759" y="4078"/>
                  </a:cubicBezTo>
                  <a:lnTo>
                    <a:pt x="768" y="4086"/>
                  </a:lnTo>
                  <a:cubicBezTo>
                    <a:pt x="902" y="4238"/>
                    <a:pt x="1295" y="4372"/>
                    <a:pt x="1812" y="4265"/>
                  </a:cubicBezTo>
                  <a:cubicBezTo>
                    <a:pt x="2187" y="4185"/>
                    <a:pt x="2633" y="3970"/>
                    <a:pt x="3106" y="3542"/>
                  </a:cubicBezTo>
                  <a:cubicBezTo>
                    <a:pt x="3569" y="3114"/>
                    <a:pt x="3810" y="2668"/>
                    <a:pt x="3917" y="2258"/>
                  </a:cubicBezTo>
                  <a:cubicBezTo>
                    <a:pt x="4051" y="1687"/>
                    <a:pt x="3926" y="1196"/>
                    <a:pt x="3766" y="955"/>
                  </a:cubicBezTo>
                  <a:cubicBezTo>
                    <a:pt x="3614" y="723"/>
                    <a:pt x="3257" y="473"/>
                    <a:pt x="2802" y="393"/>
                  </a:cubicBezTo>
                  <a:cubicBezTo>
                    <a:pt x="2454" y="331"/>
                    <a:pt x="2035" y="366"/>
                    <a:pt x="1598" y="580"/>
                  </a:cubicBezTo>
                  <a:cubicBezTo>
                    <a:pt x="1464" y="652"/>
                    <a:pt x="1330" y="750"/>
                    <a:pt x="1205" y="857"/>
                  </a:cubicBezTo>
                  <a:cubicBezTo>
                    <a:pt x="840" y="1205"/>
                    <a:pt x="572" y="1731"/>
                    <a:pt x="447" y="2275"/>
                  </a:cubicBezTo>
                  <a:cubicBezTo>
                    <a:pt x="331" y="2811"/>
                    <a:pt x="349" y="3364"/>
                    <a:pt x="554" y="3783"/>
                  </a:cubicBezTo>
                  <a:close/>
                  <a:moveTo>
                    <a:pt x="527" y="4301"/>
                  </a:moveTo>
                  <a:cubicBezTo>
                    <a:pt x="420" y="4185"/>
                    <a:pt x="340" y="4060"/>
                    <a:pt x="269" y="3926"/>
                  </a:cubicBezTo>
                  <a:cubicBezTo>
                    <a:pt x="28" y="3435"/>
                    <a:pt x="1" y="2811"/>
                    <a:pt x="144" y="2204"/>
                  </a:cubicBezTo>
                  <a:cubicBezTo>
                    <a:pt x="278" y="1597"/>
                    <a:pt x="581" y="1018"/>
                    <a:pt x="991" y="634"/>
                  </a:cubicBezTo>
                  <a:cubicBezTo>
                    <a:pt x="1134" y="491"/>
                    <a:pt x="1286" y="384"/>
                    <a:pt x="1455" y="295"/>
                  </a:cubicBezTo>
                  <a:cubicBezTo>
                    <a:pt x="1964" y="45"/>
                    <a:pt x="2445" y="1"/>
                    <a:pt x="2856" y="81"/>
                  </a:cubicBezTo>
                  <a:cubicBezTo>
                    <a:pt x="3409" y="179"/>
                    <a:pt x="3837" y="482"/>
                    <a:pt x="4033" y="777"/>
                  </a:cubicBezTo>
                  <a:cubicBezTo>
                    <a:pt x="4230" y="1080"/>
                    <a:pt x="4390" y="1669"/>
                    <a:pt x="4221" y="2338"/>
                  </a:cubicBezTo>
                  <a:cubicBezTo>
                    <a:pt x="4105" y="2802"/>
                    <a:pt x="3837" y="3301"/>
                    <a:pt x="3320" y="3783"/>
                  </a:cubicBezTo>
                  <a:cubicBezTo>
                    <a:pt x="2802" y="4247"/>
                    <a:pt x="2303" y="4488"/>
                    <a:pt x="1874" y="4577"/>
                  </a:cubicBezTo>
                  <a:cubicBezTo>
                    <a:pt x="1232" y="4711"/>
                    <a:pt x="733" y="4515"/>
                    <a:pt x="536" y="4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244050" y="4030700"/>
              <a:ext cx="73400" cy="76525"/>
            </a:xfrm>
            <a:custGeom>
              <a:avLst/>
              <a:gdLst/>
              <a:ahLst/>
              <a:cxnLst/>
              <a:rect l="l" t="t" r="r" b="b"/>
              <a:pathLst>
                <a:path w="2936" h="3061" extrusionOk="0">
                  <a:moveTo>
                    <a:pt x="563" y="2703"/>
                  </a:moveTo>
                  <a:cubicBezTo>
                    <a:pt x="1" y="2115"/>
                    <a:pt x="376" y="714"/>
                    <a:pt x="1116" y="339"/>
                  </a:cubicBezTo>
                  <a:cubicBezTo>
                    <a:pt x="1803" y="0"/>
                    <a:pt x="2418" y="322"/>
                    <a:pt x="2615" y="607"/>
                  </a:cubicBezTo>
                  <a:cubicBezTo>
                    <a:pt x="2802" y="901"/>
                    <a:pt x="2936" y="1686"/>
                    <a:pt x="2178" y="2373"/>
                  </a:cubicBezTo>
                  <a:cubicBezTo>
                    <a:pt x="1428" y="3060"/>
                    <a:pt x="741" y="2900"/>
                    <a:pt x="563" y="27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246500" y="4030925"/>
              <a:ext cx="72075" cy="77175"/>
            </a:xfrm>
            <a:custGeom>
              <a:avLst/>
              <a:gdLst/>
              <a:ahLst/>
              <a:cxnLst/>
              <a:rect l="l" t="t" r="r" b="b"/>
              <a:pathLst>
                <a:path w="2883" h="3087" extrusionOk="0">
                  <a:moveTo>
                    <a:pt x="456" y="2409"/>
                  </a:moveTo>
                  <a:cubicBezTo>
                    <a:pt x="492" y="2471"/>
                    <a:pt x="527" y="2534"/>
                    <a:pt x="581" y="2587"/>
                  </a:cubicBezTo>
                  <a:lnTo>
                    <a:pt x="581" y="2587"/>
                  </a:lnTo>
                  <a:cubicBezTo>
                    <a:pt x="661" y="2677"/>
                    <a:pt x="884" y="2748"/>
                    <a:pt x="1187" y="2686"/>
                  </a:cubicBezTo>
                  <a:cubicBezTo>
                    <a:pt x="1419" y="2632"/>
                    <a:pt x="1687" y="2507"/>
                    <a:pt x="1973" y="2248"/>
                  </a:cubicBezTo>
                  <a:cubicBezTo>
                    <a:pt x="2258" y="1981"/>
                    <a:pt x="2410" y="1713"/>
                    <a:pt x="2463" y="1463"/>
                  </a:cubicBezTo>
                  <a:cubicBezTo>
                    <a:pt x="2552" y="1124"/>
                    <a:pt x="2472" y="830"/>
                    <a:pt x="2383" y="687"/>
                  </a:cubicBezTo>
                  <a:cubicBezTo>
                    <a:pt x="2294" y="553"/>
                    <a:pt x="2089" y="411"/>
                    <a:pt x="1812" y="357"/>
                  </a:cubicBezTo>
                  <a:cubicBezTo>
                    <a:pt x="1598" y="321"/>
                    <a:pt x="1357" y="339"/>
                    <a:pt x="1089" y="473"/>
                  </a:cubicBezTo>
                  <a:cubicBezTo>
                    <a:pt x="1009" y="509"/>
                    <a:pt x="929" y="571"/>
                    <a:pt x="857" y="643"/>
                  </a:cubicBezTo>
                  <a:cubicBezTo>
                    <a:pt x="634" y="848"/>
                    <a:pt x="474" y="1169"/>
                    <a:pt x="394" y="1499"/>
                  </a:cubicBezTo>
                  <a:cubicBezTo>
                    <a:pt x="322" y="1829"/>
                    <a:pt x="331" y="2159"/>
                    <a:pt x="456" y="2409"/>
                  </a:cubicBezTo>
                  <a:close/>
                  <a:moveTo>
                    <a:pt x="349" y="2802"/>
                  </a:moveTo>
                  <a:cubicBezTo>
                    <a:pt x="278" y="2730"/>
                    <a:pt x="224" y="2650"/>
                    <a:pt x="170" y="2552"/>
                  </a:cubicBezTo>
                  <a:cubicBezTo>
                    <a:pt x="19" y="2231"/>
                    <a:pt x="1" y="1820"/>
                    <a:pt x="90" y="1428"/>
                  </a:cubicBezTo>
                  <a:cubicBezTo>
                    <a:pt x="179" y="1035"/>
                    <a:pt x="376" y="660"/>
                    <a:pt x="643" y="411"/>
                  </a:cubicBezTo>
                  <a:cubicBezTo>
                    <a:pt x="733" y="321"/>
                    <a:pt x="840" y="241"/>
                    <a:pt x="947" y="188"/>
                  </a:cubicBezTo>
                  <a:cubicBezTo>
                    <a:pt x="1277" y="27"/>
                    <a:pt x="1598" y="0"/>
                    <a:pt x="1865" y="45"/>
                  </a:cubicBezTo>
                  <a:cubicBezTo>
                    <a:pt x="2231" y="107"/>
                    <a:pt x="2517" y="313"/>
                    <a:pt x="2651" y="509"/>
                  </a:cubicBezTo>
                  <a:cubicBezTo>
                    <a:pt x="2775" y="714"/>
                    <a:pt x="2882" y="1098"/>
                    <a:pt x="2775" y="1535"/>
                  </a:cubicBezTo>
                  <a:cubicBezTo>
                    <a:pt x="2704" y="1838"/>
                    <a:pt x="2526" y="2168"/>
                    <a:pt x="2187" y="2480"/>
                  </a:cubicBezTo>
                  <a:cubicBezTo>
                    <a:pt x="1857" y="2784"/>
                    <a:pt x="1535" y="2935"/>
                    <a:pt x="1250" y="2998"/>
                  </a:cubicBezTo>
                  <a:cubicBezTo>
                    <a:pt x="822" y="3087"/>
                    <a:pt x="483" y="2953"/>
                    <a:pt x="349" y="28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44650" y="4055675"/>
              <a:ext cx="82750" cy="81425"/>
            </a:xfrm>
            <a:custGeom>
              <a:avLst/>
              <a:gdLst/>
              <a:ahLst/>
              <a:cxnLst/>
              <a:rect l="l" t="t" r="r" b="b"/>
              <a:pathLst>
                <a:path w="3310" h="3257" extrusionOk="0">
                  <a:moveTo>
                    <a:pt x="3265" y="2186"/>
                  </a:moveTo>
                  <a:cubicBezTo>
                    <a:pt x="3167" y="839"/>
                    <a:pt x="875" y="1"/>
                    <a:pt x="170" y="1526"/>
                  </a:cubicBezTo>
                  <a:cubicBezTo>
                    <a:pt x="0" y="1892"/>
                    <a:pt x="45" y="2427"/>
                    <a:pt x="1445" y="2846"/>
                  </a:cubicBezTo>
                  <a:cubicBezTo>
                    <a:pt x="2837" y="3257"/>
                    <a:pt x="3310" y="3114"/>
                    <a:pt x="3265" y="21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41750" y="4068825"/>
              <a:ext cx="89225" cy="68950"/>
            </a:xfrm>
            <a:custGeom>
              <a:avLst/>
              <a:gdLst/>
              <a:ahLst/>
              <a:cxnLst/>
              <a:rect l="l" t="t" r="r" b="b"/>
              <a:pathLst>
                <a:path w="3569" h="2758" extrusionOk="0">
                  <a:moveTo>
                    <a:pt x="2891" y="500"/>
                  </a:moveTo>
                  <a:cubicBezTo>
                    <a:pt x="3248" y="795"/>
                    <a:pt x="3506" y="1187"/>
                    <a:pt x="3542" y="1642"/>
                  </a:cubicBezTo>
                  <a:lnTo>
                    <a:pt x="3542" y="1660"/>
                  </a:lnTo>
                  <a:cubicBezTo>
                    <a:pt x="3569" y="2195"/>
                    <a:pt x="3426" y="2517"/>
                    <a:pt x="3060" y="2642"/>
                  </a:cubicBezTo>
                  <a:cubicBezTo>
                    <a:pt x="2739" y="2757"/>
                    <a:pt x="2239" y="2686"/>
                    <a:pt x="1508" y="2472"/>
                  </a:cubicBezTo>
                  <a:cubicBezTo>
                    <a:pt x="776" y="2249"/>
                    <a:pt x="384" y="1990"/>
                    <a:pt x="205" y="1732"/>
                  </a:cubicBezTo>
                  <a:cubicBezTo>
                    <a:pt x="0" y="1446"/>
                    <a:pt x="36" y="1161"/>
                    <a:pt x="143" y="929"/>
                  </a:cubicBezTo>
                  <a:cubicBezTo>
                    <a:pt x="339" y="509"/>
                    <a:pt x="652" y="242"/>
                    <a:pt x="999" y="117"/>
                  </a:cubicBezTo>
                  <a:cubicBezTo>
                    <a:pt x="1312" y="10"/>
                    <a:pt x="1660" y="1"/>
                    <a:pt x="1990" y="72"/>
                  </a:cubicBezTo>
                  <a:cubicBezTo>
                    <a:pt x="2311" y="144"/>
                    <a:pt x="2632" y="295"/>
                    <a:pt x="2891" y="500"/>
                  </a:cubicBezTo>
                  <a:close/>
                  <a:moveTo>
                    <a:pt x="3221" y="1669"/>
                  </a:moveTo>
                  <a:cubicBezTo>
                    <a:pt x="3194" y="1312"/>
                    <a:pt x="2989" y="982"/>
                    <a:pt x="2686" y="750"/>
                  </a:cubicBezTo>
                  <a:cubicBezTo>
                    <a:pt x="2471" y="572"/>
                    <a:pt x="2195" y="438"/>
                    <a:pt x="1918" y="384"/>
                  </a:cubicBezTo>
                  <a:cubicBezTo>
                    <a:pt x="1642" y="322"/>
                    <a:pt x="1365" y="322"/>
                    <a:pt x="1115" y="420"/>
                  </a:cubicBezTo>
                  <a:cubicBezTo>
                    <a:pt x="830" y="518"/>
                    <a:pt x="589" y="723"/>
                    <a:pt x="437" y="1062"/>
                  </a:cubicBezTo>
                  <a:cubicBezTo>
                    <a:pt x="366" y="1205"/>
                    <a:pt x="339" y="1375"/>
                    <a:pt x="464" y="1553"/>
                  </a:cubicBezTo>
                  <a:cubicBezTo>
                    <a:pt x="607" y="1758"/>
                    <a:pt x="946" y="1972"/>
                    <a:pt x="1606" y="2169"/>
                  </a:cubicBezTo>
                  <a:cubicBezTo>
                    <a:pt x="2266" y="2365"/>
                    <a:pt x="2703" y="2427"/>
                    <a:pt x="2953" y="2347"/>
                  </a:cubicBezTo>
                  <a:cubicBezTo>
                    <a:pt x="3167" y="2267"/>
                    <a:pt x="3239" y="2053"/>
                    <a:pt x="3221" y="16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242050" y="4260425"/>
              <a:ext cx="61350" cy="74725"/>
            </a:xfrm>
            <a:custGeom>
              <a:avLst/>
              <a:gdLst/>
              <a:ahLst/>
              <a:cxnLst/>
              <a:rect l="l" t="t" r="r" b="b"/>
              <a:pathLst>
                <a:path w="2454" h="2989" extrusionOk="0">
                  <a:moveTo>
                    <a:pt x="866" y="2980"/>
                  </a:moveTo>
                  <a:cubicBezTo>
                    <a:pt x="1687" y="2989"/>
                    <a:pt x="2454" y="1766"/>
                    <a:pt x="2222" y="963"/>
                  </a:cubicBezTo>
                  <a:cubicBezTo>
                    <a:pt x="2008" y="232"/>
                    <a:pt x="1357" y="0"/>
                    <a:pt x="1009" y="54"/>
                  </a:cubicBezTo>
                  <a:cubicBezTo>
                    <a:pt x="661" y="107"/>
                    <a:pt x="1" y="553"/>
                    <a:pt x="9" y="1570"/>
                  </a:cubicBezTo>
                  <a:cubicBezTo>
                    <a:pt x="18" y="2596"/>
                    <a:pt x="598" y="2980"/>
                    <a:pt x="866" y="2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38250" y="4256850"/>
              <a:ext cx="64500" cy="82100"/>
            </a:xfrm>
            <a:custGeom>
              <a:avLst/>
              <a:gdLst/>
              <a:ahLst/>
              <a:cxnLst/>
              <a:rect l="l" t="t" r="r" b="b"/>
              <a:pathLst>
                <a:path w="2580" h="3284" extrusionOk="0">
                  <a:moveTo>
                    <a:pt x="1321" y="3239"/>
                  </a:moveTo>
                  <a:cubicBezTo>
                    <a:pt x="1223" y="3274"/>
                    <a:pt x="1116" y="3283"/>
                    <a:pt x="1018" y="3283"/>
                  </a:cubicBezTo>
                  <a:cubicBezTo>
                    <a:pt x="822" y="3283"/>
                    <a:pt x="492" y="3123"/>
                    <a:pt x="260" y="2748"/>
                  </a:cubicBezTo>
                  <a:cubicBezTo>
                    <a:pt x="117" y="2507"/>
                    <a:pt x="10" y="2168"/>
                    <a:pt x="1" y="1713"/>
                  </a:cubicBezTo>
                  <a:cubicBezTo>
                    <a:pt x="1" y="1258"/>
                    <a:pt x="126" y="901"/>
                    <a:pt x="295" y="643"/>
                  </a:cubicBezTo>
                  <a:cubicBezTo>
                    <a:pt x="545" y="268"/>
                    <a:pt x="902" y="81"/>
                    <a:pt x="1134" y="45"/>
                  </a:cubicBezTo>
                  <a:cubicBezTo>
                    <a:pt x="1366" y="0"/>
                    <a:pt x="1714" y="72"/>
                    <a:pt x="2008" y="295"/>
                  </a:cubicBezTo>
                  <a:cubicBezTo>
                    <a:pt x="2222" y="455"/>
                    <a:pt x="2419" y="705"/>
                    <a:pt x="2526" y="1062"/>
                  </a:cubicBezTo>
                  <a:lnTo>
                    <a:pt x="2526" y="1062"/>
                  </a:lnTo>
                  <a:cubicBezTo>
                    <a:pt x="2561" y="1187"/>
                    <a:pt x="2579" y="1312"/>
                    <a:pt x="2579" y="1445"/>
                  </a:cubicBezTo>
                  <a:cubicBezTo>
                    <a:pt x="2570" y="1811"/>
                    <a:pt x="2427" y="2213"/>
                    <a:pt x="2204" y="2543"/>
                  </a:cubicBezTo>
                  <a:cubicBezTo>
                    <a:pt x="1972" y="2873"/>
                    <a:pt x="1660" y="3140"/>
                    <a:pt x="1321" y="3239"/>
                  </a:cubicBezTo>
                  <a:close/>
                  <a:moveTo>
                    <a:pt x="1018" y="2971"/>
                  </a:moveTo>
                  <a:cubicBezTo>
                    <a:pt x="1089" y="2971"/>
                    <a:pt x="1161" y="2953"/>
                    <a:pt x="1232" y="2935"/>
                  </a:cubicBezTo>
                  <a:cubicBezTo>
                    <a:pt x="1500" y="2855"/>
                    <a:pt x="1749" y="2641"/>
                    <a:pt x="1937" y="2364"/>
                  </a:cubicBezTo>
                  <a:cubicBezTo>
                    <a:pt x="2133" y="2079"/>
                    <a:pt x="2249" y="1740"/>
                    <a:pt x="2258" y="1437"/>
                  </a:cubicBezTo>
                  <a:cubicBezTo>
                    <a:pt x="2258" y="1338"/>
                    <a:pt x="2249" y="1240"/>
                    <a:pt x="2222" y="1151"/>
                  </a:cubicBezTo>
                  <a:lnTo>
                    <a:pt x="2222" y="1151"/>
                  </a:lnTo>
                  <a:cubicBezTo>
                    <a:pt x="2133" y="875"/>
                    <a:pt x="1981" y="678"/>
                    <a:pt x="1812" y="544"/>
                  </a:cubicBezTo>
                  <a:cubicBezTo>
                    <a:pt x="1589" y="384"/>
                    <a:pt x="1348" y="330"/>
                    <a:pt x="1187" y="357"/>
                  </a:cubicBezTo>
                  <a:cubicBezTo>
                    <a:pt x="1018" y="384"/>
                    <a:pt x="750" y="527"/>
                    <a:pt x="563" y="821"/>
                  </a:cubicBezTo>
                  <a:cubicBezTo>
                    <a:pt x="420" y="1035"/>
                    <a:pt x="322" y="1330"/>
                    <a:pt x="322" y="1713"/>
                  </a:cubicBezTo>
                  <a:cubicBezTo>
                    <a:pt x="322" y="2097"/>
                    <a:pt x="411" y="2382"/>
                    <a:pt x="536" y="2587"/>
                  </a:cubicBezTo>
                  <a:cubicBezTo>
                    <a:pt x="697" y="2855"/>
                    <a:pt x="902" y="2971"/>
                    <a:pt x="1018" y="29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407325" y="4375275"/>
              <a:ext cx="109750" cy="51975"/>
            </a:xfrm>
            <a:custGeom>
              <a:avLst/>
              <a:gdLst/>
              <a:ahLst/>
              <a:cxnLst/>
              <a:rect l="l" t="t" r="r" b="b"/>
              <a:pathLst>
                <a:path w="4390" h="2079" extrusionOk="0">
                  <a:moveTo>
                    <a:pt x="9" y="2016"/>
                  </a:moveTo>
                  <a:cubicBezTo>
                    <a:pt x="865" y="2079"/>
                    <a:pt x="1454" y="1633"/>
                    <a:pt x="2266" y="1454"/>
                  </a:cubicBezTo>
                  <a:cubicBezTo>
                    <a:pt x="2614" y="1383"/>
                    <a:pt x="2837" y="1124"/>
                    <a:pt x="3096" y="910"/>
                  </a:cubicBezTo>
                  <a:cubicBezTo>
                    <a:pt x="3497" y="571"/>
                    <a:pt x="3970" y="545"/>
                    <a:pt x="4336" y="152"/>
                  </a:cubicBezTo>
                  <a:cubicBezTo>
                    <a:pt x="4389" y="90"/>
                    <a:pt x="4318" y="0"/>
                    <a:pt x="4255" y="54"/>
                  </a:cubicBezTo>
                  <a:cubicBezTo>
                    <a:pt x="3916" y="313"/>
                    <a:pt x="3560" y="446"/>
                    <a:pt x="3194" y="634"/>
                  </a:cubicBezTo>
                  <a:cubicBezTo>
                    <a:pt x="2757" y="866"/>
                    <a:pt x="2551" y="1231"/>
                    <a:pt x="2043" y="1392"/>
                  </a:cubicBezTo>
                  <a:cubicBezTo>
                    <a:pt x="1365" y="1615"/>
                    <a:pt x="696" y="1811"/>
                    <a:pt x="9" y="2008"/>
                  </a:cubicBezTo>
                  <a:cubicBezTo>
                    <a:pt x="0" y="2008"/>
                    <a:pt x="0" y="2016"/>
                    <a:pt x="9" y="20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39200" y="4470275"/>
              <a:ext cx="1375" cy="1825"/>
            </a:xfrm>
            <a:custGeom>
              <a:avLst/>
              <a:gdLst/>
              <a:ahLst/>
              <a:cxnLst/>
              <a:rect l="l" t="t" r="r" b="b"/>
              <a:pathLst>
                <a:path w="55" h="73" extrusionOk="0">
                  <a:moveTo>
                    <a:pt x="1" y="10"/>
                  </a:moveTo>
                  <a:cubicBezTo>
                    <a:pt x="19" y="27"/>
                    <a:pt x="28" y="54"/>
                    <a:pt x="45" y="72"/>
                  </a:cubicBezTo>
                  <a:cubicBezTo>
                    <a:pt x="45" y="72"/>
                    <a:pt x="54" y="72"/>
                    <a:pt x="45" y="72"/>
                  </a:cubicBezTo>
                  <a:cubicBezTo>
                    <a:pt x="36" y="45"/>
                    <a:pt x="28" y="27"/>
                    <a:pt x="10" y="1"/>
                  </a:cubicBezTo>
                  <a:cubicBezTo>
                    <a:pt x="10" y="1"/>
                    <a:pt x="1" y="1"/>
                    <a:pt x="1" y="10"/>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71250" y="4470500"/>
              <a:ext cx="225" cy="25"/>
            </a:xfrm>
            <a:custGeom>
              <a:avLst/>
              <a:gdLst/>
              <a:ahLst/>
              <a:cxnLst/>
              <a:rect l="l" t="t" r="r" b="b"/>
              <a:pathLst>
                <a:path w="9" h="1" extrusionOk="0">
                  <a:moveTo>
                    <a:pt x="9" y="1"/>
                  </a:moveTo>
                  <a:cubicBezTo>
                    <a:pt x="9" y="1"/>
                    <a:pt x="9" y="1"/>
                    <a:pt x="9" y="1"/>
                  </a:cubicBezTo>
                  <a:cubicBezTo>
                    <a:pt x="0" y="1"/>
                    <a:pt x="0" y="1"/>
                    <a:pt x="9" y="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446800" y="4468500"/>
              <a:ext cx="166175" cy="120225"/>
            </a:xfrm>
            <a:custGeom>
              <a:avLst/>
              <a:gdLst/>
              <a:ahLst/>
              <a:cxnLst/>
              <a:rect l="l" t="t" r="r" b="b"/>
              <a:pathLst>
                <a:path w="6647" h="4809" extrusionOk="0">
                  <a:moveTo>
                    <a:pt x="4960" y="72"/>
                  </a:moveTo>
                  <a:cubicBezTo>
                    <a:pt x="5942" y="678"/>
                    <a:pt x="5353" y="1508"/>
                    <a:pt x="4746" y="2141"/>
                  </a:cubicBezTo>
                  <a:cubicBezTo>
                    <a:pt x="4380" y="2516"/>
                    <a:pt x="3943" y="2935"/>
                    <a:pt x="3479" y="3194"/>
                  </a:cubicBezTo>
                  <a:cubicBezTo>
                    <a:pt x="2623" y="3667"/>
                    <a:pt x="767" y="4381"/>
                    <a:pt x="80" y="3381"/>
                  </a:cubicBezTo>
                  <a:cubicBezTo>
                    <a:pt x="54" y="3346"/>
                    <a:pt x="0" y="3381"/>
                    <a:pt x="9" y="3417"/>
                  </a:cubicBezTo>
                  <a:cubicBezTo>
                    <a:pt x="152" y="4809"/>
                    <a:pt x="3105" y="3595"/>
                    <a:pt x="3684" y="3221"/>
                  </a:cubicBezTo>
                  <a:cubicBezTo>
                    <a:pt x="4541" y="2668"/>
                    <a:pt x="6646" y="821"/>
                    <a:pt x="4987" y="18"/>
                  </a:cubicBezTo>
                  <a:cubicBezTo>
                    <a:pt x="4951" y="0"/>
                    <a:pt x="4925" y="54"/>
                    <a:pt x="496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404200" y="4389100"/>
              <a:ext cx="112650" cy="48875"/>
            </a:xfrm>
            <a:custGeom>
              <a:avLst/>
              <a:gdLst/>
              <a:ahLst/>
              <a:cxnLst/>
              <a:rect l="l" t="t" r="r" b="b"/>
              <a:pathLst>
                <a:path w="4506" h="1955" extrusionOk="0">
                  <a:moveTo>
                    <a:pt x="9" y="1383"/>
                  </a:moveTo>
                  <a:cubicBezTo>
                    <a:pt x="286" y="1579"/>
                    <a:pt x="411" y="1847"/>
                    <a:pt x="750" y="1901"/>
                  </a:cubicBezTo>
                  <a:cubicBezTo>
                    <a:pt x="1089" y="1954"/>
                    <a:pt x="1490" y="1713"/>
                    <a:pt x="1775" y="1571"/>
                  </a:cubicBezTo>
                  <a:cubicBezTo>
                    <a:pt x="2257" y="1330"/>
                    <a:pt x="2766" y="1258"/>
                    <a:pt x="3256" y="1053"/>
                  </a:cubicBezTo>
                  <a:cubicBezTo>
                    <a:pt x="3774" y="839"/>
                    <a:pt x="4059" y="500"/>
                    <a:pt x="4461" y="125"/>
                  </a:cubicBezTo>
                  <a:cubicBezTo>
                    <a:pt x="4505" y="81"/>
                    <a:pt x="4452" y="0"/>
                    <a:pt x="4389" y="36"/>
                  </a:cubicBezTo>
                  <a:cubicBezTo>
                    <a:pt x="4077" y="197"/>
                    <a:pt x="3890" y="509"/>
                    <a:pt x="3586" y="705"/>
                  </a:cubicBezTo>
                  <a:cubicBezTo>
                    <a:pt x="3167" y="973"/>
                    <a:pt x="2650" y="1044"/>
                    <a:pt x="2195" y="1249"/>
                  </a:cubicBezTo>
                  <a:cubicBezTo>
                    <a:pt x="1811" y="1419"/>
                    <a:pt x="1472" y="1642"/>
                    <a:pt x="1071" y="1776"/>
                  </a:cubicBezTo>
                  <a:cubicBezTo>
                    <a:pt x="580" y="1927"/>
                    <a:pt x="393" y="1544"/>
                    <a:pt x="18" y="1365"/>
                  </a:cubicBezTo>
                  <a:cubicBezTo>
                    <a:pt x="9" y="1365"/>
                    <a:pt x="0" y="1383"/>
                    <a:pt x="9" y="1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rot="4251876">
            <a:off x="5043468" y="4419049"/>
            <a:ext cx="714922" cy="1083691"/>
            <a:chOff x="4989675" y="1516750"/>
            <a:chExt cx="316950" cy="480425"/>
          </a:xfrm>
        </p:grpSpPr>
        <p:sp>
          <p:nvSpPr>
            <p:cNvPr id="88" name="Google Shape;88;p2"/>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2791018" y="4619525"/>
            <a:ext cx="717512" cy="763539"/>
            <a:chOff x="7825794" y="3536048"/>
            <a:chExt cx="1670575" cy="1777739"/>
          </a:xfrm>
        </p:grpSpPr>
        <p:sp>
          <p:nvSpPr>
            <p:cNvPr id="101" name="Google Shape;101;p2"/>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rot="-900696" flipH="1">
            <a:off x="3902973" y="4735448"/>
            <a:ext cx="1028633" cy="1014124"/>
            <a:chOff x="3730925" y="3625750"/>
            <a:chExt cx="599125" cy="590750"/>
          </a:xfrm>
        </p:grpSpPr>
        <p:sp>
          <p:nvSpPr>
            <p:cNvPr id="126" name="Google Shape;126;p2"/>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
          <p:cNvGrpSpPr/>
          <p:nvPr/>
        </p:nvGrpSpPr>
        <p:grpSpPr>
          <a:xfrm rot="-2700000">
            <a:off x="6252967" y="-251349"/>
            <a:ext cx="1329044" cy="797670"/>
            <a:chOff x="4267075" y="2130800"/>
            <a:chExt cx="1362982" cy="818039"/>
          </a:xfrm>
        </p:grpSpPr>
        <p:sp>
          <p:nvSpPr>
            <p:cNvPr id="205" name="Google Shape;205;p2"/>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
          <p:cNvGrpSpPr/>
          <p:nvPr/>
        </p:nvGrpSpPr>
        <p:grpSpPr>
          <a:xfrm rot="5400000" flipH="1">
            <a:off x="1222693" y="-150375"/>
            <a:ext cx="717512" cy="763539"/>
            <a:chOff x="7825794" y="3536048"/>
            <a:chExt cx="1670575" cy="1777739"/>
          </a:xfrm>
        </p:grpSpPr>
        <p:sp>
          <p:nvSpPr>
            <p:cNvPr id="226" name="Google Shape;226;p2"/>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2"/>
          <p:cNvGrpSpPr/>
          <p:nvPr/>
        </p:nvGrpSpPr>
        <p:grpSpPr>
          <a:xfrm flipH="1">
            <a:off x="3364769" y="-63299"/>
            <a:ext cx="621808" cy="653446"/>
            <a:chOff x="2661075" y="3521800"/>
            <a:chExt cx="174425" cy="183300"/>
          </a:xfrm>
        </p:grpSpPr>
        <p:sp>
          <p:nvSpPr>
            <p:cNvPr id="251" name="Google Shape;251;p2"/>
            <p:cNvSpPr/>
            <p:nvPr/>
          </p:nvSpPr>
          <p:spPr>
            <a:xfrm>
              <a:off x="2750725" y="3584975"/>
              <a:ext cx="44175" cy="41300"/>
            </a:xfrm>
            <a:custGeom>
              <a:avLst/>
              <a:gdLst/>
              <a:ahLst/>
              <a:cxnLst/>
              <a:rect l="l" t="t" r="r" b="b"/>
              <a:pathLst>
                <a:path w="1767" h="1652" extrusionOk="0">
                  <a:moveTo>
                    <a:pt x="941" y="1"/>
                  </a:moveTo>
                  <a:cubicBezTo>
                    <a:pt x="657" y="1"/>
                    <a:pt x="380" y="152"/>
                    <a:pt x="224" y="416"/>
                  </a:cubicBezTo>
                  <a:cubicBezTo>
                    <a:pt x="0" y="808"/>
                    <a:pt x="134" y="1317"/>
                    <a:pt x="527" y="1540"/>
                  </a:cubicBezTo>
                  <a:cubicBezTo>
                    <a:pt x="661" y="1614"/>
                    <a:pt x="801" y="1651"/>
                    <a:pt x="942" y="1651"/>
                  </a:cubicBezTo>
                  <a:cubicBezTo>
                    <a:pt x="970" y="1651"/>
                    <a:pt x="998" y="1650"/>
                    <a:pt x="1026" y="1647"/>
                  </a:cubicBezTo>
                  <a:cubicBezTo>
                    <a:pt x="1071" y="1638"/>
                    <a:pt x="1116" y="1629"/>
                    <a:pt x="1160" y="1620"/>
                  </a:cubicBezTo>
                  <a:cubicBezTo>
                    <a:pt x="1365" y="1558"/>
                    <a:pt x="1544" y="1433"/>
                    <a:pt x="1651" y="1236"/>
                  </a:cubicBezTo>
                  <a:cubicBezTo>
                    <a:pt x="1731" y="1103"/>
                    <a:pt x="1767" y="960"/>
                    <a:pt x="1767" y="817"/>
                  </a:cubicBezTo>
                  <a:cubicBezTo>
                    <a:pt x="1767" y="799"/>
                    <a:pt x="1758" y="781"/>
                    <a:pt x="1758" y="755"/>
                  </a:cubicBezTo>
                  <a:cubicBezTo>
                    <a:pt x="1740" y="496"/>
                    <a:pt x="1597" y="246"/>
                    <a:pt x="1348" y="112"/>
                  </a:cubicBezTo>
                  <a:cubicBezTo>
                    <a:pt x="1219" y="36"/>
                    <a:pt x="1079"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663300" y="3599925"/>
              <a:ext cx="43950" cy="41200"/>
            </a:xfrm>
            <a:custGeom>
              <a:avLst/>
              <a:gdLst/>
              <a:ahLst/>
              <a:cxnLst/>
              <a:rect l="l" t="t" r="r" b="b"/>
              <a:pathLst>
                <a:path w="1758" h="1648" extrusionOk="0">
                  <a:moveTo>
                    <a:pt x="939" y="0"/>
                  </a:moveTo>
                  <a:cubicBezTo>
                    <a:pt x="653" y="0"/>
                    <a:pt x="373" y="151"/>
                    <a:pt x="223" y="415"/>
                  </a:cubicBezTo>
                  <a:cubicBezTo>
                    <a:pt x="0" y="808"/>
                    <a:pt x="134" y="1307"/>
                    <a:pt x="527" y="1539"/>
                  </a:cubicBezTo>
                  <a:cubicBezTo>
                    <a:pt x="655" y="1612"/>
                    <a:pt x="795" y="1647"/>
                    <a:pt x="933" y="1647"/>
                  </a:cubicBezTo>
                  <a:cubicBezTo>
                    <a:pt x="1218" y="1647"/>
                    <a:pt x="1495" y="1500"/>
                    <a:pt x="1651" y="1236"/>
                  </a:cubicBezTo>
                  <a:cubicBezTo>
                    <a:pt x="1651" y="1236"/>
                    <a:pt x="1651" y="1236"/>
                    <a:pt x="1651" y="1227"/>
                  </a:cubicBezTo>
                  <a:cubicBezTo>
                    <a:pt x="1678" y="1191"/>
                    <a:pt x="1695" y="1147"/>
                    <a:pt x="1713" y="1111"/>
                  </a:cubicBezTo>
                  <a:cubicBezTo>
                    <a:pt x="1749" y="1013"/>
                    <a:pt x="1758" y="915"/>
                    <a:pt x="1758" y="817"/>
                  </a:cubicBezTo>
                  <a:cubicBezTo>
                    <a:pt x="1758" y="799"/>
                    <a:pt x="1758" y="772"/>
                    <a:pt x="1758" y="754"/>
                  </a:cubicBezTo>
                  <a:cubicBezTo>
                    <a:pt x="1740" y="496"/>
                    <a:pt x="1588" y="246"/>
                    <a:pt x="1348" y="112"/>
                  </a:cubicBezTo>
                  <a:cubicBezTo>
                    <a:pt x="1219" y="36"/>
                    <a:pt x="1078"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664200" y="3523725"/>
              <a:ext cx="57325" cy="53775"/>
            </a:xfrm>
            <a:custGeom>
              <a:avLst/>
              <a:gdLst/>
              <a:ahLst/>
              <a:cxnLst/>
              <a:rect l="l" t="t" r="r" b="b"/>
              <a:pathLst>
                <a:path w="2293" h="2151" extrusionOk="0">
                  <a:moveTo>
                    <a:pt x="1211" y="1"/>
                  </a:moveTo>
                  <a:cubicBezTo>
                    <a:pt x="749" y="1"/>
                    <a:pt x="324" y="294"/>
                    <a:pt x="179" y="760"/>
                  </a:cubicBezTo>
                  <a:cubicBezTo>
                    <a:pt x="0" y="1322"/>
                    <a:pt x="321" y="1929"/>
                    <a:pt x="892" y="2098"/>
                  </a:cubicBezTo>
                  <a:cubicBezTo>
                    <a:pt x="995" y="2134"/>
                    <a:pt x="1100" y="2150"/>
                    <a:pt x="1205" y="2150"/>
                  </a:cubicBezTo>
                  <a:cubicBezTo>
                    <a:pt x="1335" y="2150"/>
                    <a:pt x="1464" y="2125"/>
                    <a:pt x="1588" y="2081"/>
                  </a:cubicBezTo>
                  <a:cubicBezTo>
                    <a:pt x="1624" y="2072"/>
                    <a:pt x="1659" y="2054"/>
                    <a:pt x="1686" y="2036"/>
                  </a:cubicBezTo>
                  <a:cubicBezTo>
                    <a:pt x="1936" y="1902"/>
                    <a:pt x="2141" y="1679"/>
                    <a:pt x="2230" y="1394"/>
                  </a:cubicBezTo>
                  <a:cubicBezTo>
                    <a:pt x="2293" y="1206"/>
                    <a:pt x="2293" y="1010"/>
                    <a:pt x="2248" y="832"/>
                  </a:cubicBezTo>
                  <a:cubicBezTo>
                    <a:pt x="2248" y="805"/>
                    <a:pt x="2239" y="778"/>
                    <a:pt x="2230" y="751"/>
                  </a:cubicBezTo>
                  <a:cubicBezTo>
                    <a:pt x="2123" y="430"/>
                    <a:pt x="1874" y="154"/>
                    <a:pt x="1526" y="47"/>
                  </a:cubicBezTo>
                  <a:cubicBezTo>
                    <a:pt x="1421" y="15"/>
                    <a:pt x="1315" y="1"/>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703900" y="3574600"/>
              <a:ext cx="130250" cy="128475"/>
            </a:xfrm>
            <a:custGeom>
              <a:avLst/>
              <a:gdLst/>
              <a:ahLst/>
              <a:cxnLst/>
              <a:rect l="l" t="t" r="r" b="b"/>
              <a:pathLst>
                <a:path w="5210" h="5139" extrusionOk="0">
                  <a:moveTo>
                    <a:pt x="98" y="1"/>
                  </a:moveTo>
                  <a:cubicBezTo>
                    <a:pt x="71" y="19"/>
                    <a:pt x="36" y="37"/>
                    <a:pt x="0" y="46"/>
                  </a:cubicBezTo>
                  <a:cubicBezTo>
                    <a:pt x="98" y="278"/>
                    <a:pt x="205" y="501"/>
                    <a:pt x="321" y="724"/>
                  </a:cubicBezTo>
                  <a:cubicBezTo>
                    <a:pt x="660" y="1339"/>
                    <a:pt x="1071" y="1910"/>
                    <a:pt x="1526" y="2445"/>
                  </a:cubicBezTo>
                  <a:cubicBezTo>
                    <a:pt x="1526" y="2445"/>
                    <a:pt x="1534" y="2463"/>
                    <a:pt x="1552" y="2481"/>
                  </a:cubicBezTo>
                  <a:cubicBezTo>
                    <a:pt x="1630" y="2584"/>
                    <a:pt x="1587" y="2615"/>
                    <a:pt x="1506" y="2615"/>
                  </a:cubicBezTo>
                  <a:cubicBezTo>
                    <a:pt x="1418" y="2615"/>
                    <a:pt x="1287" y="2580"/>
                    <a:pt x="1213" y="2561"/>
                  </a:cubicBezTo>
                  <a:cubicBezTo>
                    <a:pt x="928" y="2490"/>
                    <a:pt x="598" y="2374"/>
                    <a:pt x="330" y="2240"/>
                  </a:cubicBezTo>
                  <a:cubicBezTo>
                    <a:pt x="232" y="2187"/>
                    <a:pt x="152" y="2151"/>
                    <a:pt x="89" y="2124"/>
                  </a:cubicBezTo>
                  <a:cubicBezTo>
                    <a:pt x="71" y="2160"/>
                    <a:pt x="54" y="2204"/>
                    <a:pt x="27" y="2240"/>
                  </a:cubicBezTo>
                  <a:cubicBezTo>
                    <a:pt x="27" y="2249"/>
                    <a:pt x="27" y="2249"/>
                    <a:pt x="27" y="2249"/>
                  </a:cubicBezTo>
                  <a:cubicBezTo>
                    <a:pt x="116" y="2303"/>
                    <a:pt x="214" y="2347"/>
                    <a:pt x="312" y="2392"/>
                  </a:cubicBezTo>
                  <a:cubicBezTo>
                    <a:pt x="651" y="2570"/>
                    <a:pt x="1365" y="2891"/>
                    <a:pt x="1784" y="3123"/>
                  </a:cubicBezTo>
                  <a:cubicBezTo>
                    <a:pt x="2141" y="3311"/>
                    <a:pt x="3265" y="4051"/>
                    <a:pt x="3265" y="4051"/>
                  </a:cubicBezTo>
                  <a:lnTo>
                    <a:pt x="3479" y="4212"/>
                  </a:lnTo>
                  <a:lnTo>
                    <a:pt x="3899" y="4524"/>
                  </a:lnTo>
                  <a:cubicBezTo>
                    <a:pt x="4041" y="4631"/>
                    <a:pt x="4193" y="4711"/>
                    <a:pt x="4345" y="4809"/>
                  </a:cubicBezTo>
                  <a:lnTo>
                    <a:pt x="4773" y="5095"/>
                  </a:lnTo>
                  <a:cubicBezTo>
                    <a:pt x="4817" y="5124"/>
                    <a:pt x="4868" y="5138"/>
                    <a:pt x="4918" y="5138"/>
                  </a:cubicBezTo>
                  <a:cubicBezTo>
                    <a:pt x="4992" y="5138"/>
                    <a:pt x="5064" y="5108"/>
                    <a:pt x="5112" y="5050"/>
                  </a:cubicBezTo>
                  <a:cubicBezTo>
                    <a:pt x="5210" y="4934"/>
                    <a:pt x="5183" y="4765"/>
                    <a:pt x="5058" y="4684"/>
                  </a:cubicBezTo>
                  <a:cubicBezTo>
                    <a:pt x="5049" y="4684"/>
                    <a:pt x="5040" y="4676"/>
                    <a:pt x="5040" y="4676"/>
                  </a:cubicBezTo>
                  <a:lnTo>
                    <a:pt x="5023" y="4667"/>
                  </a:lnTo>
                  <a:cubicBezTo>
                    <a:pt x="4719" y="4515"/>
                    <a:pt x="4407" y="4363"/>
                    <a:pt x="4113" y="4194"/>
                  </a:cubicBezTo>
                  <a:lnTo>
                    <a:pt x="3792" y="3998"/>
                  </a:lnTo>
                  <a:lnTo>
                    <a:pt x="3676" y="3917"/>
                  </a:lnTo>
                  <a:cubicBezTo>
                    <a:pt x="3658" y="3908"/>
                    <a:pt x="3631" y="3891"/>
                    <a:pt x="3613" y="3873"/>
                  </a:cubicBezTo>
                  <a:cubicBezTo>
                    <a:pt x="3613" y="3864"/>
                    <a:pt x="3604" y="3864"/>
                    <a:pt x="3604" y="3864"/>
                  </a:cubicBezTo>
                  <a:cubicBezTo>
                    <a:pt x="3229" y="3614"/>
                    <a:pt x="3015" y="3444"/>
                    <a:pt x="2989" y="3418"/>
                  </a:cubicBezTo>
                  <a:lnTo>
                    <a:pt x="2980" y="3418"/>
                  </a:lnTo>
                  <a:cubicBezTo>
                    <a:pt x="2819" y="3311"/>
                    <a:pt x="2560" y="3088"/>
                    <a:pt x="2453" y="2990"/>
                  </a:cubicBezTo>
                  <a:cubicBezTo>
                    <a:pt x="2186" y="2775"/>
                    <a:pt x="1954" y="2517"/>
                    <a:pt x="1713" y="2276"/>
                  </a:cubicBezTo>
                  <a:cubicBezTo>
                    <a:pt x="1249" y="1776"/>
                    <a:pt x="821" y="1232"/>
                    <a:pt x="464" y="643"/>
                  </a:cubicBezTo>
                  <a:cubicBezTo>
                    <a:pt x="339" y="429"/>
                    <a:pt x="214" y="215"/>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776375" y="3625450"/>
              <a:ext cx="17650" cy="45750"/>
            </a:xfrm>
            <a:custGeom>
              <a:avLst/>
              <a:gdLst/>
              <a:ahLst/>
              <a:cxnLst/>
              <a:rect l="l" t="t" r="r" b="b"/>
              <a:pathLst>
                <a:path w="706" h="1830" extrusionOk="0">
                  <a:moveTo>
                    <a:pt x="134" y="1"/>
                  </a:moveTo>
                  <a:cubicBezTo>
                    <a:pt x="90" y="10"/>
                    <a:pt x="45" y="19"/>
                    <a:pt x="0" y="28"/>
                  </a:cubicBezTo>
                  <a:cubicBezTo>
                    <a:pt x="27" y="206"/>
                    <a:pt x="63" y="393"/>
                    <a:pt x="81" y="572"/>
                  </a:cubicBezTo>
                  <a:cubicBezTo>
                    <a:pt x="99" y="786"/>
                    <a:pt x="134" y="1179"/>
                    <a:pt x="134" y="1330"/>
                  </a:cubicBezTo>
                  <a:cubicBezTo>
                    <a:pt x="134" y="1359"/>
                    <a:pt x="122" y="1388"/>
                    <a:pt x="103" y="1388"/>
                  </a:cubicBezTo>
                  <a:cubicBezTo>
                    <a:pt x="99" y="1388"/>
                    <a:pt x="95" y="1387"/>
                    <a:pt x="90" y="1384"/>
                  </a:cubicBezTo>
                  <a:lnTo>
                    <a:pt x="90" y="1384"/>
                  </a:lnTo>
                  <a:cubicBezTo>
                    <a:pt x="116" y="1410"/>
                    <a:pt x="330" y="1580"/>
                    <a:pt x="705" y="1830"/>
                  </a:cubicBezTo>
                  <a:cubicBezTo>
                    <a:pt x="589" y="1732"/>
                    <a:pt x="464" y="1562"/>
                    <a:pt x="438" y="1428"/>
                  </a:cubicBezTo>
                  <a:cubicBezTo>
                    <a:pt x="357" y="1089"/>
                    <a:pt x="241" y="50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673100" y="3535450"/>
              <a:ext cx="20325" cy="19150"/>
            </a:xfrm>
            <a:custGeom>
              <a:avLst/>
              <a:gdLst/>
              <a:ahLst/>
              <a:cxnLst/>
              <a:rect l="l" t="t" r="r" b="b"/>
              <a:pathLst>
                <a:path w="813" h="766" extrusionOk="0">
                  <a:moveTo>
                    <a:pt x="450" y="0"/>
                  </a:moveTo>
                  <a:cubicBezTo>
                    <a:pt x="325" y="0"/>
                    <a:pt x="196" y="74"/>
                    <a:pt x="117" y="202"/>
                  </a:cubicBezTo>
                  <a:cubicBezTo>
                    <a:pt x="1" y="380"/>
                    <a:pt x="37" y="612"/>
                    <a:pt x="197" y="719"/>
                  </a:cubicBezTo>
                  <a:cubicBezTo>
                    <a:pt x="248" y="751"/>
                    <a:pt x="305" y="766"/>
                    <a:pt x="363" y="766"/>
                  </a:cubicBezTo>
                  <a:cubicBezTo>
                    <a:pt x="488" y="766"/>
                    <a:pt x="618" y="696"/>
                    <a:pt x="697" y="568"/>
                  </a:cubicBezTo>
                  <a:cubicBezTo>
                    <a:pt x="813" y="380"/>
                    <a:pt x="777" y="149"/>
                    <a:pt x="617" y="50"/>
                  </a:cubicBezTo>
                  <a:cubicBezTo>
                    <a:pt x="566" y="16"/>
                    <a:pt x="508"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670650" y="3609550"/>
              <a:ext cx="18550" cy="19800"/>
            </a:xfrm>
            <a:custGeom>
              <a:avLst/>
              <a:gdLst/>
              <a:ahLst/>
              <a:cxnLst/>
              <a:rect l="l" t="t" r="r" b="b"/>
              <a:pathLst>
                <a:path w="742" h="792" extrusionOk="0">
                  <a:moveTo>
                    <a:pt x="386" y="1"/>
                  </a:moveTo>
                  <a:cubicBezTo>
                    <a:pt x="215" y="1"/>
                    <a:pt x="61" y="145"/>
                    <a:pt x="28" y="343"/>
                  </a:cubicBezTo>
                  <a:cubicBezTo>
                    <a:pt x="1" y="557"/>
                    <a:pt x="126" y="762"/>
                    <a:pt x="313" y="789"/>
                  </a:cubicBezTo>
                  <a:cubicBezTo>
                    <a:pt x="327" y="791"/>
                    <a:pt x="342" y="792"/>
                    <a:pt x="356" y="792"/>
                  </a:cubicBezTo>
                  <a:cubicBezTo>
                    <a:pt x="527" y="792"/>
                    <a:pt x="681" y="647"/>
                    <a:pt x="706" y="450"/>
                  </a:cubicBezTo>
                  <a:cubicBezTo>
                    <a:pt x="741" y="227"/>
                    <a:pt x="616" y="30"/>
                    <a:pt x="429" y="4"/>
                  </a:cubicBezTo>
                  <a:cubicBezTo>
                    <a:pt x="415" y="2"/>
                    <a:pt x="400"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756750" y="3594650"/>
              <a:ext cx="20325" cy="19000"/>
            </a:xfrm>
            <a:custGeom>
              <a:avLst/>
              <a:gdLst/>
              <a:ahLst/>
              <a:cxnLst/>
              <a:rect l="l" t="t" r="r" b="b"/>
              <a:pathLst>
                <a:path w="813" h="760" extrusionOk="0">
                  <a:moveTo>
                    <a:pt x="461" y="0"/>
                  </a:moveTo>
                  <a:cubicBezTo>
                    <a:pt x="337" y="0"/>
                    <a:pt x="204" y="68"/>
                    <a:pt x="125" y="189"/>
                  </a:cubicBezTo>
                  <a:cubicBezTo>
                    <a:pt x="0" y="368"/>
                    <a:pt x="27" y="608"/>
                    <a:pt x="188" y="707"/>
                  </a:cubicBezTo>
                  <a:cubicBezTo>
                    <a:pt x="241" y="742"/>
                    <a:pt x="302" y="759"/>
                    <a:pt x="363" y="759"/>
                  </a:cubicBezTo>
                  <a:cubicBezTo>
                    <a:pt x="486" y="759"/>
                    <a:pt x="613" y="692"/>
                    <a:pt x="696" y="573"/>
                  </a:cubicBezTo>
                  <a:cubicBezTo>
                    <a:pt x="812" y="385"/>
                    <a:pt x="785" y="154"/>
                    <a:pt x="625" y="46"/>
                  </a:cubicBezTo>
                  <a:cubicBezTo>
                    <a:pt x="576" y="15"/>
                    <a:pt x="520" y="0"/>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701650" y="3572650"/>
              <a:ext cx="133850" cy="132450"/>
            </a:xfrm>
            <a:custGeom>
              <a:avLst/>
              <a:gdLst/>
              <a:ahLst/>
              <a:cxnLst/>
              <a:rect l="l" t="t" r="r" b="b"/>
              <a:pathLst>
                <a:path w="5354" h="5298" extrusionOk="0">
                  <a:moveTo>
                    <a:pt x="474" y="739"/>
                  </a:moveTo>
                  <a:lnTo>
                    <a:pt x="478" y="753"/>
                  </a:lnTo>
                  <a:cubicBezTo>
                    <a:pt x="476" y="748"/>
                    <a:pt x="474" y="744"/>
                    <a:pt x="474" y="739"/>
                  </a:cubicBezTo>
                  <a:close/>
                  <a:moveTo>
                    <a:pt x="483" y="766"/>
                  </a:moveTo>
                  <a:lnTo>
                    <a:pt x="483" y="766"/>
                  </a:lnTo>
                  <a:cubicBezTo>
                    <a:pt x="831" y="1328"/>
                    <a:pt x="1250" y="1881"/>
                    <a:pt x="1749" y="2407"/>
                  </a:cubicBezTo>
                  <a:cubicBezTo>
                    <a:pt x="1821" y="2479"/>
                    <a:pt x="1883" y="2550"/>
                    <a:pt x="1955" y="2621"/>
                  </a:cubicBezTo>
                  <a:cubicBezTo>
                    <a:pt x="2124" y="2791"/>
                    <a:pt x="2302" y="2969"/>
                    <a:pt x="2490" y="3130"/>
                  </a:cubicBezTo>
                  <a:lnTo>
                    <a:pt x="2534" y="3166"/>
                  </a:lnTo>
                  <a:cubicBezTo>
                    <a:pt x="2668" y="3282"/>
                    <a:pt x="2882" y="3469"/>
                    <a:pt x="3025" y="3558"/>
                  </a:cubicBezTo>
                  <a:cubicBezTo>
                    <a:pt x="3045" y="3573"/>
                    <a:pt x="3067" y="3580"/>
                    <a:pt x="3089" y="3580"/>
                  </a:cubicBezTo>
                  <a:cubicBezTo>
                    <a:pt x="3107" y="3580"/>
                    <a:pt x="3125" y="3575"/>
                    <a:pt x="3141" y="3567"/>
                  </a:cubicBezTo>
                  <a:cubicBezTo>
                    <a:pt x="3177" y="3549"/>
                    <a:pt x="3204" y="3505"/>
                    <a:pt x="3204" y="3451"/>
                  </a:cubicBezTo>
                  <a:cubicBezTo>
                    <a:pt x="3204" y="3282"/>
                    <a:pt x="3168" y="2853"/>
                    <a:pt x="3150" y="2675"/>
                  </a:cubicBezTo>
                  <a:cubicBezTo>
                    <a:pt x="3141" y="2621"/>
                    <a:pt x="3132" y="2568"/>
                    <a:pt x="3123" y="2505"/>
                  </a:cubicBezTo>
                  <a:lnTo>
                    <a:pt x="3123" y="2505"/>
                  </a:lnTo>
                  <a:cubicBezTo>
                    <a:pt x="3150" y="2639"/>
                    <a:pt x="3177" y="2764"/>
                    <a:pt x="3204" y="2898"/>
                  </a:cubicBezTo>
                  <a:cubicBezTo>
                    <a:pt x="3257" y="3148"/>
                    <a:pt x="3311" y="3389"/>
                    <a:pt x="3346" y="3558"/>
                  </a:cubicBezTo>
                  <a:cubicBezTo>
                    <a:pt x="3391" y="3745"/>
                    <a:pt x="3578" y="3969"/>
                    <a:pt x="3730" y="4067"/>
                  </a:cubicBezTo>
                  <a:lnTo>
                    <a:pt x="4167" y="4334"/>
                  </a:lnTo>
                  <a:cubicBezTo>
                    <a:pt x="4390" y="4468"/>
                    <a:pt x="4631" y="4593"/>
                    <a:pt x="4863" y="4709"/>
                  </a:cubicBezTo>
                  <a:cubicBezTo>
                    <a:pt x="4934" y="4745"/>
                    <a:pt x="5006" y="4780"/>
                    <a:pt x="5077" y="4816"/>
                  </a:cubicBezTo>
                  <a:lnTo>
                    <a:pt x="5104" y="4834"/>
                  </a:lnTo>
                  <a:cubicBezTo>
                    <a:pt x="5148" y="4861"/>
                    <a:pt x="5175" y="4896"/>
                    <a:pt x="5175" y="4950"/>
                  </a:cubicBezTo>
                  <a:cubicBezTo>
                    <a:pt x="5184" y="4994"/>
                    <a:pt x="5175" y="5039"/>
                    <a:pt x="5148" y="5084"/>
                  </a:cubicBezTo>
                  <a:cubicBezTo>
                    <a:pt x="5114" y="5118"/>
                    <a:pt x="5068" y="5137"/>
                    <a:pt x="5020" y="5137"/>
                  </a:cubicBezTo>
                  <a:cubicBezTo>
                    <a:pt x="4982" y="5137"/>
                    <a:pt x="4943" y="5125"/>
                    <a:pt x="4907" y="5101"/>
                  </a:cubicBezTo>
                  <a:lnTo>
                    <a:pt x="4479" y="4825"/>
                  </a:lnTo>
                  <a:cubicBezTo>
                    <a:pt x="4426" y="4789"/>
                    <a:pt x="4372" y="4754"/>
                    <a:pt x="4319" y="4718"/>
                  </a:cubicBezTo>
                  <a:cubicBezTo>
                    <a:pt x="4221" y="4664"/>
                    <a:pt x="4122" y="4602"/>
                    <a:pt x="4042" y="4539"/>
                  </a:cubicBezTo>
                  <a:lnTo>
                    <a:pt x="3391" y="4067"/>
                  </a:lnTo>
                  <a:cubicBezTo>
                    <a:pt x="3346" y="4040"/>
                    <a:pt x="2276" y="3326"/>
                    <a:pt x="1910" y="3130"/>
                  </a:cubicBezTo>
                  <a:cubicBezTo>
                    <a:pt x="1660" y="2987"/>
                    <a:pt x="1312" y="2827"/>
                    <a:pt x="1000" y="2675"/>
                  </a:cubicBezTo>
                  <a:cubicBezTo>
                    <a:pt x="875" y="2613"/>
                    <a:pt x="750" y="2559"/>
                    <a:pt x="643" y="2505"/>
                  </a:cubicBezTo>
                  <a:lnTo>
                    <a:pt x="643" y="2505"/>
                  </a:lnTo>
                  <a:cubicBezTo>
                    <a:pt x="875" y="2595"/>
                    <a:pt x="1107" y="2675"/>
                    <a:pt x="1286" y="2720"/>
                  </a:cubicBezTo>
                  <a:lnTo>
                    <a:pt x="1312" y="2729"/>
                  </a:lnTo>
                  <a:cubicBezTo>
                    <a:pt x="1418" y="2756"/>
                    <a:pt x="1514" y="2777"/>
                    <a:pt x="1590" y="2777"/>
                  </a:cubicBezTo>
                  <a:cubicBezTo>
                    <a:pt x="1661" y="2777"/>
                    <a:pt x="1714" y="2758"/>
                    <a:pt x="1740" y="2711"/>
                  </a:cubicBezTo>
                  <a:cubicBezTo>
                    <a:pt x="1803" y="2621"/>
                    <a:pt x="1705" y="2514"/>
                    <a:pt x="1678" y="2470"/>
                  </a:cubicBezTo>
                  <a:cubicBezTo>
                    <a:pt x="1205" y="1917"/>
                    <a:pt x="804" y="1346"/>
                    <a:pt x="483" y="766"/>
                  </a:cubicBezTo>
                  <a:close/>
                  <a:moveTo>
                    <a:pt x="188" y="1"/>
                  </a:moveTo>
                  <a:cubicBezTo>
                    <a:pt x="176" y="1"/>
                    <a:pt x="164" y="3"/>
                    <a:pt x="153" y="8"/>
                  </a:cubicBezTo>
                  <a:cubicBezTo>
                    <a:pt x="126" y="17"/>
                    <a:pt x="90" y="34"/>
                    <a:pt x="63" y="43"/>
                  </a:cubicBezTo>
                  <a:cubicBezTo>
                    <a:pt x="37" y="52"/>
                    <a:pt x="19" y="70"/>
                    <a:pt x="10" y="88"/>
                  </a:cubicBezTo>
                  <a:cubicBezTo>
                    <a:pt x="1" y="115"/>
                    <a:pt x="1" y="132"/>
                    <a:pt x="10" y="150"/>
                  </a:cubicBezTo>
                  <a:cubicBezTo>
                    <a:pt x="108" y="373"/>
                    <a:pt x="215" y="596"/>
                    <a:pt x="349" y="837"/>
                  </a:cubicBezTo>
                  <a:cubicBezTo>
                    <a:pt x="670" y="1426"/>
                    <a:pt x="1080" y="2015"/>
                    <a:pt x="1553" y="2577"/>
                  </a:cubicBezTo>
                  <a:cubicBezTo>
                    <a:pt x="1571" y="2595"/>
                    <a:pt x="1580" y="2604"/>
                    <a:pt x="1589" y="2613"/>
                  </a:cubicBezTo>
                  <a:cubicBezTo>
                    <a:pt x="1535" y="2613"/>
                    <a:pt x="1464" y="2595"/>
                    <a:pt x="1348" y="2568"/>
                  </a:cubicBezTo>
                  <a:lnTo>
                    <a:pt x="1330" y="2568"/>
                  </a:lnTo>
                  <a:cubicBezTo>
                    <a:pt x="1089" y="2505"/>
                    <a:pt x="741" y="2390"/>
                    <a:pt x="456" y="2247"/>
                  </a:cubicBezTo>
                  <a:cubicBezTo>
                    <a:pt x="376" y="2202"/>
                    <a:pt x="295" y="2166"/>
                    <a:pt x="206" y="2131"/>
                  </a:cubicBezTo>
                  <a:cubicBezTo>
                    <a:pt x="193" y="2124"/>
                    <a:pt x="181" y="2118"/>
                    <a:pt x="165" y="2118"/>
                  </a:cubicBezTo>
                  <a:cubicBezTo>
                    <a:pt x="159" y="2118"/>
                    <a:pt x="151" y="2119"/>
                    <a:pt x="144" y="2122"/>
                  </a:cubicBezTo>
                  <a:cubicBezTo>
                    <a:pt x="126" y="2131"/>
                    <a:pt x="108" y="2149"/>
                    <a:pt x="99" y="2175"/>
                  </a:cubicBezTo>
                  <a:cubicBezTo>
                    <a:pt x="90" y="2202"/>
                    <a:pt x="72" y="2238"/>
                    <a:pt x="54" y="2282"/>
                  </a:cubicBezTo>
                  <a:cubicBezTo>
                    <a:pt x="45" y="2282"/>
                    <a:pt x="45" y="2291"/>
                    <a:pt x="45" y="2291"/>
                  </a:cubicBezTo>
                  <a:cubicBezTo>
                    <a:pt x="28" y="2327"/>
                    <a:pt x="37" y="2381"/>
                    <a:pt x="81" y="2398"/>
                  </a:cubicBezTo>
                  <a:cubicBezTo>
                    <a:pt x="170" y="2443"/>
                    <a:pt x="269" y="2497"/>
                    <a:pt x="367" y="2541"/>
                  </a:cubicBezTo>
                  <a:cubicBezTo>
                    <a:pt x="509" y="2621"/>
                    <a:pt x="715" y="2720"/>
                    <a:pt x="938" y="2818"/>
                  </a:cubicBezTo>
                  <a:cubicBezTo>
                    <a:pt x="1241" y="2969"/>
                    <a:pt x="1589" y="3130"/>
                    <a:pt x="1839" y="3264"/>
                  </a:cubicBezTo>
                  <a:cubicBezTo>
                    <a:pt x="2187" y="3460"/>
                    <a:pt x="3293" y="4192"/>
                    <a:pt x="3302" y="4200"/>
                  </a:cubicBezTo>
                  <a:lnTo>
                    <a:pt x="3944" y="4664"/>
                  </a:lnTo>
                  <a:cubicBezTo>
                    <a:pt x="4033" y="4736"/>
                    <a:pt x="4131" y="4798"/>
                    <a:pt x="4229" y="4852"/>
                  </a:cubicBezTo>
                  <a:cubicBezTo>
                    <a:pt x="4283" y="4887"/>
                    <a:pt x="4336" y="4923"/>
                    <a:pt x="4390" y="4959"/>
                  </a:cubicBezTo>
                  <a:lnTo>
                    <a:pt x="4818" y="5235"/>
                  </a:lnTo>
                  <a:cubicBezTo>
                    <a:pt x="4881" y="5280"/>
                    <a:pt x="4943" y="5298"/>
                    <a:pt x="5014" y="5298"/>
                  </a:cubicBezTo>
                  <a:cubicBezTo>
                    <a:pt x="5113" y="5298"/>
                    <a:pt x="5202" y="5253"/>
                    <a:pt x="5264" y="5182"/>
                  </a:cubicBezTo>
                  <a:cubicBezTo>
                    <a:pt x="5327" y="5110"/>
                    <a:pt x="5353" y="5012"/>
                    <a:pt x="5336" y="4923"/>
                  </a:cubicBezTo>
                  <a:cubicBezTo>
                    <a:pt x="5318" y="4834"/>
                    <a:pt x="5273" y="4754"/>
                    <a:pt x="5193" y="4700"/>
                  </a:cubicBezTo>
                  <a:lnTo>
                    <a:pt x="5148" y="4673"/>
                  </a:lnTo>
                  <a:cubicBezTo>
                    <a:pt x="5077" y="4638"/>
                    <a:pt x="5006" y="4602"/>
                    <a:pt x="4934" y="4566"/>
                  </a:cubicBezTo>
                  <a:cubicBezTo>
                    <a:pt x="4702" y="4450"/>
                    <a:pt x="4470" y="4334"/>
                    <a:pt x="4247" y="4200"/>
                  </a:cubicBezTo>
                  <a:lnTo>
                    <a:pt x="3810" y="3933"/>
                  </a:lnTo>
                  <a:cubicBezTo>
                    <a:pt x="3676" y="3853"/>
                    <a:pt x="3534" y="3656"/>
                    <a:pt x="3507" y="3522"/>
                  </a:cubicBezTo>
                  <a:cubicBezTo>
                    <a:pt x="3462" y="3353"/>
                    <a:pt x="3418" y="3112"/>
                    <a:pt x="3364" y="2862"/>
                  </a:cubicBezTo>
                  <a:cubicBezTo>
                    <a:pt x="3311" y="2604"/>
                    <a:pt x="3257" y="2345"/>
                    <a:pt x="3204" y="2095"/>
                  </a:cubicBezTo>
                  <a:cubicBezTo>
                    <a:pt x="3195" y="2068"/>
                    <a:pt x="3186" y="2051"/>
                    <a:pt x="3168" y="2042"/>
                  </a:cubicBezTo>
                  <a:cubicBezTo>
                    <a:pt x="3141" y="2033"/>
                    <a:pt x="3123" y="2033"/>
                    <a:pt x="3096" y="2033"/>
                  </a:cubicBezTo>
                  <a:cubicBezTo>
                    <a:pt x="3061" y="2042"/>
                    <a:pt x="3025" y="2051"/>
                    <a:pt x="2980" y="2059"/>
                  </a:cubicBezTo>
                  <a:cubicBezTo>
                    <a:pt x="2954" y="2059"/>
                    <a:pt x="2936" y="2068"/>
                    <a:pt x="2918" y="2086"/>
                  </a:cubicBezTo>
                  <a:cubicBezTo>
                    <a:pt x="2909" y="2104"/>
                    <a:pt x="2900" y="2131"/>
                    <a:pt x="2909" y="2149"/>
                  </a:cubicBezTo>
                  <a:cubicBezTo>
                    <a:pt x="2945" y="2336"/>
                    <a:pt x="2972" y="2523"/>
                    <a:pt x="2989" y="2693"/>
                  </a:cubicBezTo>
                  <a:cubicBezTo>
                    <a:pt x="3007" y="2844"/>
                    <a:pt x="3034" y="3183"/>
                    <a:pt x="3043" y="3380"/>
                  </a:cubicBezTo>
                  <a:cubicBezTo>
                    <a:pt x="2909" y="3282"/>
                    <a:pt x="2749" y="3139"/>
                    <a:pt x="2641" y="3050"/>
                  </a:cubicBezTo>
                  <a:lnTo>
                    <a:pt x="2588" y="3005"/>
                  </a:lnTo>
                  <a:cubicBezTo>
                    <a:pt x="2410" y="2853"/>
                    <a:pt x="2231" y="2675"/>
                    <a:pt x="2071" y="2505"/>
                  </a:cubicBezTo>
                  <a:cubicBezTo>
                    <a:pt x="1999" y="2434"/>
                    <a:pt x="1928" y="2363"/>
                    <a:pt x="1865" y="2300"/>
                  </a:cubicBezTo>
                  <a:cubicBezTo>
                    <a:pt x="1375" y="1783"/>
                    <a:pt x="964" y="1239"/>
                    <a:pt x="625" y="677"/>
                  </a:cubicBezTo>
                  <a:cubicBezTo>
                    <a:pt x="483" y="463"/>
                    <a:pt x="367" y="248"/>
                    <a:pt x="260" y="43"/>
                  </a:cubicBezTo>
                  <a:cubicBezTo>
                    <a:pt x="247" y="17"/>
                    <a:pt x="219"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748500" y="3583000"/>
              <a:ext cx="48425" cy="45150"/>
            </a:xfrm>
            <a:custGeom>
              <a:avLst/>
              <a:gdLst/>
              <a:ahLst/>
              <a:cxnLst/>
              <a:rect l="l" t="t" r="r" b="b"/>
              <a:pathLst>
                <a:path w="1937" h="1806" extrusionOk="0">
                  <a:moveTo>
                    <a:pt x="1035" y="156"/>
                  </a:moveTo>
                  <a:cubicBezTo>
                    <a:pt x="1160" y="156"/>
                    <a:pt x="1285" y="191"/>
                    <a:pt x="1401" y="254"/>
                  </a:cubicBezTo>
                  <a:cubicBezTo>
                    <a:pt x="1615" y="379"/>
                    <a:pt x="1749" y="602"/>
                    <a:pt x="1767" y="843"/>
                  </a:cubicBezTo>
                  <a:cubicBezTo>
                    <a:pt x="1776" y="860"/>
                    <a:pt x="1776" y="878"/>
                    <a:pt x="1776" y="896"/>
                  </a:cubicBezTo>
                  <a:cubicBezTo>
                    <a:pt x="1776" y="1030"/>
                    <a:pt x="1740" y="1155"/>
                    <a:pt x="1677" y="1271"/>
                  </a:cubicBezTo>
                  <a:cubicBezTo>
                    <a:pt x="1579" y="1440"/>
                    <a:pt x="1419" y="1565"/>
                    <a:pt x="1222" y="1619"/>
                  </a:cubicBezTo>
                  <a:cubicBezTo>
                    <a:pt x="1187" y="1628"/>
                    <a:pt x="1151" y="1637"/>
                    <a:pt x="1106" y="1645"/>
                  </a:cubicBezTo>
                  <a:cubicBezTo>
                    <a:pt x="1079" y="1648"/>
                    <a:pt x="1052" y="1650"/>
                    <a:pt x="1026" y="1650"/>
                  </a:cubicBezTo>
                  <a:cubicBezTo>
                    <a:pt x="895" y="1650"/>
                    <a:pt x="772" y="1614"/>
                    <a:pt x="660" y="1547"/>
                  </a:cubicBezTo>
                  <a:cubicBezTo>
                    <a:pt x="304" y="1342"/>
                    <a:pt x="179" y="887"/>
                    <a:pt x="384" y="530"/>
                  </a:cubicBezTo>
                  <a:cubicBezTo>
                    <a:pt x="482" y="361"/>
                    <a:pt x="643" y="236"/>
                    <a:pt x="839" y="182"/>
                  </a:cubicBezTo>
                  <a:cubicBezTo>
                    <a:pt x="901" y="165"/>
                    <a:pt x="964" y="156"/>
                    <a:pt x="1035" y="156"/>
                  </a:cubicBezTo>
                  <a:close/>
                  <a:moveTo>
                    <a:pt x="1024" y="0"/>
                  </a:moveTo>
                  <a:cubicBezTo>
                    <a:pt x="947" y="0"/>
                    <a:pt x="870" y="10"/>
                    <a:pt x="794" y="31"/>
                  </a:cubicBezTo>
                  <a:cubicBezTo>
                    <a:pt x="562" y="93"/>
                    <a:pt x="366" y="245"/>
                    <a:pt x="250" y="459"/>
                  </a:cubicBezTo>
                  <a:cubicBezTo>
                    <a:pt x="0" y="887"/>
                    <a:pt x="152" y="1440"/>
                    <a:pt x="580" y="1690"/>
                  </a:cubicBezTo>
                  <a:cubicBezTo>
                    <a:pt x="714" y="1770"/>
                    <a:pt x="866" y="1806"/>
                    <a:pt x="1026" y="1806"/>
                  </a:cubicBezTo>
                  <a:lnTo>
                    <a:pt x="1115" y="1806"/>
                  </a:lnTo>
                  <a:cubicBezTo>
                    <a:pt x="1178" y="1797"/>
                    <a:pt x="1222" y="1788"/>
                    <a:pt x="1267" y="1770"/>
                  </a:cubicBezTo>
                  <a:cubicBezTo>
                    <a:pt x="1499" y="1708"/>
                    <a:pt x="1695" y="1556"/>
                    <a:pt x="1811" y="1351"/>
                  </a:cubicBezTo>
                  <a:cubicBezTo>
                    <a:pt x="1892" y="1217"/>
                    <a:pt x="1936" y="1057"/>
                    <a:pt x="1936" y="896"/>
                  </a:cubicBezTo>
                  <a:cubicBezTo>
                    <a:pt x="1936" y="878"/>
                    <a:pt x="1927" y="851"/>
                    <a:pt x="1927" y="834"/>
                  </a:cubicBezTo>
                  <a:cubicBezTo>
                    <a:pt x="1900" y="530"/>
                    <a:pt x="1740" y="272"/>
                    <a:pt x="1481" y="120"/>
                  </a:cubicBezTo>
                  <a:cubicBezTo>
                    <a:pt x="1337" y="42"/>
                    <a:pt x="118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661075" y="3597900"/>
              <a:ext cx="48200" cy="45200"/>
            </a:xfrm>
            <a:custGeom>
              <a:avLst/>
              <a:gdLst/>
              <a:ahLst/>
              <a:cxnLst/>
              <a:rect l="l" t="t" r="r" b="b"/>
              <a:pathLst>
                <a:path w="1928" h="1808" extrusionOk="0">
                  <a:moveTo>
                    <a:pt x="1026" y="157"/>
                  </a:moveTo>
                  <a:cubicBezTo>
                    <a:pt x="1160" y="157"/>
                    <a:pt x="1285" y="193"/>
                    <a:pt x="1401" y="255"/>
                  </a:cubicBezTo>
                  <a:cubicBezTo>
                    <a:pt x="1606" y="380"/>
                    <a:pt x="1749" y="594"/>
                    <a:pt x="1767" y="844"/>
                  </a:cubicBezTo>
                  <a:cubicBezTo>
                    <a:pt x="1767" y="853"/>
                    <a:pt x="1767" y="871"/>
                    <a:pt x="1767" y="880"/>
                  </a:cubicBezTo>
                  <a:lnTo>
                    <a:pt x="1767" y="898"/>
                  </a:lnTo>
                  <a:cubicBezTo>
                    <a:pt x="1776" y="987"/>
                    <a:pt x="1758" y="1076"/>
                    <a:pt x="1722" y="1165"/>
                  </a:cubicBezTo>
                  <a:cubicBezTo>
                    <a:pt x="1713" y="1192"/>
                    <a:pt x="1695" y="1228"/>
                    <a:pt x="1668" y="1272"/>
                  </a:cubicBezTo>
                  <a:cubicBezTo>
                    <a:pt x="1668" y="1272"/>
                    <a:pt x="1668" y="1272"/>
                    <a:pt x="1668" y="1281"/>
                  </a:cubicBezTo>
                  <a:cubicBezTo>
                    <a:pt x="1531" y="1515"/>
                    <a:pt x="1280" y="1648"/>
                    <a:pt x="1025" y="1648"/>
                  </a:cubicBezTo>
                  <a:cubicBezTo>
                    <a:pt x="900" y="1648"/>
                    <a:pt x="775" y="1616"/>
                    <a:pt x="660" y="1549"/>
                  </a:cubicBezTo>
                  <a:cubicBezTo>
                    <a:pt x="304" y="1344"/>
                    <a:pt x="179" y="889"/>
                    <a:pt x="384" y="532"/>
                  </a:cubicBezTo>
                  <a:cubicBezTo>
                    <a:pt x="482" y="363"/>
                    <a:pt x="643" y="238"/>
                    <a:pt x="830" y="184"/>
                  </a:cubicBezTo>
                  <a:cubicBezTo>
                    <a:pt x="901" y="166"/>
                    <a:pt x="964" y="157"/>
                    <a:pt x="1026" y="157"/>
                  </a:cubicBezTo>
                  <a:close/>
                  <a:moveTo>
                    <a:pt x="1035" y="0"/>
                  </a:moveTo>
                  <a:cubicBezTo>
                    <a:pt x="955" y="0"/>
                    <a:pt x="874" y="11"/>
                    <a:pt x="794" y="32"/>
                  </a:cubicBezTo>
                  <a:cubicBezTo>
                    <a:pt x="562" y="95"/>
                    <a:pt x="366" y="247"/>
                    <a:pt x="241" y="452"/>
                  </a:cubicBezTo>
                  <a:cubicBezTo>
                    <a:pt x="0" y="889"/>
                    <a:pt x="143" y="1442"/>
                    <a:pt x="580" y="1683"/>
                  </a:cubicBezTo>
                  <a:cubicBezTo>
                    <a:pt x="723" y="1763"/>
                    <a:pt x="875" y="1808"/>
                    <a:pt x="1026" y="1808"/>
                  </a:cubicBezTo>
                  <a:cubicBezTo>
                    <a:pt x="1329" y="1808"/>
                    <a:pt x="1633" y="1647"/>
                    <a:pt x="1802" y="1362"/>
                  </a:cubicBezTo>
                  <a:cubicBezTo>
                    <a:pt x="1802" y="1362"/>
                    <a:pt x="1811" y="1353"/>
                    <a:pt x="1811" y="1353"/>
                  </a:cubicBezTo>
                  <a:cubicBezTo>
                    <a:pt x="1838" y="1308"/>
                    <a:pt x="1856" y="1264"/>
                    <a:pt x="1874" y="1219"/>
                  </a:cubicBezTo>
                  <a:cubicBezTo>
                    <a:pt x="1909" y="1112"/>
                    <a:pt x="1927" y="1005"/>
                    <a:pt x="1927" y="898"/>
                  </a:cubicBezTo>
                  <a:lnTo>
                    <a:pt x="1927" y="880"/>
                  </a:lnTo>
                  <a:cubicBezTo>
                    <a:pt x="1927" y="862"/>
                    <a:pt x="1927" y="844"/>
                    <a:pt x="1927" y="826"/>
                  </a:cubicBezTo>
                  <a:cubicBezTo>
                    <a:pt x="1900" y="532"/>
                    <a:pt x="1731" y="264"/>
                    <a:pt x="1472" y="122"/>
                  </a:cubicBezTo>
                  <a:cubicBezTo>
                    <a:pt x="1338" y="40"/>
                    <a:pt x="1188"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664425" y="3521800"/>
              <a:ext cx="59125" cy="57750"/>
            </a:xfrm>
            <a:custGeom>
              <a:avLst/>
              <a:gdLst/>
              <a:ahLst/>
              <a:cxnLst/>
              <a:rect l="l" t="t" r="r" b="b"/>
              <a:pathLst>
                <a:path w="2365" h="2310" extrusionOk="0">
                  <a:moveTo>
                    <a:pt x="1195" y="159"/>
                  </a:moveTo>
                  <a:cubicBezTo>
                    <a:pt x="1294" y="159"/>
                    <a:pt x="1392" y="168"/>
                    <a:pt x="1490" y="204"/>
                  </a:cubicBezTo>
                  <a:cubicBezTo>
                    <a:pt x="1802" y="293"/>
                    <a:pt x="2043" y="543"/>
                    <a:pt x="2141" y="855"/>
                  </a:cubicBezTo>
                  <a:cubicBezTo>
                    <a:pt x="2150" y="873"/>
                    <a:pt x="2159" y="891"/>
                    <a:pt x="2159" y="918"/>
                  </a:cubicBezTo>
                  <a:lnTo>
                    <a:pt x="2168" y="926"/>
                  </a:lnTo>
                  <a:cubicBezTo>
                    <a:pt x="2204" y="1096"/>
                    <a:pt x="2195" y="1274"/>
                    <a:pt x="2150" y="1444"/>
                  </a:cubicBezTo>
                  <a:cubicBezTo>
                    <a:pt x="2070" y="1703"/>
                    <a:pt x="1891" y="1917"/>
                    <a:pt x="1642" y="2042"/>
                  </a:cubicBezTo>
                  <a:cubicBezTo>
                    <a:pt x="1615" y="2051"/>
                    <a:pt x="1579" y="2068"/>
                    <a:pt x="1543" y="2086"/>
                  </a:cubicBezTo>
                  <a:cubicBezTo>
                    <a:pt x="1431" y="2125"/>
                    <a:pt x="1312" y="2146"/>
                    <a:pt x="1193" y="2146"/>
                  </a:cubicBezTo>
                  <a:cubicBezTo>
                    <a:pt x="1096" y="2146"/>
                    <a:pt x="997" y="2132"/>
                    <a:pt x="901" y="2104"/>
                  </a:cubicBezTo>
                  <a:cubicBezTo>
                    <a:pt x="651" y="2024"/>
                    <a:pt x="437" y="1854"/>
                    <a:pt x="312" y="1622"/>
                  </a:cubicBezTo>
                  <a:cubicBezTo>
                    <a:pt x="187" y="1381"/>
                    <a:pt x="170" y="1114"/>
                    <a:pt x="241" y="855"/>
                  </a:cubicBezTo>
                  <a:cubicBezTo>
                    <a:pt x="375" y="427"/>
                    <a:pt x="767" y="159"/>
                    <a:pt x="1195" y="159"/>
                  </a:cubicBezTo>
                  <a:close/>
                  <a:moveTo>
                    <a:pt x="1194" y="1"/>
                  </a:moveTo>
                  <a:cubicBezTo>
                    <a:pt x="701" y="1"/>
                    <a:pt x="242" y="317"/>
                    <a:pt x="89" y="811"/>
                  </a:cubicBezTo>
                  <a:cubicBezTo>
                    <a:pt x="0" y="1105"/>
                    <a:pt x="36" y="1417"/>
                    <a:pt x="178" y="1694"/>
                  </a:cubicBezTo>
                  <a:cubicBezTo>
                    <a:pt x="321" y="1961"/>
                    <a:pt x="562" y="2166"/>
                    <a:pt x="856" y="2256"/>
                  </a:cubicBezTo>
                  <a:cubicBezTo>
                    <a:pt x="972" y="2291"/>
                    <a:pt x="1080" y="2309"/>
                    <a:pt x="1195" y="2309"/>
                  </a:cubicBezTo>
                  <a:cubicBezTo>
                    <a:pt x="1329" y="2309"/>
                    <a:pt x="1472" y="2282"/>
                    <a:pt x="1597" y="2229"/>
                  </a:cubicBezTo>
                  <a:cubicBezTo>
                    <a:pt x="1642" y="2220"/>
                    <a:pt x="1677" y="2202"/>
                    <a:pt x="1713" y="2184"/>
                  </a:cubicBezTo>
                  <a:cubicBezTo>
                    <a:pt x="1998" y="2042"/>
                    <a:pt x="2204" y="1792"/>
                    <a:pt x="2302" y="1488"/>
                  </a:cubicBezTo>
                  <a:cubicBezTo>
                    <a:pt x="2355" y="1301"/>
                    <a:pt x="2364" y="1087"/>
                    <a:pt x="2320" y="891"/>
                  </a:cubicBezTo>
                  <a:lnTo>
                    <a:pt x="2320" y="873"/>
                  </a:lnTo>
                  <a:cubicBezTo>
                    <a:pt x="2311" y="855"/>
                    <a:pt x="2302" y="828"/>
                    <a:pt x="2293" y="811"/>
                  </a:cubicBezTo>
                  <a:cubicBezTo>
                    <a:pt x="2186" y="445"/>
                    <a:pt x="1900" y="159"/>
                    <a:pt x="1534" y="52"/>
                  </a:cubicBezTo>
                  <a:cubicBezTo>
                    <a:pt x="1421" y="17"/>
                    <a:pt x="1307" y="1"/>
                    <a:pt x="1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739800" y="3633775"/>
              <a:ext cx="12300" cy="12900"/>
            </a:xfrm>
            <a:custGeom>
              <a:avLst/>
              <a:gdLst/>
              <a:ahLst/>
              <a:cxnLst/>
              <a:rect l="l" t="t" r="r" b="b"/>
              <a:pathLst>
                <a:path w="492" h="516" extrusionOk="0">
                  <a:moveTo>
                    <a:pt x="84" y="0"/>
                  </a:moveTo>
                  <a:cubicBezTo>
                    <a:pt x="67" y="0"/>
                    <a:pt x="50" y="5"/>
                    <a:pt x="36" y="16"/>
                  </a:cubicBezTo>
                  <a:cubicBezTo>
                    <a:pt x="0" y="43"/>
                    <a:pt x="0" y="96"/>
                    <a:pt x="27" y="132"/>
                  </a:cubicBezTo>
                  <a:cubicBezTo>
                    <a:pt x="27" y="132"/>
                    <a:pt x="161" y="301"/>
                    <a:pt x="348" y="489"/>
                  </a:cubicBezTo>
                  <a:cubicBezTo>
                    <a:pt x="366" y="507"/>
                    <a:pt x="384" y="515"/>
                    <a:pt x="402" y="515"/>
                  </a:cubicBezTo>
                  <a:cubicBezTo>
                    <a:pt x="429" y="515"/>
                    <a:pt x="446" y="507"/>
                    <a:pt x="464" y="489"/>
                  </a:cubicBezTo>
                  <a:cubicBezTo>
                    <a:pt x="491" y="462"/>
                    <a:pt x="491" y="408"/>
                    <a:pt x="464" y="382"/>
                  </a:cubicBezTo>
                  <a:cubicBezTo>
                    <a:pt x="286" y="194"/>
                    <a:pt x="152" y="34"/>
                    <a:pt x="152" y="34"/>
                  </a:cubicBezTo>
                  <a:cubicBezTo>
                    <a:pt x="136" y="12"/>
                    <a:pt x="110"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776150" y="3658000"/>
              <a:ext cx="24775" cy="18325"/>
            </a:xfrm>
            <a:custGeom>
              <a:avLst/>
              <a:gdLst/>
              <a:ahLst/>
              <a:cxnLst/>
              <a:rect l="l" t="t" r="r" b="b"/>
              <a:pathLst>
                <a:path w="991" h="733" extrusionOk="0">
                  <a:moveTo>
                    <a:pt x="86" y="0"/>
                  </a:moveTo>
                  <a:cubicBezTo>
                    <a:pt x="64" y="0"/>
                    <a:pt x="42" y="9"/>
                    <a:pt x="27" y="28"/>
                  </a:cubicBezTo>
                  <a:cubicBezTo>
                    <a:pt x="0" y="64"/>
                    <a:pt x="9" y="117"/>
                    <a:pt x="45" y="144"/>
                  </a:cubicBezTo>
                  <a:cubicBezTo>
                    <a:pt x="45" y="144"/>
                    <a:pt x="348" y="376"/>
                    <a:pt x="857" y="724"/>
                  </a:cubicBezTo>
                  <a:cubicBezTo>
                    <a:pt x="875" y="733"/>
                    <a:pt x="893" y="733"/>
                    <a:pt x="902" y="733"/>
                  </a:cubicBezTo>
                  <a:cubicBezTo>
                    <a:pt x="928" y="733"/>
                    <a:pt x="955" y="724"/>
                    <a:pt x="973" y="697"/>
                  </a:cubicBezTo>
                  <a:cubicBezTo>
                    <a:pt x="991" y="662"/>
                    <a:pt x="982" y="617"/>
                    <a:pt x="946" y="590"/>
                  </a:cubicBezTo>
                  <a:cubicBezTo>
                    <a:pt x="438" y="251"/>
                    <a:pt x="143" y="19"/>
                    <a:pt x="143" y="19"/>
                  </a:cubicBezTo>
                  <a:cubicBezTo>
                    <a:pt x="127" y="7"/>
                    <a:pt x="106"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2"/>
          <p:cNvGrpSpPr/>
          <p:nvPr/>
        </p:nvGrpSpPr>
        <p:grpSpPr>
          <a:xfrm rot="-10493412">
            <a:off x="-234610" y="-97674"/>
            <a:ext cx="714933" cy="1083682"/>
            <a:chOff x="4989675" y="1516750"/>
            <a:chExt cx="316950" cy="480425"/>
          </a:xfrm>
        </p:grpSpPr>
        <p:sp>
          <p:nvSpPr>
            <p:cNvPr id="266" name="Google Shape;266;p2"/>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2"/>
          <p:cNvGrpSpPr/>
          <p:nvPr/>
        </p:nvGrpSpPr>
        <p:grpSpPr>
          <a:xfrm>
            <a:off x="8277801" y="337071"/>
            <a:ext cx="466020" cy="1068892"/>
            <a:chOff x="8405313" y="368125"/>
            <a:chExt cx="332895" cy="763549"/>
          </a:xfrm>
        </p:grpSpPr>
        <p:sp>
          <p:nvSpPr>
            <p:cNvPr id="279" name="Google Shape;279;p2"/>
            <p:cNvSpPr/>
            <p:nvPr/>
          </p:nvSpPr>
          <p:spPr>
            <a:xfrm>
              <a:off x="8651180" y="931390"/>
              <a:ext cx="73914" cy="141447"/>
            </a:xfrm>
            <a:custGeom>
              <a:avLst/>
              <a:gdLst/>
              <a:ahLst/>
              <a:cxnLst/>
              <a:rect l="l" t="t" r="r" b="b"/>
              <a:pathLst>
                <a:path w="1054" h="2017" extrusionOk="0">
                  <a:moveTo>
                    <a:pt x="1054" y="1"/>
                  </a:moveTo>
                  <a:lnTo>
                    <a:pt x="1054" y="1"/>
                  </a:lnTo>
                  <a:cubicBezTo>
                    <a:pt x="563" y="1125"/>
                    <a:pt x="1" y="1312"/>
                    <a:pt x="1" y="1312"/>
                  </a:cubicBezTo>
                  <a:cubicBezTo>
                    <a:pt x="99" y="1544"/>
                    <a:pt x="188" y="1785"/>
                    <a:pt x="286" y="2017"/>
                  </a:cubicBezTo>
                  <a:cubicBezTo>
                    <a:pt x="447" y="1883"/>
                    <a:pt x="1054" y="1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576775" y="609224"/>
              <a:ext cx="108908" cy="327285"/>
            </a:xfrm>
            <a:custGeom>
              <a:avLst/>
              <a:gdLst/>
              <a:ahLst/>
              <a:cxnLst/>
              <a:rect l="l" t="t" r="r" b="b"/>
              <a:pathLst>
                <a:path w="1553" h="4667" extrusionOk="0">
                  <a:moveTo>
                    <a:pt x="455" y="0"/>
                  </a:moveTo>
                  <a:lnTo>
                    <a:pt x="455" y="0"/>
                  </a:lnTo>
                  <a:cubicBezTo>
                    <a:pt x="687" y="1918"/>
                    <a:pt x="0" y="2864"/>
                    <a:pt x="0" y="2864"/>
                  </a:cubicBezTo>
                  <a:cubicBezTo>
                    <a:pt x="18" y="2909"/>
                    <a:pt x="36" y="2953"/>
                    <a:pt x="45" y="3007"/>
                  </a:cubicBezTo>
                  <a:cubicBezTo>
                    <a:pt x="232" y="3560"/>
                    <a:pt x="429" y="4113"/>
                    <a:pt x="616" y="4666"/>
                  </a:cubicBezTo>
                  <a:cubicBezTo>
                    <a:pt x="616" y="4666"/>
                    <a:pt x="1481" y="3783"/>
                    <a:pt x="1553" y="2106"/>
                  </a:cubicBezTo>
                  <a:cubicBezTo>
                    <a:pt x="1294" y="1481"/>
                    <a:pt x="946" y="785"/>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522987" y="483485"/>
              <a:ext cx="102036" cy="326654"/>
            </a:xfrm>
            <a:custGeom>
              <a:avLst/>
              <a:gdLst/>
              <a:ahLst/>
              <a:cxnLst/>
              <a:rect l="l" t="t" r="r" b="b"/>
              <a:pathLst>
                <a:path w="1455" h="4658" extrusionOk="0">
                  <a:moveTo>
                    <a:pt x="0" y="0"/>
                  </a:moveTo>
                  <a:cubicBezTo>
                    <a:pt x="375" y="1437"/>
                    <a:pt x="152" y="2659"/>
                    <a:pt x="143" y="2694"/>
                  </a:cubicBezTo>
                  <a:cubicBezTo>
                    <a:pt x="348" y="3355"/>
                    <a:pt x="553" y="4006"/>
                    <a:pt x="767" y="4657"/>
                  </a:cubicBezTo>
                  <a:cubicBezTo>
                    <a:pt x="767" y="4657"/>
                    <a:pt x="1454" y="3711"/>
                    <a:pt x="1222" y="1793"/>
                  </a:cubicBezTo>
                  <a:cubicBezTo>
                    <a:pt x="883" y="1240"/>
                    <a:pt x="482" y="64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8474178" y="866312"/>
              <a:ext cx="168376" cy="162205"/>
            </a:xfrm>
            <a:custGeom>
              <a:avLst/>
              <a:gdLst/>
              <a:ahLst/>
              <a:cxnLst/>
              <a:rect l="l" t="t" r="r" b="b"/>
              <a:pathLst>
                <a:path w="2401" h="2313" extrusionOk="0">
                  <a:moveTo>
                    <a:pt x="0" y="1"/>
                  </a:moveTo>
                  <a:lnTo>
                    <a:pt x="0" y="1"/>
                  </a:lnTo>
                  <a:cubicBezTo>
                    <a:pt x="304" y="938"/>
                    <a:pt x="687" y="1580"/>
                    <a:pt x="1062" y="2026"/>
                  </a:cubicBezTo>
                  <a:cubicBezTo>
                    <a:pt x="1089" y="2044"/>
                    <a:pt x="1383" y="2231"/>
                    <a:pt x="1820" y="2294"/>
                  </a:cubicBezTo>
                  <a:cubicBezTo>
                    <a:pt x="1903" y="2306"/>
                    <a:pt x="1988" y="2313"/>
                    <a:pt x="2076" y="2313"/>
                  </a:cubicBezTo>
                  <a:cubicBezTo>
                    <a:pt x="2178" y="2313"/>
                    <a:pt x="2285" y="2304"/>
                    <a:pt x="2400" y="2285"/>
                  </a:cubicBezTo>
                  <a:cubicBezTo>
                    <a:pt x="2302" y="2053"/>
                    <a:pt x="2204" y="1830"/>
                    <a:pt x="2115" y="1598"/>
                  </a:cubicBezTo>
                  <a:cubicBezTo>
                    <a:pt x="2043" y="1419"/>
                    <a:pt x="1981" y="1232"/>
                    <a:pt x="1918" y="1054"/>
                  </a:cubicBezTo>
                  <a:cubicBezTo>
                    <a:pt x="1490" y="1027"/>
                    <a:pt x="1124" y="893"/>
                    <a:pt x="839" y="732"/>
                  </a:cubicBezTo>
                  <a:cubicBezTo>
                    <a:pt x="321" y="438"/>
                    <a:pt x="2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430348" y="373385"/>
              <a:ext cx="118936" cy="300987"/>
            </a:xfrm>
            <a:custGeom>
              <a:avLst/>
              <a:gdLst/>
              <a:ahLst/>
              <a:cxnLst/>
              <a:rect l="l" t="t" r="r" b="b"/>
              <a:pathLst>
                <a:path w="1696" h="4292" extrusionOk="0">
                  <a:moveTo>
                    <a:pt x="63" y="0"/>
                  </a:moveTo>
                  <a:cubicBezTo>
                    <a:pt x="19" y="660"/>
                    <a:pt x="1" y="1267"/>
                    <a:pt x="1" y="1838"/>
                  </a:cubicBezTo>
                  <a:cubicBezTo>
                    <a:pt x="1" y="1838"/>
                    <a:pt x="72" y="2061"/>
                    <a:pt x="215" y="2391"/>
                  </a:cubicBezTo>
                  <a:cubicBezTo>
                    <a:pt x="429" y="2900"/>
                    <a:pt x="822" y="3676"/>
                    <a:pt x="1384" y="4291"/>
                  </a:cubicBezTo>
                  <a:cubicBezTo>
                    <a:pt x="1375" y="4256"/>
                    <a:pt x="1357" y="4211"/>
                    <a:pt x="1348" y="4166"/>
                  </a:cubicBezTo>
                  <a:cubicBezTo>
                    <a:pt x="1196" y="3658"/>
                    <a:pt x="1054" y="3140"/>
                    <a:pt x="902" y="2623"/>
                  </a:cubicBezTo>
                  <a:cubicBezTo>
                    <a:pt x="865" y="2504"/>
                    <a:pt x="854" y="2443"/>
                    <a:pt x="864" y="2443"/>
                  </a:cubicBezTo>
                  <a:lnTo>
                    <a:pt x="864" y="2443"/>
                  </a:lnTo>
                  <a:cubicBezTo>
                    <a:pt x="872" y="2443"/>
                    <a:pt x="899" y="2497"/>
                    <a:pt x="938" y="2605"/>
                  </a:cubicBezTo>
                  <a:cubicBezTo>
                    <a:pt x="1098" y="3123"/>
                    <a:pt x="1268" y="3631"/>
                    <a:pt x="1428" y="4148"/>
                  </a:cubicBezTo>
                  <a:lnTo>
                    <a:pt x="1464" y="4264"/>
                  </a:lnTo>
                  <a:cubicBezTo>
                    <a:pt x="1473" y="4229"/>
                    <a:pt x="1696" y="3007"/>
                    <a:pt x="1321" y="1570"/>
                  </a:cubicBezTo>
                  <a:cubicBezTo>
                    <a:pt x="946" y="1080"/>
                    <a:pt x="527" y="553"/>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548583" y="1008391"/>
              <a:ext cx="116482" cy="66341"/>
            </a:xfrm>
            <a:custGeom>
              <a:avLst/>
              <a:gdLst/>
              <a:ahLst/>
              <a:cxnLst/>
              <a:rect l="l" t="t" r="r" b="b"/>
              <a:pathLst>
                <a:path w="1661" h="946" extrusionOk="0">
                  <a:moveTo>
                    <a:pt x="1" y="0"/>
                  </a:moveTo>
                  <a:cubicBezTo>
                    <a:pt x="732" y="848"/>
                    <a:pt x="1464" y="937"/>
                    <a:pt x="1660" y="946"/>
                  </a:cubicBezTo>
                  <a:cubicBezTo>
                    <a:pt x="1544" y="723"/>
                    <a:pt x="1437" y="491"/>
                    <a:pt x="1339" y="259"/>
                  </a:cubicBezTo>
                  <a:cubicBezTo>
                    <a:pt x="1224" y="278"/>
                    <a:pt x="1117" y="287"/>
                    <a:pt x="1015" y="287"/>
                  </a:cubicBezTo>
                  <a:cubicBezTo>
                    <a:pt x="927" y="287"/>
                    <a:pt x="842" y="280"/>
                    <a:pt x="759" y="268"/>
                  </a:cubicBezTo>
                  <a:cubicBezTo>
                    <a:pt x="322" y="205"/>
                    <a:pt x="28" y="1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490237" y="544706"/>
              <a:ext cx="205474" cy="581357"/>
            </a:xfrm>
            <a:custGeom>
              <a:avLst/>
              <a:gdLst/>
              <a:ahLst/>
              <a:cxnLst/>
              <a:rect l="l" t="t" r="r" b="b"/>
              <a:pathLst>
                <a:path w="2930" h="8290" extrusionOk="0">
                  <a:moveTo>
                    <a:pt x="10" y="0"/>
                  </a:moveTo>
                  <a:cubicBezTo>
                    <a:pt x="0" y="0"/>
                    <a:pt x="11" y="61"/>
                    <a:pt x="48" y="180"/>
                  </a:cubicBezTo>
                  <a:cubicBezTo>
                    <a:pt x="200" y="697"/>
                    <a:pt x="342" y="1215"/>
                    <a:pt x="494" y="1723"/>
                  </a:cubicBezTo>
                  <a:cubicBezTo>
                    <a:pt x="503" y="1768"/>
                    <a:pt x="521" y="1813"/>
                    <a:pt x="530" y="1848"/>
                  </a:cubicBezTo>
                  <a:cubicBezTo>
                    <a:pt x="717" y="2508"/>
                    <a:pt x="913" y="3169"/>
                    <a:pt x="1109" y="3820"/>
                  </a:cubicBezTo>
                  <a:cubicBezTo>
                    <a:pt x="1127" y="3873"/>
                    <a:pt x="1136" y="3918"/>
                    <a:pt x="1154" y="3962"/>
                  </a:cubicBezTo>
                  <a:cubicBezTo>
                    <a:pt x="1324" y="4525"/>
                    <a:pt x="1493" y="5087"/>
                    <a:pt x="1689" y="5640"/>
                  </a:cubicBezTo>
                  <a:cubicBezTo>
                    <a:pt x="1752" y="5818"/>
                    <a:pt x="1814" y="6005"/>
                    <a:pt x="1886" y="6184"/>
                  </a:cubicBezTo>
                  <a:cubicBezTo>
                    <a:pt x="1975" y="6416"/>
                    <a:pt x="2073" y="6639"/>
                    <a:pt x="2171" y="6871"/>
                  </a:cubicBezTo>
                  <a:cubicBezTo>
                    <a:pt x="2269" y="7103"/>
                    <a:pt x="2376" y="7335"/>
                    <a:pt x="2492" y="7558"/>
                  </a:cubicBezTo>
                  <a:cubicBezTo>
                    <a:pt x="2617" y="7807"/>
                    <a:pt x="2760" y="8057"/>
                    <a:pt x="2912" y="8289"/>
                  </a:cubicBezTo>
                  <a:lnTo>
                    <a:pt x="2920" y="8289"/>
                  </a:lnTo>
                  <a:cubicBezTo>
                    <a:pt x="2920" y="8289"/>
                    <a:pt x="2929" y="8280"/>
                    <a:pt x="2920" y="8280"/>
                  </a:cubicBezTo>
                  <a:cubicBezTo>
                    <a:pt x="2804" y="8030"/>
                    <a:pt x="2688" y="7781"/>
                    <a:pt x="2581" y="7531"/>
                  </a:cubicBezTo>
                  <a:cubicBezTo>
                    <a:pt x="2483" y="7299"/>
                    <a:pt x="2394" y="7058"/>
                    <a:pt x="2296" y="6826"/>
                  </a:cubicBezTo>
                  <a:cubicBezTo>
                    <a:pt x="2216" y="6594"/>
                    <a:pt x="2126" y="6362"/>
                    <a:pt x="2046" y="6130"/>
                  </a:cubicBezTo>
                  <a:cubicBezTo>
                    <a:pt x="1984" y="5943"/>
                    <a:pt x="1921" y="5765"/>
                    <a:pt x="1850" y="5586"/>
                  </a:cubicBezTo>
                  <a:cubicBezTo>
                    <a:pt x="1663" y="5033"/>
                    <a:pt x="1466" y="4480"/>
                    <a:pt x="1279" y="3927"/>
                  </a:cubicBezTo>
                  <a:cubicBezTo>
                    <a:pt x="1270" y="3873"/>
                    <a:pt x="1252" y="3829"/>
                    <a:pt x="1234" y="3784"/>
                  </a:cubicBezTo>
                  <a:cubicBezTo>
                    <a:pt x="1020" y="3133"/>
                    <a:pt x="815" y="2482"/>
                    <a:pt x="610" y="1821"/>
                  </a:cubicBezTo>
                  <a:lnTo>
                    <a:pt x="574" y="1705"/>
                  </a:lnTo>
                  <a:cubicBezTo>
                    <a:pt x="414" y="1188"/>
                    <a:pt x="244" y="680"/>
                    <a:pt x="84" y="162"/>
                  </a:cubicBezTo>
                  <a:cubicBezTo>
                    <a:pt x="45" y="54"/>
                    <a:pt x="18"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8619903" y="756843"/>
              <a:ext cx="105191" cy="266625"/>
            </a:xfrm>
            <a:custGeom>
              <a:avLst/>
              <a:gdLst/>
              <a:ahLst/>
              <a:cxnLst/>
              <a:rect l="l" t="t" r="r" b="b"/>
              <a:pathLst>
                <a:path w="1500" h="3802" extrusionOk="0">
                  <a:moveTo>
                    <a:pt x="938" y="1"/>
                  </a:moveTo>
                  <a:cubicBezTo>
                    <a:pt x="866" y="1678"/>
                    <a:pt x="1" y="2561"/>
                    <a:pt x="1" y="2561"/>
                  </a:cubicBezTo>
                  <a:cubicBezTo>
                    <a:pt x="72" y="2740"/>
                    <a:pt x="135" y="2918"/>
                    <a:pt x="197" y="3105"/>
                  </a:cubicBezTo>
                  <a:cubicBezTo>
                    <a:pt x="277" y="3337"/>
                    <a:pt x="367" y="3569"/>
                    <a:pt x="447" y="3801"/>
                  </a:cubicBezTo>
                  <a:cubicBezTo>
                    <a:pt x="447" y="3801"/>
                    <a:pt x="1009" y="3614"/>
                    <a:pt x="1500" y="2490"/>
                  </a:cubicBezTo>
                  <a:cubicBezTo>
                    <a:pt x="1500" y="1847"/>
                    <a:pt x="1357" y="1027"/>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429717" y="502209"/>
              <a:ext cx="138362" cy="310384"/>
            </a:xfrm>
            <a:custGeom>
              <a:avLst/>
              <a:gdLst/>
              <a:ahLst/>
              <a:cxnLst/>
              <a:rect l="l" t="t" r="r" b="b"/>
              <a:pathLst>
                <a:path w="1973" h="4426" extrusionOk="0">
                  <a:moveTo>
                    <a:pt x="10" y="1"/>
                  </a:moveTo>
                  <a:cubicBezTo>
                    <a:pt x="1" y="884"/>
                    <a:pt x="37" y="1678"/>
                    <a:pt x="99" y="2383"/>
                  </a:cubicBezTo>
                  <a:cubicBezTo>
                    <a:pt x="99" y="2383"/>
                    <a:pt x="269" y="2811"/>
                    <a:pt x="652" y="3302"/>
                  </a:cubicBezTo>
                  <a:cubicBezTo>
                    <a:pt x="955" y="3703"/>
                    <a:pt x="1384" y="4131"/>
                    <a:pt x="1972" y="4426"/>
                  </a:cubicBezTo>
                  <a:cubicBezTo>
                    <a:pt x="1776" y="3775"/>
                    <a:pt x="1580" y="3114"/>
                    <a:pt x="1393" y="2454"/>
                  </a:cubicBezTo>
                  <a:cubicBezTo>
                    <a:pt x="831" y="1839"/>
                    <a:pt x="438" y="1063"/>
                    <a:pt x="224" y="554"/>
                  </a:cubicBezTo>
                  <a:cubicBezTo>
                    <a:pt x="81" y="224"/>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436660" y="669253"/>
              <a:ext cx="172093" cy="270973"/>
            </a:xfrm>
            <a:custGeom>
              <a:avLst/>
              <a:gdLst/>
              <a:ahLst/>
              <a:cxnLst/>
              <a:rect l="l" t="t" r="r" b="b"/>
              <a:pathLst>
                <a:path w="2454" h="3864" extrusionOk="0">
                  <a:moveTo>
                    <a:pt x="0" y="1"/>
                  </a:moveTo>
                  <a:cubicBezTo>
                    <a:pt x="107" y="1152"/>
                    <a:pt x="303" y="2071"/>
                    <a:pt x="535" y="2811"/>
                  </a:cubicBezTo>
                  <a:cubicBezTo>
                    <a:pt x="562" y="2856"/>
                    <a:pt x="856" y="3248"/>
                    <a:pt x="1374" y="3542"/>
                  </a:cubicBezTo>
                  <a:cubicBezTo>
                    <a:pt x="1659" y="3703"/>
                    <a:pt x="2025" y="3837"/>
                    <a:pt x="2453" y="3864"/>
                  </a:cubicBezTo>
                  <a:cubicBezTo>
                    <a:pt x="2257" y="3311"/>
                    <a:pt x="2088" y="2749"/>
                    <a:pt x="1918" y="2186"/>
                  </a:cubicBezTo>
                  <a:cubicBezTo>
                    <a:pt x="1900" y="2142"/>
                    <a:pt x="1891" y="2097"/>
                    <a:pt x="1873" y="2044"/>
                  </a:cubicBezTo>
                  <a:cubicBezTo>
                    <a:pt x="1285" y="1749"/>
                    <a:pt x="856" y="1312"/>
                    <a:pt x="553" y="920"/>
                  </a:cubicBezTo>
                  <a:cubicBezTo>
                    <a:pt x="170" y="42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427262" y="499474"/>
              <a:ext cx="103298" cy="177984"/>
            </a:xfrm>
            <a:custGeom>
              <a:avLst/>
              <a:gdLst/>
              <a:ahLst/>
              <a:cxnLst/>
              <a:rect l="l" t="t" r="r" b="b"/>
              <a:pathLst>
                <a:path w="1473" h="2538" extrusionOk="0">
                  <a:moveTo>
                    <a:pt x="47" y="1"/>
                  </a:moveTo>
                  <a:cubicBezTo>
                    <a:pt x="41" y="1"/>
                    <a:pt x="34" y="2"/>
                    <a:pt x="27" y="4"/>
                  </a:cubicBezTo>
                  <a:cubicBezTo>
                    <a:pt x="9" y="4"/>
                    <a:pt x="0" y="31"/>
                    <a:pt x="9" y="49"/>
                  </a:cubicBezTo>
                  <a:cubicBezTo>
                    <a:pt x="9" y="67"/>
                    <a:pt x="482" y="1512"/>
                    <a:pt x="1401" y="2520"/>
                  </a:cubicBezTo>
                  <a:cubicBezTo>
                    <a:pt x="1410" y="2529"/>
                    <a:pt x="1419" y="2538"/>
                    <a:pt x="1428" y="2538"/>
                  </a:cubicBezTo>
                  <a:cubicBezTo>
                    <a:pt x="1437" y="2538"/>
                    <a:pt x="1445" y="2529"/>
                    <a:pt x="1454" y="2529"/>
                  </a:cubicBezTo>
                  <a:cubicBezTo>
                    <a:pt x="1472" y="2511"/>
                    <a:pt x="1472" y="2484"/>
                    <a:pt x="1454" y="2466"/>
                  </a:cubicBezTo>
                  <a:cubicBezTo>
                    <a:pt x="553" y="1467"/>
                    <a:pt x="89" y="40"/>
                    <a:pt x="81" y="22"/>
                  </a:cubicBezTo>
                  <a:cubicBezTo>
                    <a:pt x="74" y="9"/>
                    <a:pt x="6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8433504" y="666518"/>
              <a:ext cx="137730" cy="149231"/>
            </a:xfrm>
            <a:custGeom>
              <a:avLst/>
              <a:gdLst/>
              <a:ahLst/>
              <a:cxnLst/>
              <a:rect l="l" t="t" r="r" b="b"/>
              <a:pathLst>
                <a:path w="1964" h="2128" extrusionOk="0">
                  <a:moveTo>
                    <a:pt x="52" y="1"/>
                  </a:moveTo>
                  <a:cubicBezTo>
                    <a:pt x="46" y="1"/>
                    <a:pt x="41" y="2"/>
                    <a:pt x="36" y="4"/>
                  </a:cubicBezTo>
                  <a:cubicBezTo>
                    <a:pt x="9" y="4"/>
                    <a:pt x="0" y="31"/>
                    <a:pt x="9" y="49"/>
                  </a:cubicBezTo>
                  <a:cubicBezTo>
                    <a:pt x="18" y="67"/>
                    <a:pt x="580" y="1467"/>
                    <a:pt x="1901" y="2118"/>
                  </a:cubicBezTo>
                  <a:cubicBezTo>
                    <a:pt x="1910" y="2127"/>
                    <a:pt x="1918" y="2127"/>
                    <a:pt x="1918" y="2127"/>
                  </a:cubicBezTo>
                  <a:cubicBezTo>
                    <a:pt x="1936" y="2127"/>
                    <a:pt x="1945" y="2118"/>
                    <a:pt x="1954" y="2101"/>
                  </a:cubicBezTo>
                  <a:cubicBezTo>
                    <a:pt x="1963" y="2083"/>
                    <a:pt x="1954" y="2056"/>
                    <a:pt x="1936" y="2047"/>
                  </a:cubicBezTo>
                  <a:cubicBezTo>
                    <a:pt x="643" y="1405"/>
                    <a:pt x="90" y="40"/>
                    <a:pt x="81" y="22"/>
                  </a:cubicBezTo>
                  <a:cubicBezTo>
                    <a:pt x="81" y="9"/>
                    <a:pt x="66"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471022" y="863577"/>
              <a:ext cx="140255" cy="79174"/>
            </a:xfrm>
            <a:custGeom>
              <a:avLst/>
              <a:gdLst/>
              <a:ahLst/>
              <a:cxnLst/>
              <a:rect l="l" t="t" r="r" b="b"/>
              <a:pathLst>
                <a:path w="2000" h="1129" extrusionOk="0">
                  <a:moveTo>
                    <a:pt x="43" y="1"/>
                  </a:moveTo>
                  <a:cubicBezTo>
                    <a:pt x="38" y="1"/>
                    <a:pt x="32" y="2"/>
                    <a:pt x="27" y="4"/>
                  </a:cubicBezTo>
                  <a:cubicBezTo>
                    <a:pt x="10" y="22"/>
                    <a:pt x="1" y="49"/>
                    <a:pt x="19" y="67"/>
                  </a:cubicBezTo>
                  <a:cubicBezTo>
                    <a:pt x="19" y="76"/>
                    <a:pt x="723" y="1066"/>
                    <a:pt x="1954" y="1128"/>
                  </a:cubicBezTo>
                  <a:lnTo>
                    <a:pt x="1963" y="1128"/>
                  </a:lnTo>
                  <a:cubicBezTo>
                    <a:pt x="1981" y="1128"/>
                    <a:pt x="1999" y="1110"/>
                    <a:pt x="1999" y="1093"/>
                  </a:cubicBezTo>
                  <a:cubicBezTo>
                    <a:pt x="1999" y="1075"/>
                    <a:pt x="1981" y="1057"/>
                    <a:pt x="1963" y="1048"/>
                  </a:cubicBezTo>
                  <a:cubicBezTo>
                    <a:pt x="768" y="986"/>
                    <a:pt x="90" y="31"/>
                    <a:pt x="81" y="22"/>
                  </a:cubicBezTo>
                  <a:cubicBezTo>
                    <a:pt x="74" y="9"/>
                    <a:pt x="58"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545498" y="1005445"/>
              <a:ext cx="100142" cy="25526"/>
            </a:xfrm>
            <a:custGeom>
              <a:avLst/>
              <a:gdLst/>
              <a:ahLst/>
              <a:cxnLst/>
              <a:rect l="l" t="t" r="r" b="b"/>
              <a:pathLst>
                <a:path w="1428" h="364" extrusionOk="0">
                  <a:moveTo>
                    <a:pt x="41" y="0"/>
                  </a:moveTo>
                  <a:cubicBezTo>
                    <a:pt x="30" y="0"/>
                    <a:pt x="20" y="5"/>
                    <a:pt x="9" y="15"/>
                  </a:cubicBezTo>
                  <a:cubicBezTo>
                    <a:pt x="0" y="33"/>
                    <a:pt x="0" y="60"/>
                    <a:pt x="18" y="69"/>
                  </a:cubicBezTo>
                  <a:cubicBezTo>
                    <a:pt x="45" y="87"/>
                    <a:pt x="464" y="363"/>
                    <a:pt x="1053" y="363"/>
                  </a:cubicBezTo>
                  <a:cubicBezTo>
                    <a:pt x="1160" y="363"/>
                    <a:pt x="1276" y="354"/>
                    <a:pt x="1392" y="336"/>
                  </a:cubicBezTo>
                  <a:cubicBezTo>
                    <a:pt x="1410" y="336"/>
                    <a:pt x="1428" y="310"/>
                    <a:pt x="1419" y="292"/>
                  </a:cubicBezTo>
                  <a:cubicBezTo>
                    <a:pt x="1419" y="265"/>
                    <a:pt x="1392" y="256"/>
                    <a:pt x="1374" y="256"/>
                  </a:cubicBezTo>
                  <a:cubicBezTo>
                    <a:pt x="1266" y="276"/>
                    <a:pt x="1160" y="284"/>
                    <a:pt x="1060" y="284"/>
                  </a:cubicBezTo>
                  <a:cubicBezTo>
                    <a:pt x="485" y="284"/>
                    <a:pt x="70" y="6"/>
                    <a:pt x="63" y="6"/>
                  </a:cubicBezTo>
                  <a:cubicBezTo>
                    <a:pt x="55" y="3"/>
                    <a:pt x="48"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519831" y="480820"/>
              <a:ext cx="32609" cy="194814"/>
            </a:xfrm>
            <a:custGeom>
              <a:avLst/>
              <a:gdLst/>
              <a:ahLst/>
              <a:cxnLst/>
              <a:rect l="l" t="t" r="r" b="b"/>
              <a:pathLst>
                <a:path w="465" h="2778" extrusionOk="0">
                  <a:moveTo>
                    <a:pt x="46" y="0"/>
                  </a:moveTo>
                  <a:cubicBezTo>
                    <a:pt x="43" y="0"/>
                    <a:pt x="40" y="1"/>
                    <a:pt x="36" y="3"/>
                  </a:cubicBezTo>
                  <a:cubicBezTo>
                    <a:pt x="9" y="12"/>
                    <a:pt x="1" y="29"/>
                    <a:pt x="1" y="47"/>
                  </a:cubicBezTo>
                  <a:cubicBezTo>
                    <a:pt x="384" y="1484"/>
                    <a:pt x="152" y="2715"/>
                    <a:pt x="152" y="2724"/>
                  </a:cubicBezTo>
                  <a:cubicBezTo>
                    <a:pt x="143" y="2750"/>
                    <a:pt x="161" y="2768"/>
                    <a:pt x="179" y="2777"/>
                  </a:cubicBezTo>
                  <a:lnTo>
                    <a:pt x="188" y="2777"/>
                  </a:lnTo>
                  <a:cubicBezTo>
                    <a:pt x="206" y="2777"/>
                    <a:pt x="224" y="2759"/>
                    <a:pt x="232" y="2741"/>
                  </a:cubicBezTo>
                  <a:cubicBezTo>
                    <a:pt x="232" y="2732"/>
                    <a:pt x="464" y="1484"/>
                    <a:pt x="81" y="29"/>
                  </a:cubicBezTo>
                  <a:cubicBezTo>
                    <a:pt x="74" y="15"/>
                    <a:pt x="60"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8573619" y="606068"/>
              <a:ext cx="53858" cy="206525"/>
            </a:xfrm>
            <a:custGeom>
              <a:avLst/>
              <a:gdLst/>
              <a:ahLst/>
              <a:cxnLst/>
              <a:rect l="l" t="t" r="r" b="b"/>
              <a:pathLst>
                <a:path w="768" h="2945" extrusionOk="0">
                  <a:moveTo>
                    <a:pt x="500" y="1"/>
                  </a:moveTo>
                  <a:cubicBezTo>
                    <a:pt x="474" y="10"/>
                    <a:pt x="465" y="28"/>
                    <a:pt x="465" y="45"/>
                  </a:cubicBezTo>
                  <a:cubicBezTo>
                    <a:pt x="688" y="1928"/>
                    <a:pt x="19" y="2873"/>
                    <a:pt x="19" y="2882"/>
                  </a:cubicBezTo>
                  <a:cubicBezTo>
                    <a:pt x="1" y="2900"/>
                    <a:pt x="10" y="2927"/>
                    <a:pt x="19" y="2936"/>
                  </a:cubicBezTo>
                  <a:cubicBezTo>
                    <a:pt x="28" y="2945"/>
                    <a:pt x="36" y="2945"/>
                    <a:pt x="45" y="2945"/>
                  </a:cubicBezTo>
                  <a:cubicBezTo>
                    <a:pt x="54" y="2945"/>
                    <a:pt x="72" y="2945"/>
                    <a:pt x="81" y="2927"/>
                  </a:cubicBezTo>
                  <a:cubicBezTo>
                    <a:pt x="108" y="2891"/>
                    <a:pt x="768" y="1955"/>
                    <a:pt x="545" y="37"/>
                  </a:cubicBezTo>
                  <a:cubicBezTo>
                    <a:pt x="536" y="19"/>
                    <a:pt x="518"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617449" y="754178"/>
              <a:ext cx="70759" cy="184786"/>
            </a:xfrm>
            <a:custGeom>
              <a:avLst/>
              <a:gdLst/>
              <a:ahLst/>
              <a:cxnLst/>
              <a:rect l="l" t="t" r="r" b="b"/>
              <a:pathLst>
                <a:path w="1009" h="2635" extrusionOk="0">
                  <a:moveTo>
                    <a:pt x="959" y="1"/>
                  </a:moveTo>
                  <a:cubicBezTo>
                    <a:pt x="940" y="1"/>
                    <a:pt x="928" y="17"/>
                    <a:pt x="928" y="39"/>
                  </a:cubicBezTo>
                  <a:cubicBezTo>
                    <a:pt x="866" y="1680"/>
                    <a:pt x="18" y="2555"/>
                    <a:pt x="9" y="2563"/>
                  </a:cubicBezTo>
                  <a:cubicBezTo>
                    <a:pt x="0" y="2581"/>
                    <a:pt x="0" y="2608"/>
                    <a:pt x="9" y="2626"/>
                  </a:cubicBezTo>
                  <a:cubicBezTo>
                    <a:pt x="18" y="2635"/>
                    <a:pt x="27" y="2635"/>
                    <a:pt x="36" y="2635"/>
                  </a:cubicBezTo>
                  <a:cubicBezTo>
                    <a:pt x="54" y="2635"/>
                    <a:pt x="63" y="2635"/>
                    <a:pt x="72" y="2626"/>
                  </a:cubicBezTo>
                  <a:cubicBezTo>
                    <a:pt x="81" y="2617"/>
                    <a:pt x="946" y="1716"/>
                    <a:pt x="1008" y="39"/>
                  </a:cubicBezTo>
                  <a:cubicBezTo>
                    <a:pt x="1008" y="21"/>
                    <a:pt x="990" y="3"/>
                    <a:pt x="973" y="3"/>
                  </a:cubicBezTo>
                  <a:cubicBezTo>
                    <a:pt x="968" y="2"/>
                    <a:pt x="963"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648726" y="928655"/>
              <a:ext cx="79525" cy="97267"/>
            </a:xfrm>
            <a:custGeom>
              <a:avLst/>
              <a:gdLst/>
              <a:ahLst/>
              <a:cxnLst/>
              <a:rect l="l" t="t" r="r" b="b"/>
              <a:pathLst>
                <a:path w="1134" h="1387" extrusionOk="0">
                  <a:moveTo>
                    <a:pt x="1087" y="1"/>
                  </a:moveTo>
                  <a:cubicBezTo>
                    <a:pt x="1071" y="1"/>
                    <a:pt x="1059" y="9"/>
                    <a:pt x="1053" y="22"/>
                  </a:cubicBezTo>
                  <a:cubicBezTo>
                    <a:pt x="580" y="1110"/>
                    <a:pt x="36" y="1307"/>
                    <a:pt x="27" y="1315"/>
                  </a:cubicBezTo>
                  <a:cubicBezTo>
                    <a:pt x="9" y="1315"/>
                    <a:pt x="0" y="1342"/>
                    <a:pt x="0" y="1360"/>
                  </a:cubicBezTo>
                  <a:cubicBezTo>
                    <a:pt x="9" y="1378"/>
                    <a:pt x="27" y="1387"/>
                    <a:pt x="45" y="1387"/>
                  </a:cubicBezTo>
                  <a:lnTo>
                    <a:pt x="54" y="1387"/>
                  </a:lnTo>
                  <a:cubicBezTo>
                    <a:pt x="81" y="1378"/>
                    <a:pt x="634" y="1182"/>
                    <a:pt x="1124" y="49"/>
                  </a:cubicBezTo>
                  <a:cubicBezTo>
                    <a:pt x="1133" y="31"/>
                    <a:pt x="1124" y="13"/>
                    <a:pt x="1106" y="4"/>
                  </a:cubicBezTo>
                  <a:cubicBezTo>
                    <a:pt x="1099" y="2"/>
                    <a:pt x="1093" y="1"/>
                    <a:pt x="1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405313" y="368125"/>
              <a:ext cx="332895" cy="712215"/>
            </a:xfrm>
            <a:custGeom>
              <a:avLst/>
              <a:gdLst/>
              <a:ahLst/>
              <a:cxnLst/>
              <a:rect l="l" t="t" r="r" b="b"/>
              <a:pathLst>
                <a:path w="4747" h="10156" extrusionOk="0">
                  <a:moveTo>
                    <a:pt x="483" y="280"/>
                  </a:moveTo>
                  <a:cubicBezTo>
                    <a:pt x="3989" y="4464"/>
                    <a:pt x="4586" y="6980"/>
                    <a:pt x="4462" y="8363"/>
                  </a:cubicBezTo>
                  <a:cubicBezTo>
                    <a:pt x="4372" y="9389"/>
                    <a:pt x="3891" y="9862"/>
                    <a:pt x="3739" y="9986"/>
                  </a:cubicBezTo>
                  <a:cubicBezTo>
                    <a:pt x="3739" y="9995"/>
                    <a:pt x="3730" y="9995"/>
                    <a:pt x="3730" y="10004"/>
                  </a:cubicBezTo>
                  <a:cubicBezTo>
                    <a:pt x="3721" y="10004"/>
                    <a:pt x="3712" y="9995"/>
                    <a:pt x="3703" y="9995"/>
                  </a:cubicBezTo>
                  <a:cubicBezTo>
                    <a:pt x="3516" y="9986"/>
                    <a:pt x="2847" y="9897"/>
                    <a:pt x="2151" y="9130"/>
                  </a:cubicBezTo>
                  <a:cubicBezTo>
                    <a:pt x="1223" y="8104"/>
                    <a:pt x="188" y="5731"/>
                    <a:pt x="483" y="280"/>
                  </a:cubicBezTo>
                  <a:close/>
                  <a:moveTo>
                    <a:pt x="417" y="0"/>
                  </a:moveTo>
                  <a:cubicBezTo>
                    <a:pt x="409" y="0"/>
                    <a:pt x="401" y="1"/>
                    <a:pt x="394" y="4"/>
                  </a:cubicBezTo>
                  <a:cubicBezTo>
                    <a:pt x="367" y="13"/>
                    <a:pt x="340" y="40"/>
                    <a:pt x="340" y="75"/>
                  </a:cubicBezTo>
                  <a:cubicBezTo>
                    <a:pt x="1" y="5713"/>
                    <a:pt x="1080" y="8175"/>
                    <a:pt x="2035" y="9237"/>
                  </a:cubicBezTo>
                  <a:cubicBezTo>
                    <a:pt x="2767" y="10049"/>
                    <a:pt x="3489" y="10147"/>
                    <a:pt x="3694" y="10156"/>
                  </a:cubicBezTo>
                  <a:lnTo>
                    <a:pt x="3703" y="10156"/>
                  </a:lnTo>
                  <a:cubicBezTo>
                    <a:pt x="3730" y="10156"/>
                    <a:pt x="3757" y="10147"/>
                    <a:pt x="3766" y="10120"/>
                  </a:cubicBezTo>
                  <a:cubicBezTo>
                    <a:pt x="3777" y="10124"/>
                    <a:pt x="3788" y="10126"/>
                    <a:pt x="3799" y="10126"/>
                  </a:cubicBezTo>
                  <a:cubicBezTo>
                    <a:pt x="3815" y="10126"/>
                    <a:pt x="3830" y="10122"/>
                    <a:pt x="3846" y="10111"/>
                  </a:cubicBezTo>
                  <a:cubicBezTo>
                    <a:pt x="4007" y="9978"/>
                    <a:pt x="4524" y="9469"/>
                    <a:pt x="4622" y="8381"/>
                  </a:cubicBezTo>
                  <a:cubicBezTo>
                    <a:pt x="4747" y="6944"/>
                    <a:pt x="4131" y="4339"/>
                    <a:pt x="483" y="22"/>
                  </a:cubicBezTo>
                  <a:cubicBezTo>
                    <a:pt x="463" y="9"/>
                    <a:pt x="439" y="0"/>
                    <a:pt x="417"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482944" y="538886"/>
              <a:ext cx="219008" cy="592788"/>
            </a:xfrm>
            <a:custGeom>
              <a:avLst/>
              <a:gdLst/>
              <a:ahLst/>
              <a:cxnLst/>
              <a:rect l="l" t="t" r="r" b="b"/>
              <a:pathLst>
                <a:path w="3123" h="8453" extrusionOk="0">
                  <a:moveTo>
                    <a:pt x="1588" y="4857"/>
                  </a:moveTo>
                  <a:lnTo>
                    <a:pt x="1588" y="4857"/>
                  </a:lnTo>
                  <a:cubicBezTo>
                    <a:pt x="1731" y="5259"/>
                    <a:pt x="1874" y="5660"/>
                    <a:pt x="2007" y="6053"/>
                  </a:cubicBezTo>
                  <a:lnTo>
                    <a:pt x="2079" y="6231"/>
                  </a:lnTo>
                  <a:cubicBezTo>
                    <a:pt x="2106" y="6311"/>
                    <a:pt x="2132" y="6392"/>
                    <a:pt x="2159" y="6463"/>
                  </a:cubicBezTo>
                  <a:cubicBezTo>
                    <a:pt x="2123" y="6392"/>
                    <a:pt x="2097" y="6311"/>
                    <a:pt x="2070" y="6240"/>
                  </a:cubicBezTo>
                  <a:cubicBezTo>
                    <a:pt x="1891" y="5785"/>
                    <a:pt x="1740" y="5321"/>
                    <a:pt x="1588" y="4857"/>
                  </a:cubicBezTo>
                  <a:close/>
                  <a:moveTo>
                    <a:pt x="116" y="0"/>
                  </a:moveTo>
                  <a:cubicBezTo>
                    <a:pt x="107" y="0"/>
                    <a:pt x="99" y="2"/>
                    <a:pt x="89" y="4"/>
                  </a:cubicBezTo>
                  <a:cubicBezTo>
                    <a:pt x="0" y="40"/>
                    <a:pt x="27" y="138"/>
                    <a:pt x="72" y="290"/>
                  </a:cubicBezTo>
                  <a:cubicBezTo>
                    <a:pt x="205" y="736"/>
                    <a:pt x="339" y="1191"/>
                    <a:pt x="464" y="1637"/>
                  </a:cubicBezTo>
                  <a:lnTo>
                    <a:pt x="518" y="1833"/>
                  </a:lnTo>
                  <a:cubicBezTo>
                    <a:pt x="741" y="2591"/>
                    <a:pt x="955" y="3323"/>
                    <a:pt x="1178" y="4072"/>
                  </a:cubicBezTo>
                  <a:lnTo>
                    <a:pt x="1196" y="4108"/>
                  </a:lnTo>
                  <a:cubicBezTo>
                    <a:pt x="1410" y="4831"/>
                    <a:pt x="1642" y="5580"/>
                    <a:pt x="1918" y="6294"/>
                  </a:cubicBezTo>
                  <a:cubicBezTo>
                    <a:pt x="2097" y="6749"/>
                    <a:pt x="2293" y="7221"/>
                    <a:pt x="2525" y="7676"/>
                  </a:cubicBezTo>
                  <a:cubicBezTo>
                    <a:pt x="2668" y="7953"/>
                    <a:pt x="2801" y="8194"/>
                    <a:pt x="2944" y="8408"/>
                  </a:cubicBezTo>
                  <a:cubicBezTo>
                    <a:pt x="2962" y="8435"/>
                    <a:pt x="2989" y="8452"/>
                    <a:pt x="3024" y="8452"/>
                  </a:cubicBezTo>
                  <a:lnTo>
                    <a:pt x="3051" y="8452"/>
                  </a:lnTo>
                  <a:cubicBezTo>
                    <a:pt x="3051" y="8444"/>
                    <a:pt x="3060" y="8444"/>
                    <a:pt x="3060" y="8444"/>
                  </a:cubicBezTo>
                  <a:cubicBezTo>
                    <a:pt x="3105" y="8417"/>
                    <a:pt x="3123" y="8372"/>
                    <a:pt x="3096" y="8328"/>
                  </a:cubicBezTo>
                  <a:cubicBezTo>
                    <a:pt x="2980" y="8087"/>
                    <a:pt x="2864" y="7837"/>
                    <a:pt x="2757" y="7578"/>
                  </a:cubicBezTo>
                  <a:cubicBezTo>
                    <a:pt x="2587" y="7177"/>
                    <a:pt x="2418" y="6731"/>
                    <a:pt x="2222" y="6187"/>
                  </a:cubicBezTo>
                  <a:lnTo>
                    <a:pt x="2159" y="5999"/>
                  </a:lnTo>
                  <a:cubicBezTo>
                    <a:pt x="1927" y="5339"/>
                    <a:pt x="1686" y="4661"/>
                    <a:pt x="1463" y="3983"/>
                  </a:cubicBezTo>
                  <a:cubicBezTo>
                    <a:pt x="1222" y="3252"/>
                    <a:pt x="990" y="2511"/>
                    <a:pt x="750" y="1762"/>
                  </a:cubicBezTo>
                  <a:lnTo>
                    <a:pt x="643" y="1414"/>
                  </a:lnTo>
                  <a:cubicBezTo>
                    <a:pt x="518" y="1030"/>
                    <a:pt x="393" y="620"/>
                    <a:pt x="259" y="227"/>
                  </a:cubicBezTo>
                  <a:cubicBezTo>
                    <a:pt x="219" y="99"/>
                    <a:pt x="186"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2"/>
          <p:cNvGrpSpPr/>
          <p:nvPr/>
        </p:nvGrpSpPr>
        <p:grpSpPr>
          <a:xfrm rot="-7903543">
            <a:off x="5105205" y="-695607"/>
            <a:ext cx="714936" cy="1083687"/>
            <a:chOff x="4989675" y="1516750"/>
            <a:chExt cx="316950" cy="480425"/>
          </a:xfrm>
        </p:grpSpPr>
        <p:sp>
          <p:nvSpPr>
            <p:cNvPr id="300" name="Google Shape;300;p2"/>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
          <p:cNvGrpSpPr/>
          <p:nvPr/>
        </p:nvGrpSpPr>
        <p:grpSpPr>
          <a:xfrm>
            <a:off x="766794" y="766662"/>
            <a:ext cx="255724" cy="239066"/>
            <a:chOff x="3829100" y="1083350"/>
            <a:chExt cx="105925" cy="99025"/>
          </a:xfrm>
        </p:grpSpPr>
        <p:sp>
          <p:nvSpPr>
            <p:cNvPr id="313" name="Google Shape;313;p2"/>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
          <p:cNvGrpSpPr/>
          <p:nvPr/>
        </p:nvGrpSpPr>
        <p:grpSpPr>
          <a:xfrm>
            <a:off x="8743819" y="1808030"/>
            <a:ext cx="145274" cy="140748"/>
            <a:chOff x="3829100" y="1124075"/>
            <a:chExt cx="60175" cy="58300"/>
          </a:xfrm>
        </p:grpSpPr>
        <p:sp>
          <p:nvSpPr>
            <p:cNvPr id="320" name="Google Shape;320;p2"/>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2"/>
          <p:cNvGrpSpPr/>
          <p:nvPr/>
        </p:nvGrpSpPr>
        <p:grpSpPr>
          <a:xfrm rot="3933363">
            <a:off x="6283899" y="4685056"/>
            <a:ext cx="255723" cy="239065"/>
            <a:chOff x="3829100" y="1083350"/>
            <a:chExt cx="105925" cy="99025"/>
          </a:xfrm>
        </p:grpSpPr>
        <p:sp>
          <p:nvSpPr>
            <p:cNvPr id="324" name="Google Shape;324;p2"/>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2"/>
          <p:cNvGrpSpPr/>
          <p:nvPr/>
        </p:nvGrpSpPr>
        <p:grpSpPr>
          <a:xfrm>
            <a:off x="2365069" y="4890530"/>
            <a:ext cx="145274" cy="140748"/>
            <a:chOff x="3829100" y="1124075"/>
            <a:chExt cx="60175" cy="58300"/>
          </a:xfrm>
        </p:grpSpPr>
        <p:sp>
          <p:nvSpPr>
            <p:cNvPr id="331" name="Google Shape;331;p2"/>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
          <p:cNvSpPr txBox="1">
            <a:spLocks noGrp="1"/>
          </p:cNvSpPr>
          <p:nvPr>
            <p:ph type="ctrTitle"/>
          </p:nvPr>
        </p:nvSpPr>
        <p:spPr>
          <a:xfrm>
            <a:off x="1707450" y="1118751"/>
            <a:ext cx="5729100" cy="148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100"/>
              <a:buNone/>
              <a:defRPr sz="4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35" name="Google Shape;335;p2"/>
          <p:cNvSpPr txBox="1">
            <a:spLocks noGrp="1"/>
          </p:cNvSpPr>
          <p:nvPr>
            <p:ph type="subTitle" idx="1"/>
          </p:nvPr>
        </p:nvSpPr>
        <p:spPr>
          <a:xfrm>
            <a:off x="1707450" y="3530575"/>
            <a:ext cx="57291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36" name="Google Shape;336;p2"/>
          <p:cNvSpPr txBox="1">
            <a:spLocks noGrp="1"/>
          </p:cNvSpPr>
          <p:nvPr>
            <p:ph type="ctrTitle" idx="2"/>
          </p:nvPr>
        </p:nvSpPr>
        <p:spPr>
          <a:xfrm>
            <a:off x="2930250" y="2773875"/>
            <a:ext cx="3283500" cy="5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100"/>
              <a:buNone/>
              <a:defRPr sz="3700">
                <a:solidFill>
                  <a:schemeClr val="lt2"/>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1"/>
        <p:cNvGrpSpPr/>
        <p:nvPr/>
      </p:nvGrpSpPr>
      <p:grpSpPr>
        <a:xfrm>
          <a:off x="0" y="0"/>
          <a:ext cx="0" cy="0"/>
          <a:chOff x="0" y="0"/>
          <a:chExt cx="0" cy="0"/>
        </a:xfrm>
      </p:grpSpPr>
      <p:grpSp>
        <p:nvGrpSpPr>
          <p:cNvPr id="1052" name="Google Shape;1052;p6"/>
          <p:cNvGrpSpPr/>
          <p:nvPr/>
        </p:nvGrpSpPr>
        <p:grpSpPr>
          <a:xfrm rot="-10493395">
            <a:off x="-357308" y="172117"/>
            <a:ext cx="937652" cy="1421274"/>
            <a:chOff x="4989675" y="1516750"/>
            <a:chExt cx="316950" cy="480425"/>
          </a:xfrm>
        </p:grpSpPr>
        <p:sp>
          <p:nvSpPr>
            <p:cNvPr id="1053" name="Google Shape;1053;p6"/>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6"/>
          <p:cNvGrpSpPr/>
          <p:nvPr/>
        </p:nvGrpSpPr>
        <p:grpSpPr>
          <a:xfrm rot="2555404" flipH="1">
            <a:off x="-385264" y="113800"/>
            <a:ext cx="1170720" cy="1154315"/>
            <a:chOff x="3730925" y="3625750"/>
            <a:chExt cx="599125" cy="590750"/>
          </a:xfrm>
        </p:grpSpPr>
        <p:sp>
          <p:nvSpPr>
            <p:cNvPr id="1066" name="Google Shape;1066;p6"/>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6"/>
          <p:cNvGrpSpPr/>
          <p:nvPr/>
        </p:nvGrpSpPr>
        <p:grpSpPr>
          <a:xfrm rot="5949446">
            <a:off x="-64464" y="-683943"/>
            <a:ext cx="1257396" cy="1788715"/>
            <a:chOff x="4591675" y="3052375"/>
            <a:chExt cx="490350" cy="697550"/>
          </a:xfrm>
        </p:grpSpPr>
        <p:sp>
          <p:nvSpPr>
            <p:cNvPr id="1145" name="Google Shape;1145;p6"/>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6"/>
          <p:cNvGrpSpPr/>
          <p:nvPr/>
        </p:nvGrpSpPr>
        <p:grpSpPr>
          <a:xfrm rot="1638015">
            <a:off x="7965036" y="4243460"/>
            <a:ext cx="1165193" cy="1148905"/>
            <a:chOff x="3730925" y="3625750"/>
            <a:chExt cx="599125" cy="590750"/>
          </a:xfrm>
        </p:grpSpPr>
        <p:sp>
          <p:nvSpPr>
            <p:cNvPr id="1158" name="Google Shape;1158;p6"/>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6"/>
          <p:cNvGrpSpPr/>
          <p:nvPr/>
        </p:nvGrpSpPr>
        <p:grpSpPr>
          <a:xfrm rot="2700000">
            <a:off x="8317739" y="3359191"/>
            <a:ext cx="1535421" cy="1633915"/>
            <a:chOff x="7825794" y="3536048"/>
            <a:chExt cx="1670575" cy="1777739"/>
          </a:xfrm>
        </p:grpSpPr>
        <p:sp>
          <p:nvSpPr>
            <p:cNvPr id="1237" name="Google Shape;1237;p6"/>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6"/>
          <p:cNvGrpSpPr/>
          <p:nvPr/>
        </p:nvGrpSpPr>
        <p:grpSpPr>
          <a:xfrm>
            <a:off x="70656" y="255698"/>
            <a:ext cx="719804" cy="951374"/>
            <a:chOff x="3641725" y="2133425"/>
            <a:chExt cx="539300" cy="712800"/>
          </a:xfrm>
        </p:grpSpPr>
        <p:sp>
          <p:nvSpPr>
            <p:cNvPr id="1262" name="Google Shape;1262;p6"/>
            <p:cNvSpPr/>
            <p:nvPr/>
          </p:nvSpPr>
          <p:spPr>
            <a:xfrm>
              <a:off x="3931650" y="2467525"/>
              <a:ext cx="249375" cy="312475"/>
            </a:xfrm>
            <a:custGeom>
              <a:avLst/>
              <a:gdLst/>
              <a:ahLst/>
              <a:cxnLst/>
              <a:rect l="l" t="t" r="r" b="b"/>
              <a:pathLst>
                <a:path w="9975" h="12499" extrusionOk="0">
                  <a:moveTo>
                    <a:pt x="3765" y="1990"/>
                  </a:moveTo>
                  <a:cubicBezTo>
                    <a:pt x="3765" y="1990"/>
                    <a:pt x="7646" y="0"/>
                    <a:pt x="8814" y="2953"/>
                  </a:cubicBezTo>
                  <a:cubicBezTo>
                    <a:pt x="9974" y="5915"/>
                    <a:pt x="2650" y="12498"/>
                    <a:pt x="188" y="10554"/>
                  </a:cubicBezTo>
                  <a:cubicBezTo>
                    <a:pt x="0" y="9974"/>
                    <a:pt x="339" y="9456"/>
                    <a:pt x="661" y="9501"/>
                  </a:cubicBezTo>
                  <a:cubicBezTo>
                    <a:pt x="3096" y="9840"/>
                    <a:pt x="7913" y="5219"/>
                    <a:pt x="7565" y="3479"/>
                  </a:cubicBezTo>
                  <a:cubicBezTo>
                    <a:pt x="7316" y="2213"/>
                    <a:pt x="4140" y="3149"/>
                    <a:pt x="3346" y="3372"/>
                  </a:cubicBezTo>
                  <a:cubicBezTo>
                    <a:pt x="3346" y="3372"/>
                    <a:pt x="2909" y="2177"/>
                    <a:pt x="3765" y="1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3928525" y="2462600"/>
              <a:ext cx="240450" cy="287525"/>
            </a:xfrm>
            <a:custGeom>
              <a:avLst/>
              <a:gdLst/>
              <a:ahLst/>
              <a:cxnLst/>
              <a:rect l="l" t="t" r="r" b="b"/>
              <a:pathLst>
                <a:path w="9618" h="11501" extrusionOk="0">
                  <a:moveTo>
                    <a:pt x="8707" y="3248"/>
                  </a:moveTo>
                  <a:cubicBezTo>
                    <a:pt x="7690" y="661"/>
                    <a:pt x="4318" y="2249"/>
                    <a:pt x="4024" y="2392"/>
                  </a:cubicBezTo>
                  <a:cubicBezTo>
                    <a:pt x="3997" y="2410"/>
                    <a:pt x="3970" y="2418"/>
                    <a:pt x="3944" y="2427"/>
                  </a:cubicBezTo>
                  <a:cubicBezTo>
                    <a:pt x="3551" y="2517"/>
                    <a:pt x="3587" y="2980"/>
                    <a:pt x="3640" y="3266"/>
                  </a:cubicBezTo>
                  <a:cubicBezTo>
                    <a:pt x="3970" y="3177"/>
                    <a:pt x="4443" y="3043"/>
                    <a:pt x="4952" y="2945"/>
                  </a:cubicBezTo>
                  <a:cubicBezTo>
                    <a:pt x="6236" y="2686"/>
                    <a:pt x="7735" y="2615"/>
                    <a:pt x="7940" y="3623"/>
                  </a:cubicBezTo>
                  <a:cubicBezTo>
                    <a:pt x="7967" y="3766"/>
                    <a:pt x="7967" y="3917"/>
                    <a:pt x="7940" y="4078"/>
                  </a:cubicBezTo>
                  <a:cubicBezTo>
                    <a:pt x="7815" y="5006"/>
                    <a:pt x="6843" y="6353"/>
                    <a:pt x="5603" y="7512"/>
                  </a:cubicBezTo>
                  <a:cubicBezTo>
                    <a:pt x="4363" y="8672"/>
                    <a:pt x="2846" y="9662"/>
                    <a:pt x="1615" y="9903"/>
                  </a:cubicBezTo>
                  <a:cubicBezTo>
                    <a:pt x="1312" y="9966"/>
                    <a:pt x="1018" y="9983"/>
                    <a:pt x="750" y="9948"/>
                  </a:cubicBezTo>
                  <a:cubicBezTo>
                    <a:pt x="750" y="9948"/>
                    <a:pt x="741" y="9948"/>
                    <a:pt x="732" y="9948"/>
                  </a:cubicBezTo>
                  <a:lnTo>
                    <a:pt x="732" y="9948"/>
                  </a:lnTo>
                  <a:cubicBezTo>
                    <a:pt x="696" y="9966"/>
                    <a:pt x="652" y="10001"/>
                    <a:pt x="616" y="10055"/>
                  </a:cubicBezTo>
                  <a:cubicBezTo>
                    <a:pt x="571" y="10117"/>
                    <a:pt x="536" y="10207"/>
                    <a:pt x="518" y="10314"/>
                  </a:cubicBezTo>
                  <a:cubicBezTo>
                    <a:pt x="509" y="10403"/>
                    <a:pt x="509" y="10501"/>
                    <a:pt x="536" y="10599"/>
                  </a:cubicBezTo>
                  <a:cubicBezTo>
                    <a:pt x="1080" y="10974"/>
                    <a:pt x="1901" y="10911"/>
                    <a:pt x="2820" y="10545"/>
                  </a:cubicBezTo>
                  <a:cubicBezTo>
                    <a:pt x="3596" y="10242"/>
                    <a:pt x="4434" y="9725"/>
                    <a:pt x="5228" y="9100"/>
                  </a:cubicBezTo>
                  <a:cubicBezTo>
                    <a:pt x="6031" y="8458"/>
                    <a:pt x="6789" y="7709"/>
                    <a:pt x="7396" y="6941"/>
                  </a:cubicBezTo>
                  <a:cubicBezTo>
                    <a:pt x="8458" y="5594"/>
                    <a:pt x="9073" y="4194"/>
                    <a:pt x="8707" y="3248"/>
                  </a:cubicBezTo>
                  <a:close/>
                  <a:moveTo>
                    <a:pt x="3810" y="1946"/>
                  </a:moveTo>
                  <a:cubicBezTo>
                    <a:pt x="4185" y="1758"/>
                    <a:pt x="7967" y="1"/>
                    <a:pt x="9171" y="3061"/>
                  </a:cubicBezTo>
                  <a:cubicBezTo>
                    <a:pt x="9617" y="4194"/>
                    <a:pt x="8957" y="5773"/>
                    <a:pt x="7789" y="7245"/>
                  </a:cubicBezTo>
                  <a:cubicBezTo>
                    <a:pt x="7155" y="8057"/>
                    <a:pt x="6370" y="8833"/>
                    <a:pt x="5541" y="9484"/>
                  </a:cubicBezTo>
                  <a:cubicBezTo>
                    <a:pt x="4711" y="10153"/>
                    <a:pt x="3828" y="10688"/>
                    <a:pt x="2998" y="11009"/>
                  </a:cubicBezTo>
                  <a:cubicBezTo>
                    <a:pt x="1892" y="11455"/>
                    <a:pt x="866" y="11500"/>
                    <a:pt x="161" y="10947"/>
                  </a:cubicBezTo>
                  <a:cubicBezTo>
                    <a:pt x="117" y="10911"/>
                    <a:pt x="90" y="10876"/>
                    <a:pt x="81" y="10831"/>
                  </a:cubicBezTo>
                  <a:cubicBezTo>
                    <a:pt x="9" y="10626"/>
                    <a:pt x="1" y="10421"/>
                    <a:pt x="18" y="10242"/>
                  </a:cubicBezTo>
                  <a:cubicBezTo>
                    <a:pt x="45" y="10064"/>
                    <a:pt x="117" y="9894"/>
                    <a:pt x="206" y="9769"/>
                  </a:cubicBezTo>
                  <a:cubicBezTo>
                    <a:pt x="304" y="9627"/>
                    <a:pt x="438" y="9520"/>
                    <a:pt x="580" y="9475"/>
                  </a:cubicBezTo>
                  <a:lnTo>
                    <a:pt x="589" y="9466"/>
                  </a:lnTo>
                  <a:cubicBezTo>
                    <a:pt x="661" y="9448"/>
                    <a:pt x="741" y="9439"/>
                    <a:pt x="821" y="9448"/>
                  </a:cubicBezTo>
                  <a:cubicBezTo>
                    <a:pt x="1035" y="9484"/>
                    <a:pt x="1267" y="9466"/>
                    <a:pt x="1517" y="9421"/>
                  </a:cubicBezTo>
                  <a:cubicBezTo>
                    <a:pt x="2650" y="9190"/>
                    <a:pt x="4077" y="8253"/>
                    <a:pt x="5255" y="7147"/>
                  </a:cubicBezTo>
                  <a:cubicBezTo>
                    <a:pt x="6424" y="6058"/>
                    <a:pt x="7334" y="4827"/>
                    <a:pt x="7450" y="4006"/>
                  </a:cubicBezTo>
                  <a:cubicBezTo>
                    <a:pt x="7467" y="3899"/>
                    <a:pt x="7459" y="3810"/>
                    <a:pt x="7450" y="3721"/>
                  </a:cubicBezTo>
                  <a:cubicBezTo>
                    <a:pt x="7325" y="3114"/>
                    <a:pt x="6103" y="3221"/>
                    <a:pt x="5050" y="3435"/>
                  </a:cubicBezTo>
                  <a:cubicBezTo>
                    <a:pt x="4443" y="3551"/>
                    <a:pt x="3890" y="3712"/>
                    <a:pt x="3587" y="3801"/>
                  </a:cubicBezTo>
                  <a:lnTo>
                    <a:pt x="3542" y="3810"/>
                  </a:lnTo>
                  <a:cubicBezTo>
                    <a:pt x="3408" y="3855"/>
                    <a:pt x="3275" y="3774"/>
                    <a:pt x="3230" y="3650"/>
                  </a:cubicBezTo>
                  <a:cubicBezTo>
                    <a:pt x="3194" y="3543"/>
                    <a:pt x="2757" y="2204"/>
                    <a:pt x="3810" y="1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3641725" y="2380525"/>
              <a:ext cx="415075" cy="465700"/>
            </a:xfrm>
            <a:custGeom>
              <a:avLst/>
              <a:gdLst/>
              <a:ahLst/>
              <a:cxnLst/>
              <a:rect l="l" t="t" r="r" b="b"/>
              <a:pathLst>
                <a:path w="16603" h="18628" extrusionOk="0">
                  <a:moveTo>
                    <a:pt x="10197" y="17780"/>
                  </a:moveTo>
                  <a:cubicBezTo>
                    <a:pt x="13355" y="15729"/>
                    <a:pt x="14434" y="8146"/>
                    <a:pt x="16602" y="3346"/>
                  </a:cubicBezTo>
                  <a:cubicBezTo>
                    <a:pt x="14318" y="2026"/>
                    <a:pt x="4791" y="1"/>
                    <a:pt x="2168" y="269"/>
                  </a:cubicBezTo>
                  <a:cubicBezTo>
                    <a:pt x="2186" y="5541"/>
                    <a:pt x="0" y="12348"/>
                    <a:pt x="1981" y="16032"/>
                  </a:cubicBezTo>
                  <a:cubicBezTo>
                    <a:pt x="2105" y="17013"/>
                    <a:pt x="9688" y="18628"/>
                    <a:pt x="10197" y="177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3652650" y="2377625"/>
              <a:ext cx="411050" cy="461475"/>
            </a:xfrm>
            <a:custGeom>
              <a:avLst/>
              <a:gdLst/>
              <a:ahLst/>
              <a:cxnLst/>
              <a:rect l="l" t="t" r="r" b="b"/>
              <a:pathLst>
                <a:path w="16442" h="18459" extrusionOk="0">
                  <a:moveTo>
                    <a:pt x="14452" y="9047"/>
                  </a:moveTo>
                  <a:cubicBezTo>
                    <a:pt x="13266" y="12856"/>
                    <a:pt x="12079" y="16656"/>
                    <a:pt x="9938" y="18084"/>
                  </a:cubicBezTo>
                  <a:cubicBezTo>
                    <a:pt x="9813" y="18227"/>
                    <a:pt x="9572" y="18325"/>
                    <a:pt x="9260" y="18360"/>
                  </a:cubicBezTo>
                  <a:cubicBezTo>
                    <a:pt x="8448" y="18459"/>
                    <a:pt x="6932" y="18271"/>
                    <a:pt x="5451" y="17959"/>
                  </a:cubicBezTo>
                  <a:cubicBezTo>
                    <a:pt x="3970" y="17638"/>
                    <a:pt x="2507" y="17192"/>
                    <a:pt x="1811" y="16772"/>
                  </a:cubicBezTo>
                  <a:cubicBezTo>
                    <a:pt x="1535" y="16603"/>
                    <a:pt x="1356" y="16425"/>
                    <a:pt x="1303" y="16228"/>
                  </a:cubicBezTo>
                  <a:cubicBezTo>
                    <a:pt x="0" y="13757"/>
                    <a:pt x="482" y="10001"/>
                    <a:pt x="973" y="6210"/>
                  </a:cubicBezTo>
                  <a:cubicBezTo>
                    <a:pt x="1231" y="4212"/>
                    <a:pt x="1490" y="2196"/>
                    <a:pt x="1481" y="385"/>
                  </a:cubicBezTo>
                  <a:cubicBezTo>
                    <a:pt x="1481" y="260"/>
                    <a:pt x="1579" y="153"/>
                    <a:pt x="1704" y="135"/>
                  </a:cubicBezTo>
                  <a:cubicBezTo>
                    <a:pt x="3042" y="1"/>
                    <a:pt x="6111" y="438"/>
                    <a:pt x="9126" y="1080"/>
                  </a:cubicBezTo>
                  <a:cubicBezTo>
                    <a:pt x="12142" y="1723"/>
                    <a:pt x="15121" y="2570"/>
                    <a:pt x="16290" y="3239"/>
                  </a:cubicBezTo>
                  <a:cubicBezTo>
                    <a:pt x="16397" y="3302"/>
                    <a:pt x="16442" y="3444"/>
                    <a:pt x="16388" y="3560"/>
                  </a:cubicBezTo>
                  <a:cubicBezTo>
                    <a:pt x="15666" y="5175"/>
                    <a:pt x="15059" y="7111"/>
                    <a:pt x="14452" y="9047"/>
                  </a:cubicBezTo>
                  <a:close/>
                  <a:moveTo>
                    <a:pt x="9635" y="17682"/>
                  </a:moveTo>
                  <a:cubicBezTo>
                    <a:pt x="11642" y="16371"/>
                    <a:pt x="12802" y="12642"/>
                    <a:pt x="13971" y="8904"/>
                  </a:cubicBezTo>
                  <a:cubicBezTo>
                    <a:pt x="14559" y="7040"/>
                    <a:pt x="15139" y="5166"/>
                    <a:pt x="15835" y="3569"/>
                  </a:cubicBezTo>
                  <a:cubicBezTo>
                    <a:pt x="14604" y="2945"/>
                    <a:pt x="11830" y="2169"/>
                    <a:pt x="9019" y="1571"/>
                  </a:cubicBezTo>
                  <a:cubicBezTo>
                    <a:pt x="6209" y="973"/>
                    <a:pt x="3372" y="554"/>
                    <a:pt x="1981" y="617"/>
                  </a:cubicBezTo>
                  <a:cubicBezTo>
                    <a:pt x="1963" y="2410"/>
                    <a:pt x="1713" y="4346"/>
                    <a:pt x="1472" y="6272"/>
                  </a:cubicBezTo>
                  <a:cubicBezTo>
                    <a:pt x="990" y="10001"/>
                    <a:pt x="509" y="13695"/>
                    <a:pt x="1767" y="16032"/>
                  </a:cubicBezTo>
                  <a:cubicBezTo>
                    <a:pt x="1784" y="16059"/>
                    <a:pt x="1793" y="16094"/>
                    <a:pt x="1793" y="16121"/>
                  </a:cubicBezTo>
                  <a:cubicBezTo>
                    <a:pt x="1802" y="16166"/>
                    <a:pt x="1900" y="16246"/>
                    <a:pt x="2070" y="16344"/>
                  </a:cubicBezTo>
                  <a:cubicBezTo>
                    <a:pt x="2721" y="16737"/>
                    <a:pt x="4122" y="17156"/>
                    <a:pt x="5558" y="17468"/>
                  </a:cubicBezTo>
                  <a:cubicBezTo>
                    <a:pt x="6994" y="17772"/>
                    <a:pt x="8448" y="17959"/>
                    <a:pt x="9198" y="17861"/>
                  </a:cubicBezTo>
                  <a:cubicBezTo>
                    <a:pt x="9394" y="17843"/>
                    <a:pt x="9519" y="17807"/>
                    <a:pt x="9546" y="17772"/>
                  </a:cubicBezTo>
                  <a:cubicBezTo>
                    <a:pt x="9564" y="17736"/>
                    <a:pt x="9599" y="17700"/>
                    <a:pt x="9635" y="176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3689675" y="2380975"/>
              <a:ext cx="374025" cy="102400"/>
            </a:xfrm>
            <a:custGeom>
              <a:avLst/>
              <a:gdLst/>
              <a:ahLst/>
              <a:cxnLst/>
              <a:rect l="l" t="t" r="r" b="b"/>
              <a:pathLst>
                <a:path w="14961" h="4096" extrusionOk="0">
                  <a:moveTo>
                    <a:pt x="0" y="251"/>
                  </a:moveTo>
                  <a:cubicBezTo>
                    <a:pt x="0" y="117"/>
                    <a:pt x="116" y="1"/>
                    <a:pt x="250" y="1"/>
                  </a:cubicBezTo>
                  <a:cubicBezTo>
                    <a:pt x="393" y="1"/>
                    <a:pt x="500" y="108"/>
                    <a:pt x="500" y="251"/>
                  </a:cubicBezTo>
                  <a:cubicBezTo>
                    <a:pt x="500" y="518"/>
                    <a:pt x="1044" y="875"/>
                    <a:pt x="1900" y="1268"/>
                  </a:cubicBezTo>
                  <a:cubicBezTo>
                    <a:pt x="3212" y="1856"/>
                    <a:pt x="5201" y="2436"/>
                    <a:pt x="7235" y="2873"/>
                  </a:cubicBezTo>
                  <a:cubicBezTo>
                    <a:pt x="9260" y="3310"/>
                    <a:pt x="11321" y="3596"/>
                    <a:pt x="12757" y="3587"/>
                  </a:cubicBezTo>
                  <a:cubicBezTo>
                    <a:pt x="13694" y="3587"/>
                    <a:pt x="14336" y="3471"/>
                    <a:pt x="14452" y="3221"/>
                  </a:cubicBezTo>
                  <a:cubicBezTo>
                    <a:pt x="14506" y="3096"/>
                    <a:pt x="14657" y="3043"/>
                    <a:pt x="14782" y="3096"/>
                  </a:cubicBezTo>
                  <a:cubicBezTo>
                    <a:pt x="14907" y="3150"/>
                    <a:pt x="14961" y="3302"/>
                    <a:pt x="14907" y="3426"/>
                  </a:cubicBezTo>
                  <a:cubicBezTo>
                    <a:pt x="14702" y="3890"/>
                    <a:pt x="13899" y="4087"/>
                    <a:pt x="12757" y="4087"/>
                  </a:cubicBezTo>
                  <a:cubicBezTo>
                    <a:pt x="11285" y="4096"/>
                    <a:pt x="9189" y="3801"/>
                    <a:pt x="7128" y="3364"/>
                  </a:cubicBezTo>
                  <a:cubicBezTo>
                    <a:pt x="5067" y="2918"/>
                    <a:pt x="3042" y="2329"/>
                    <a:pt x="1695" y="1723"/>
                  </a:cubicBezTo>
                  <a:cubicBezTo>
                    <a:pt x="660" y="1250"/>
                    <a:pt x="0" y="750"/>
                    <a:pt x="0" y="25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3683875" y="2507450"/>
              <a:ext cx="335675" cy="86550"/>
            </a:xfrm>
            <a:custGeom>
              <a:avLst/>
              <a:gdLst/>
              <a:ahLst/>
              <a:cxnLst/>
              <a:rect l="l" t="t" r="r" b="b"/>
              <a:pathLst>
                <a:path w="13427" h="3462" extrusionOk="0">
                  <a:moveTo>
                    <a:pt x="13319" y="2346"/>
                  </a:moveTo>
                  <a:cubicBezTo>
                    <a:pt x="12936" y="3461"/>
                    <a:pt x="11383" y="2141"/>
                    <a:pt x="10679" y="2088"/>
                  </a:cubicBezTo>
                  <a:cubicBezTo>
                    <a:pt x="10250" y="2061"/>
                    <a:pt x="9885" y="2319"/>
                    <a:pt x="9546" y="2551"/>
                  </a:cubicBezTo>
                  <a:cubicBezTo>
                    <a:pt x="8564" y="3203"/>
                    <a:pt x="7931" y="2427"/>
                    <a:pt x="7173" y="1882"/>
                  </a:cubicBezTo>
                  <a:cubicBezTo>
                    <a:pt x="5933" y="990"/>
                    <a:pt x="4657" y="3042"/>
                    <a:pt x="3551" y="2221"/>
                  </a:cubicBezTo>
                  <a:cubicBezTo>
                    <a:pt x="3123" y="1909"/>
                    <a:pt x="2935" y="1329"/>
                    <a:pt x="2373" y="1195"/>
                  </a:cubicBezTo>
                  <a:cubicBezTo>
                    <a:pt x="1927" y="1088"/>
                    <a:pt x="1499" y="1088"/>
                    <a:pt x="1053" y="1053"/>
                  </a:cubicBezTo>
                  <a:cubicBezTo>
                    <a:pt x="473" y="999"/>
                    <a:pt x="384" y="517"/>
                    <a:pt x="179" y="98"/>
                  </a:cubicBezTo>
                  <a:cubicBezTo>
                    <a:pt x="134" y="0"/>
                    <a:pt x="0" y="62"/>
                    <a:pt x="45" y="161"/>
                  </a:cubicBezTo>
                  <a:cubicBezTo>
                    <a:pt x="232" y="535"/>
                    <a:pt x="295" y="1044"/>
                    <a:pt x="794" y="1142"/>
                  </a:cubicBezTo>
                  <a:cubicBezTo>
                    <a:pt x="1472" y="1285"/>
                    <a:pt x="2159" y="1151"/>
                    <a:pt x="2766" y="1579"/>
                  </a:cubicBezTo>
                  <a:cubicBezTo>
                    <a:pt x="3078" y="1811"/>
                    <a:pt x="3265" y="2195"/>
                    <a:pt x="3586" y="2435"/>
                  </a:cubicBezTo>
                  <a:cubicBezTo>
                    <a:pt x="3970" y="2721"/>
                    <a:pt x="4532" y="2516"/>
                    <a:pt x="4898" y="2328"/>
                  </a:cubicBezTo>
                  <a:cubicBezTo>
                    <a:pt x="5540" y="2007"/>
                    <a:pt x="6165" y="1597"/>
                    <a:pt x="6905" y="1891"/>
                  </a:cubicBezTo>
                  <a:cubicBezTo>
                    <a:pt x="7306" y="2061"/>
                    <a:pt x="7592" y="2453"/>
                    <a:pt x="7949" y="2685"/>
                  </a:cubicBezTo>
                  <a:cubicBezTo>
                    <a:pt x="8359" y="2953"/>
                    <a:pt x="8841" y="3113"/>
                    <a:pt x="9314" y="2855"/>
                  </a:cubicBezTo>
                  <a:cubicBezTo>
                    <a:pt x="9742" y="2623"/>
                    <a:pt x="10099" y="2293"/>
                    <a:pt x="10607" y="2230"/>
                  </a:cubicBezTo>
                  <a:cubicBezTo>
                    <a:pt x="10884" y="2195"/>
                    <a:pt x="11259" y="2435"/>
                    <a:pt x="11508" y="2534"/>
                  </a:cubicBezTo>
                  <a:cubicBezTo>
                    <a:pt x="12088" y="2783"/>
                    <a:pt x="13221" y="3328"/>
                    <a:pt x="13408" y="2364"/>
                  </a:cubicBezTo>
                  <a:cubicBezTo>
                    <a:pt x="13426" y="2302"/>
                    <a:pt x="13337" y="2293"/>
                    <a:pt x="13319" y="2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
            <p:cNvSpPr/>
            <p:nvPr/>
          </p:nvSpPr>
          <p:spPr>
            <a:xfrm>
              <a:off x="3669825" y="2712400"/>
              <a:ext cx="277450" cy="59125"/>
            </a:xfrm>
            <a:custGeom>
              <a:avLst/>
              <a:gdLst/>
              <a:ahLst/>
              <a:cxnLst/>
              <a:rect l="l" t="t" r="r" b="b"/>
              <a:pathLst>
                <a:path w="11098" h="2365" extrusionOk="0">
                  <a:moveTo>
                    <a:pt x="11027" y="2088"/>
                  </a:moveTo>
                  <a:cubicBezTo>
                    <a:pt x="10233" y="2213"/>
                    <a:pt x="9688" y="2124"/>
                    <a:pt x="9001" y="1633"/>
                  </a:cubicBezTo>
                  <a:cubicBezTo>
                    <a:pt x="8796" y="1490"/>
                    <a:pt x="8546" y="1428"/>
                    <a:pt x="8306" y="1508"/>
                  </a:cubicBezTo>
                  <a:cubicBezTo>
                    <a:pt x="7645" y="1704"/>
                    <a:pt x="7128" y="2061"/>
                    <a:pt x="6441" y="1713"/>
                  </a:cubicBezTo>
                  <a:cubicBezTo>
                    <a:pt x="6004" y="1499"/>
                    <a:pt x="5727" y="1053"/>
                    <a:pt x="5290" y="830"/>
                  </a:cubicBezTo>
                  <a:cubicBezTo>
                    <a:pt x="5103" y="741"/>
                    <a:pt x="4925" y="839"/>
                    <a:pt x="4773" y="937"/>
                  </a:cubicBezTo>
                  <a:cubicBezTo>
                    <a:pt x="4327" y="1223"/>
                    <a:pt x="4273" y="1722"/>
                    <a:pt x="3417" y="964"/>
                  </a:cubicBezTo>
                  <a:cubicBezTo>
                    <a:pt x="3238" y="803"/>
                    <a:pt x="3105" y="553"/>
                    <a:pt x="2899" y="420"/>
                  </a:cubicBezTo>
                  <a:cubicBezTo>
                    <a:pt x="2659" y="268"/>
                    <a:pt x="2543" y="286"/>
                    <a:pt x="2275" y="393"/>
                  </a:cubicBezTo>
                  <a:cubicBezTo>
                    <a:pt x="1535" y="705"/>
                    <a:pt x="616" y="1026"/>
                    <a:pt x="152" y="72"/>
                  </a:cubicBezTo>
                  <a:cubicBezTo>
                    <a:pt x="116" y="0"/>
                    <a:pt x="0" y="63"/>
                    <a:pt x="27" y="134"/>
                  </a:cubicBezTo>
                  <a:cubicBezTo>
                    <a:pt x="393" y="937"/>
                    <a:pt x="1133" y="946"/>
                    <a:pt x="1900" y="705"/>
                  </a:cubicBezTo>
                  <a:cubicBezTo>
                    <a:pt x="2382" y="553"/>
                    <a:pt x="2748" y="429"/>
                    <a:pt x="3149" y="892"/>
                  </a:cubicBezTo>
                  <a:cubicBezTo>
                    <a:pt x="3319" y="1089"/>
                    <a:pt x="3488" y="1223"/>
                    <a:pt x="3702" y="1365"/>
                  </a:cubicBezTo>
                  <a:cubicBezTo>
                    <a:pt x="4059" y="1588"/>
                    <a:pt x="4425" y="1410"/>
                    <a:pt x="4710" y="1178"/>
                  </a:cubicBezTo>
                  <a:cubicBezTo>
                    <a:pt x="5290" y="696"/>
                    <a:pt x="5915" y="1544"/>
                    <a:pt x="6370" y="1847"/>
                  </a:cubicBezTo>
                  <a:cubicBezTo>
                    <a:pt x="6673" y="2043"/>
                    <a:pt x="7003" y="2061"/>
                    <a:pt x="7342" y="1981"/>
                  </a:cubicBezTo>
                  <a:cubicBezTo>
                    <a:pt x="7601" y="1927"/>
                    <a:pt x="7851" y="1785"/>
                    <a:pt x="8100" y="1686"/>
                  </a:cubicBezTo>
                  <a:cubicBezTo>
                    <a:pt x="8912" y="1365"/>
                    <a:pt x="9028" y="1829"/>
                    <a:pt x="9581" y="2115"/>
                  </a:cubicBezTo>
                  <a:cubicBezTo>
                    <a:pt x="10072" y="2364"/>
                    <a:pt x="10527" y="2329"/>
                    <a:pt x="11044" y="2177"/>
                  </a:cubicBezTo>
                  <a:cubicBezTo>
                    <a:pt x="11098" y="2159"/>
                    <a:pt x="11080" y="2079"/>
                    <a:pt x="11027" y="2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
            <p:cNvSpPr/>
            <p:nvPr/>
          </p:nvSpPr>
          <p:spPr>
            <a:xfrm>
              <a:off x="3693450" y="2433175"/>
              <a:ext cx="344600" cy="91025"/>
            </a:xfrm>
            <a:custGeom>
              <a:avLst/>
              <a:gdLst/>
              <a:ahLst/>
              <a:cxnLst/>
              <a:rect l="l" t="t" r="r" b="b"/>
              <a:pathLst>
                <a:path w="13784" h="3641" extrusionOk="0">
                  <a:moveTo>
                    <a:pt x="28" y="98"/>
                  </a:moveTo>
                  <a:cubicBezTo>
                    <a:pt x="384" y="776"/>
                    <a:pt x="1285" y="1062"/>
                    <a:pt x="1954" y="1338"/>
                  </a:cubicBezTo>
                  <a:cubicBezTo>
                    <a:pt x="3355" y="1918"/>
                    <a:pt x="4845" y="2320"/>
                    <a:pt x="6326" y="2632"/>
                  </a:cubicBezTo>
                  <a:cubicBezTo>
                    <a:pt x="7842" y="2953"/>
                    <a:pt x="9270" y="2953"/>
                    <a:pt x="10804" y="2926"/>
                  </a:cubicBezTo>
                  <a:cubicBezTo>
                    <a:pt x="11714" y="2917"/>
                    <a:pt x="12865" y="3640"/>
                    <a:pt x="13712" y="3167"/>
                  </a:cubicBezTo>
                  <a:cubicBezTo>
                    <a:pt x="13784" y="3123"/>
                    <a:pt x="13712" y="3025"/>
                    <a:pt x="13641" y="3060"/>
                  </a:cubicBezTo>
                  <a:cubicBezTo>
                    <a:pt x="13106" y="3346"/>
                    <a:pt x="12472" y="3078"/>
                    <a:pt x="11937" y="2917"/>
                  </a:cubicBezTo>
                  <a:cubicBezTo>
                    <a:pt x="11554" y="2810"/>
                    <a:pt x="11197" y="2793"/>
                    <a:pt x="10804" y="2784"/>
                  </a:cubicBezTo>
                  <a:cubicBezTo>
                    <a:pt x="9395" y="2766"/>
                    <a:pt x="8074" y="2802"/>
                    <a:pt x="6674" y="2543"/>
                  </a:cubicBezTo>
                  <a:cubicBezTo>
                    <a:pt x="5327" y="2302"/>
                    <a:pt x="3997" y="1945"/>
                    <a:pt x="2704" y="1508"/>
                  </a:cubicBezTo>
                  <a:cubicBezTo>
                    <a:pt x="1892" y="1231"/>
                    <a:pt x="536" y="848"/>
                    <a:pt x="99" y="54"/>
                  </a:cubicBezTo>
                  <a:cubicBezTo>
                    <a:pt x="72" y="0"/>
                    <a:pt x="1" y="54"/>
                    <a:pt x="28" y="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
            <p:cNvSpPr/>
            <p:nvPr/>
          </p:nvSpPr>
          <p:spPr>
            <a:xfrm>
              <a:off x="3675625" y="2607800"/>
              <a:ext cx="1125" cy="925"/>
            </a:xfrm>
            <a:custGeom>
              <a:avLst/>
              <a:gdLst/>
              <a:ahLst/>
              <a:cxnLst/>
              <a:rect l="l" t="t" r="r" b="b"/>
              <a:pathLst>
                <a:path w="45" h="37" extrusionOk="0">
                  <a:moveTo>
                    <a:pt x="18" y="36"/>
                  </a:moveTo>
                  <a:cubicBezTo>
                    <a:pt x="36" y="36"/>
                    <a:pt x="45" y="9"/>
                    <a:pt x="27" y="0"/>
                  </a:cubicBezTo>
                  <a:cubicBezTo>
                    <a:pt x="9" y="0"/>
                    <a:pt x="0" y="27"/>
                    <a:pt x="18" y="36"/>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
            <p:cNvSpPr/>
            <p:nvPr/>
          </p:nvSpPr>
          <p:spPr>
            <a:xfrm>
              <a:off x="3674950" y="2607350"/>
              <a:ext cx="312025" cy="87000"/>
            </a:xfrm>
            <a:custGeom>
              <a:avLst/>
              <a:gdLst/>
              <a:ahLst/>
              <a:cxnLst/>
              <a:rect l="l" t="t" r="r" b="b"/>
              <a:pathLst>
                <a:path w="12481" h="3480" extrusionOk="0">
                  <a:moveTo>
                    <a:pt x="0" y="36"/>
                  </a:moveTo>
                  <a:cubicBezTo>
                    <a:pt x="36" y="688"/>
                    <a:pt x="892" y="1044"/>
                    <a:pt x="1392" y="1285"/>
                  </a:cubicBezTo>
                  <a:cubicBezTo>
                    <a:pt x="2347" y="1740"/>
                    <a:pt x="3372" y="2106"/>
                    <a:pt x="4389" y="2365"/>
                  </a:cubicBezTo>
                  <a:cubicBezTo>
                    <a:pt x="5915" y="2757"/>
                    <a:pt x="7503" y="2909"/>
                    <a:pt x="9055" y="3150"/>
                  </a:cubicBezTo>
                  <a:cubicBezTo>
                    <a:pt x="10152" y="3328"/>
                    <a:pt x="11410" y="3480"/>
                    <a:pt x="12401" y="2855"/>
                  </a:cubicBezTo>
                  <a:cubicBezTo>
                    <a:pt x="12481" y="2811"/>
                    <a:pt x="12401" y="2695"/>
                    <a:pt x="12320" y="2739"/>
                  </a:cubicBezTo>
                  <a:cubicBezTo>
                    <a:pt x="11232" y="3292"/>
                    <a:pt x="10028" y="3132"/>
                    <a:pt x="8868" y="2953"/>
                  </a:cubicBezTo>
                  <a:cubicBezTo>
                    <a:pt x="7690" y="2766"/>
                    <a:pt x="6495" y="2623"/>
                    <a:pt x="5317" y="2418"/>
                  </a:cubicBezTo>
                  <a:cubicBezTo>
                    <a:pt x="4273" y="2231"/>
                    <a:pt x="3274" y="1901"/>
                    <a:pt x="2275" y="1517"/>
                  </a:cubicBezTo>
                  <a:cubicBezTo>
                    <a:pt x="1651" y="1285"/>
                    <a:pt x="134" y="821"/>
                    <a:pt x="45" y="27"/>
                  </a:cubicBezTo>
                  <a:cubicBezTo>
                    <a:pt x="45" y="1"/>
                    <a:pt x="0" y="1"/>
                    <a:pt x="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
            <p:cNvSpPr/>
            <p:nvPr/>
          </p:nvSpPr>
          <p:spPr>
            <a:xfrm>
              <a:off x="3932975" y="2594875"/>
              <a:ext cx="34375" cy="39050"/>
            </a:xfrm>
            <a:custGeom>
              <a:avLst/>
              <a:gdLst/>
              <a:ahLst/>
              <a:cxnLst/>
              <a:rect l="l" t="t" r="r" b="b"/>
              <a:pathLst>
                <a:path w="1375" h="1562" extrusionOk="0">
                  <a:moveTo>
                    <a:pt x="1018" y="321"/>
                  </a:moveTo>
                  <a:cubicBezTo>
                    <a:pt x="670" y="125"/>
                    <a:pt x="304" y="205"/>
                    <a:pt x="162" y="598"/>
                  </a:cubicBezTo>
                  <a:cubicBezTo>
                    <a:pt x="37" y="946"/>
                    <a:pt x="188" y="1311"/>
                    <a:pt x="545" y="1427"/>
                  </a:cubicBezTo>
                  <a:cubicBezTo>
                    <a:pt x="956" y="1561"/>
                    <a:pt x="1303" y="1231"/>
                    <a:pt x="1339" y="839"/>
                  </a:cubicBezTo>
                  <a:cubicBezTo>
                    <a:pt x="1375" y="482"/>
                    <a:pt x="1080" y="0"/>
                    <a:pt x="670" y="170"/>
                  </a:cubicBezTo>
                  <a:cubicBezTo>
                    <a:pt x="617" y="196"/>
                    <a:pt x="617" y="268"/>
                    <a:pt x="679" y="286"/>
                  </a:cubicBezTo>
                  <a:cubicBezTo>
                    <a:pt x="813" y="321"/>
                    <a:pt x="947" y="339"/>
                    <a:pt x="1045" y="437"/>
                  </a:cubicBezTo>
                  <a:cubicBezTo>
                    <a:pt x="1134" y="526"/>
                    <a:pt x="1161" y="669"/>
                    <a:pt x="1161" y="794"/>
                  </a:cubicBezTo>
                  <a:cubicBezTo>
                    <a:pt x="1152" y="1088"/>
                    <a:pt x="920" y="1311"/>
                    <a:pt x="625" y="1267"/>
                  </a:cubicBezTo>
                  <a:cubicBezTo>
                    <a:pt x="1" y="1160"/>
                    <a:pt x="331" y="98"/>
                    <a:pt x="982" y="384"/>
                  </a:cubicBezTo>
                  <a:cubicBezTo>
                    <a:pt x="1027" y="401"/>
                    <a:pt x="1054" y="339"/>
                    <a:pt x="1018" y="3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3824600" y="2568325"/>
              <a:ext cx="34600" cy="39050"/>
            </a:xfrm>
            <a:custGeom>
              <a:avLst/>
              <a:gdLst/>
              <a:ahLst/>
              <a:cxnLst/>
              <a:rect l="l" t="t" r="r" b="b"/>
              <a:pathLst>
                <a:path w="1384" h="1562" extrusionOk="0">
                  <a:moveTo>
                    <a:pt x="1017" y="322"/>
                  </a:moveTo>
                  <a:cubicBezTo>
                    <a:pt x="669" y="125"/>
                    <a:pt x="304" y="206"/>
                    <a:pt x="161" y="598"/>
                  </a:cubicBezTo>
                  <a:cubicBezTo>
                    <a:pt x="36" y="946"/>
                    <a:pt x="188" y="1312"/>
                    <a:pt x="545" y="1428"/>
                  </a:cubicBezTo>
                  <a:cubicBezTo>
                    <a:pt x="964" y="1562"/>
                    <a:pt x="1303" y="1232"/>
                    <a:pt x="1347" y="839"/>
                  </a:cubicBezTo>
                  <a:cubicBezTo>
                    <a:pt x="1383" y="482"/>
                    <a:pt x="1089" y="0"/>
                    <a:pt x="678" y="170"/>
                  </a:cubicBezTo>
                  <a:cubicBezTo>
                    <a:pt x="616" y="197"/>
                    <a:pt x="625" y="268"/>
                    <a:pt x="678" y="286"/>
                  </a:cubicBezTo>
                  <a:cubicBezTo>
                    <a:pt x="812" y="322"/>
                    <a:pt x="946" y="339"/>
                    <a:pt x="1044" y="438"/>
                  </a:cubicBezTo>
                  <a:cubicBezTo>
                    <a:pt x="1142" y="527"/>
                    <a:pt x="1160" y="670"/>
                    <a:pt x="1160" y="794"/>
                  </a:cubicBezTo>
                  <a:cubicBezTo>
                    <a:pt x="1160" y="1089"/>
                    <a:pt x="919" y="1312"/>
                    <a:pt x="625" y="1267"/>
                  </a:cubicBezTo>
                  <a:cubicBezTo>
                    <a:pt x="0" y="1160"/>
                    <a:pt x="330" y="99"/>
                    <a:pt x="982" y="384"/>
                  </a:cubicBezTo>
                  <a:cubicBezTo>
                    <a:pt x="1026" y="402"/>
                    <a:pt x="1053" y="339"/>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3706175" y="2550025"/>
              <a:ext cx="34600" cy="39075"/>
            </a:xfrm>
            <a:custGeom>
              <a:avLst/>
              <a:gdLst/>
              <a:ahLst/>
              <a:cxnLst/>
              <a:rect l="l" t="t" r="r" b="b"/>
              <a:pathLst>
                <a:path w="1384" h="1563" extrusionOk="0">
                  <a:moveTo>
                    <a:pt x="1017" y="322"/>
                  </a:moveTo>
                  <a:cubicBezTo>
                    <a:pt x="669" y="126"/>
                    <a:pt x="304" y="206"/>
                    <a:pt x="161" y="599"/>
                  </a:cubicBezTo>
                  <a:cubicBezTo>
                    <a:pt x="36" y="947"/>
                    <a:pt x="188" y="1321"/>
                    <a:pt x="544" y="1428"/>
                  </a:cubicBezTo>
                  <a:cubicBezTo>
                    <a:pt x="964" y="1562"/>
                    <a:pt x="1303" y="1232"/>
                    <a:pt x="1347" y="839"/>
                  </a:cubicBezTo>
                  <a:cubicBezTo>
                    <a:pt x="1383" y="483"/>
                    <a:pt x="1089" y="1"/>
                    <a:pt x="678" y="170"/>
                  </a:cubicBezTo>
                  <a:cubicBezTo>
                    <a:pt x="616" y="197"/>
                    <a:pt x="625" y="269"/>
                    <a:pt x="678" y="286"/>
                  </a:cubicBezTo>
                  <a:cubicBezTo>
                    <a:pt x="812" y="322"/>
                    <a:pt x="946" y="340"/>
                    <a:pt x="1044" y="438"/>
                  </a:cubicBezTo>
                  <a:cubicBezTo>
                    <a:pt x="1142" y="527"/>
                    <a:pt x="1160" y="670"/>
                    <a:pt x="1160" y="795"/>
                  </a:cubicBezTo>
                  <a:cubicBezTo>
                    <a:pt x="1160" y="1089"/>
                    <a:pt x="919" y="1312"/>
                    <a:pt x="625" y="1268"/>
                  </a:cubicBezTo>
                  <a:cubicBezTo>
                    <a:pt x="0" y="1161"/>
                    <a:pt x="330" y="99"/>
                    <a:pt x="982" y="385"/>
                  </a:cubicBezTo>
                  <a:cubicBezTo>
                    <a:pt x="1026" y="402"/>
                    <a:pt x="1053" y="340"/>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3683200" y="2667350"/>
              <a:ext cx="34600" cy="39275"/>
            </a:xfrm>
            <a:custGeom>
              <a:avLst/>
              <a:gdLst/>
              <a:ahLst/>
              <a:cxnLst/>
              <a:rect l="l" t="t" r="r" b="b"/>
              <a:pathLst>
                <a:path w="1384" h="1571" extrusionOk="0">
                  <a:moveTo>
                    <a:pt x="1017" y="322"/>
                  </a:moveTo>
                  <a:cubicBezTo>
                    <a:pt x="669" y="134"/>
                    <a:pt x="304" y="206"/>
                    <a:pt x="161" y="607"/>
                  </a:cubicBezTo>
                  <a:cubicBezTo>
                    <a:pt x="36" y="955"/>
                    <a:pt x="197" y="1321"/>
                    <a:pt x="553" y="1437"/>
                  </a:cubicBezTo>
                  <a:cubicBezTo>
                    <a:pt x="964" y="1570"/>
                    <a:pt x="1303" y="1240"/>
                    <a:pt x="1347" y="848"/>
                  </a:cubicBezTo>
                  <a:cubicBezTo>
                    <a:pt x="1383" y="491"/>
                    <a:pt x="1089" y="0"/>
                    <a:pt x="678" y="179"/>
                  </a:cubicBezTo>
                  <a:cubicBezTo>
                    <a:pt x="625" y="197"/>
                    <a:pt x="625" y="277"/>
                    <a:pt x="678" y="295"/>
                  </a:cubicBezTo>
                  <a:cubicBezTo>
                    <a:pt x="821" y="330"/>
                    <a:pt x="946" y="339"/>
                    <a:pt x="1053" y="446"/>
                  </a:cubicBezTo>
                  <a:cubicBezTo>
                    <a:pt x="1142" y="536"/>
                    <a:pt x="1160" y="678"/>
                    <a:pt x="1160" y="794"/>
                  </a:cubicBezTo>
                  <a:cubicBezTo>
                    <a:pt x="1160" y="1098"/>
                    <a:pt x="928" y="1321"/>
                    <a:pt x="625" y="1267"/>
                  </a:cubicBezTo>
                  <a:cubicBezTo>
                    <a:pt x="0" y="1169"/>
                    <a:pt x="330" y="107"/>
                    <a:pt x="991" y="384"/>
                  </a:cubicBezTo>
                  <a:cubicBezTo>
                    <a:pt x="1026" y="402"/>
                    <a:pt x="1062" y="348"/>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3754800" y="2681175"/>
              <a:ext cx="34350" cy="39275"/>
            </a:xfrm>
            <a:custGeom>
              <a:avLst/>
              <a:gdLst/>
              <a:ahLst/>
              <a:cxnLst/>
              <a:rect l="l" t="t" r="r" b="b"/>
              <a:pathLst>
                <a:path w="1374" h="1571" extrusionOk="0">
                  <a:moveTo>
                    <a:pt x="1008" y="322"/>
                  </a:moveTo>
                  <a:cubicBezTo>
                    <a:pt x="669" y="134"/>
                    <a:pt x="303" y="206"/>
                    <a:pt x="161" y="607"/>
                  </a:cubicBezTo>
                  <a:cubicBezTo>
                    <a:pt x="27" y="955"/>
                    <a:pt x="187" y="1321"/>
                    <a:pt x="544" y="1437"/>
                  </a:cubicBezTo>
                  <a:cubicBezTo>
                    <a:pt x="955" y="1571"/>
                    <a:pt x="1294" y="1240"/>
                    <a:pt x="1338" y="848"/>
                  </a:cubicBezTo>
                  <a:cubicBezTo>
                    <a:pt x="1374" y="491"/>
                    <a:pt x="1079" y="0"/>
                    <a:pt x="669" y="179"/>
                  </a:cubicBezTo>
                  <a:cubicBezTo>
                    <a:pt x="616" y="197"/>
                    <a:pt x="616" y="277"/>
                    <a:pt x="678" y="295"/>
                  </a:cubicBezTo>
                  <a:cubicBezTo>
                    <a:pt x="812" y="331"/>
                    <a:pt x="937" y="339"/>
                    <a:pt x="1044" y="447"/>
                  </a:cubicBezTo>
                  <a:cubicBezTo>
                    <a:pt x="1133" y="536"/>
                    <a:pt x="1151" y="678"/>
                    <a:pt x="1151" y="794"/>
                  </a:cubicBezTo>
                  <a:cubicBezTo>
                    <a:pt x="1151" y="1098"/>
                    <a:pt x="919" y="1321"/>
                    <a:pt x="616" y="1267"/>
                  </a:cubicBezTo>
                  <a:cubicBezTo>
                    <a:pt x="0" y="1169"/>
                    <a:pt x="321" y="108"/>
                    <a:pt x="981" y="384"/>
                  </a:cubicBezTo>
                  <a:cubicBezTo>
                    <a:pt x="1017" y="402"/>
                    <a:pt x="1053" y="348"/>
                    <a:pt x="1008"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3829950" y="2699900"/>
              <a:ext cx="34375" cy="39275"/>
            </a:xfrm>
            <a:custGeom>
              <a:avLst/>
              <a:gdLst/>
              <a:ahLst/>
              <a:cxnLst/>
              <a:rect l="l" t="t" r="r" b="b"/>
              <a:pathLst>
                <a:path w="1375" h="1571" extrusionOk="0">
                  <a:moveTo>
                    <a:pt x="1017" y="331"/>
                  </a:moveTo>
                  <a:cubicBezTo>
                    <a:pt x="670" y="135"/>
                    <a:pt x="304" y="215"/>
                    <a:pt x="161" y="607"/>
                  </a:cubicBezTo>
                  <a:cubicBezTo>
                    <a:pt x="36" y="955"/>
                    <a:pt x="188" y="1321"/>
                    <a:pt x="545" y="1437"/>
                  </a:cubicBezTo>
                  <a:cubicBezTo>
                    <a:pt x="955" y="1571"/>
                    <a:pt x="1303" y="1241"/>
                    <a:pt x="1339" y="848"/>
                  </a:cubicBezTo>
                  <a:cubicBezTo>
                    <a:pt x="1374" y="491"/>
                    <a:pt x="1089" y="1"/>
                    <a:pt x="670" y="179"/>
                  </a:cubicBezTo>
                  <a:cubicBezTo>
                    <a:pt x="616" y="206"/>
                    <a:pt x="616" y="277"/>
                    <a:pt x="678" y="295"/>
                  </a:cubicBezTo>
                  <a:cubicBezTo>
                    <a:pt x="812" y="331"/>
                    <a:pt x="946" y="340"/>
                    <a:pt x="1044" y="447"/>
                  </a:cubicBezTo>
                  <a:cubicBezTo>
                    <a:pt x="1133" y="536"/>
                    <a:pt x="1160" y="679"/>
                    <a:pt x="1160" y="795"/>
                  </a:cubicBezTo>
                  <a:cubicBezTo>
                    <a:pt x="1151" y="1098"/>
                    <a:pt x="919" y="1321"/>
                    <a:pt x="625" y="1268"/>
                  </a:cubicBezTo>
                  <a:cubicBezTo>
                    <a:pt x="0" y="1169"/>
                    <a:pt x="331" y="108"/>
                    <a:pt x="982" y="393"/>
                  </a:cubicBezTo>
                  <a:cubicBezTo>
                    <a:pt x="1026" y="402"/>
                    <a:pt x="1053" y="349"/>
                    <a:pt x="101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3912700" y="2705925"/>
              <a:ext cx="34575" cy="39050"/>
            </a:xfrm>
            <a:custGeom>
              <a:avLst/>
              <a:gdLst/>
              <a:ahLst/>
              <a:cxnLst/>
              <a:rect l="l" t="t" r="r" b="b"/>
              <a:pathLst>
                <a:path w="1383" h="1562" extrusionOk="0">
                  <a:moveTo>
                    <a:pt x="1017" y="322"/>
                  </a:moveTo>
                  <a:cubicBezTo>
                    <a:pt x="669" y="126"/>
                    <a:pt x="303" y="206"/>
                    <a:pt x="161" y="598"/>
                  </a:cubicBezTo>
                  <a:cubicBezTo>
                    <a:pt x="36" y="946"/>
                    <a:pt x="196" y="1312"/>
                    <a:pt x="544" y="1428"/>
                  </a:cubicBezTo>
                  <a:cubicBezTo>
                    <a:pt x="964" y="1562"/>
                    <a:pt x="1303" y="1232"/>
                    <a:pt x="1347" y="839"/>
                  </a:cubicBezTo>
                  <a:cubicBezTo>
                    <a:pt x="1383" y="482"/>
                    <a:pt x="1089" y="1"/>
                    <a:pt x="678" y="170"/>
                  </a:cubicBezTo>
                  <a:cubicBezTo>
                    <a:pt x="625" y="197"/>
                    <a:pt x="625" y="268"/>
                    <a:pt x="678" y="286"/>
                  </a:cubicBezTo>
                  <a:cubicBezTo>
                    <a:pt x="821" y="322"/>
                    <a:pt x="946" y="340"/>
                    <a:pt x="1053" y="438"/>
                  </a:cubicBezTo>
                  <a:cubicBezTo>
                    <a:pt x="1142" y="527"/>
                    <a:pt x="1160" y="670"/>
                    <a:pt x="1160" y="795"/>
                  </a:cubicBezTo>
                  <a:cubicBezTo>
                    <a:pt x="1160" y="1089"/>
                    <a:pt x="919" y="1312"/>
                    <a:pt x="625" y="1267"/>
                  </a:cubicBezTo>
                  <a:cubicBezTo>
                    <a:pt x="0" y="1160"/>
                    <a:pt x="330" y="99"/>
                    <a:pt x="990" y="384"/>
                  </a:cubicBezTo>
                  <a:cubicBezTo>
                    <a:pt x="1026" y="402"/>
                    <a:pt x="1062" y="340"/>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3689000" y="2139900"/>
              <a:ext cx="386750" cy="384725"/>
            </a:xfrm>
            <a:custGeom>
              <a:avLst/>
              <a:gdLst/>
              <a:ahLst/>
              <a:cxnLst/>
              <a:rect l="l" t="t" r="r" b="b"/>
              <a:pathLst>
                <a:path w="15470" h="15389" extrusionOk="0">
                  <a:moveTo>
                    <a:pt x="366" y="10224"/>
                  </a:moveTo>
                  <a:cubicBezTo>
                    <a:pt x="0" y="9394"/>
                    <a:pt x="1633" y="7681"/>
                    <a:pt x="2445" y="7663"/>
                  </a:cubicBezTo>
                  <a:cubicBezTo>
                    <a:pt x="1053" y="6432"/>
                    <a:pt x="3372" y="3988"/>
                    <a:pt x="5121" y="4603"/>
                  </a:cubicBezTo>
                  <a:cubicBezTo>
                    <a:pt x="4559" y="3774"/>
                    <a:pt x="5183" y="2159"/>
                    <a:pt x="7735" y="3203"/>
                  </a:cubicBezTo>
                  <a:cubicBezTo>
                    <a:pt x="7289" y="1606"/>
                    <a:pt x="10447" y="1240"/>
                    <a:pt x="10028" y="0"/>
                  </a:cubicBezTo>
                  <a:cubicBezTo>
                    <a:pt x="12445" y="1767"/>
                    <a:pt x="11732" y="3604"/>
                    <a:pt x="10358" y="3890"/>
                  </a:cubicBezTo>
                  <a:cubicBezTo>
                    <a:pt x="13105" y="3917"/>
                    <a:pt x="14568" y="5612"/>
                    <a:pt x="12757" y="7467"/>
                  </a:cubicBezTo>
                  <a:cubicBezTo>
                    <a:pt x="14328" y="7592"/>
                    <a:pt x="14988" y="9340"/>
                    <a:pt x="13694" y="10563"/>
                  </a:cubicBezTo>
                  <a:cubicBezTo>
                    <a:pt x="13694" y="10563"/>
                    <a:pt x="15469" y="12275"/>
                    <a:pt x="14631" y="13141"/>
                  </a:cubicBezTo>
                  <a:cubicBezTo>
                    <a:pt x="11633" y="15389"/>
                    <a:pt x="1240" y="12195"/>
                    <a:pt x="366" y="102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3690325" y="2133425"/>
              <a:ext cx="389425" cy="368450"/>
            </a:xfrm>
            <a:custGeom>
              <a:avLst/>
              <a:gdLst/>
              <a:ahLst/>
              <a:cxnLst/>
              <a:rect l="l" t="t" r="r" b="b"/>
              <a:pathLst>
                <a:path w="15577" h="14738" extrusionOk="0">
                  <a:moveTo>
                    <a:pt x="509" y="10224"/>
                  </a:moveTo>
                  <a:cubicBezTo>
                    <a:pt x="518" y="10286"/>
                    <a:pt x="527" y="10340"/>
                    <a:pt x="545" y="10385"/>
                  </a:cubicBezTo>
                  <a:cubicBezTo>
                    <a:pt x="572" y="10438"/>
                    <a:pt x="607" y="10492"/>
                    <a:pt x="652" y="10554"/>
                  </a:cubicBezTo>
                  <a:lnTo>
                    <a:pt x="643" y="10554"/>
                  </a:lnTo>
                  <a:cubicBezTo>
                    <a:pt x="1312" y="11437"/>
                    <a:pt x="3792" y="12534"/>
                    <a:pt x="6540" y="13239"/>
                  </a:cubicBezTo>
                  <a:cubicBezTo>
                    <a:pt x="9279" y="13935"/>
                    <a:pt x="12258" y="14229"/>
                    <a:pt x="13909" y="13489"/>
                  </a:cubicBezTo>
                  <a:cubicBezTo>
                    <a:pt x="14096" y="13409"/>
                    <a:pt x="14266" y="13320"/>
                    <a:pt x="14408" y="13212"/>
                  </a:cubicBezTo>
                  <a:cubicBezTo>
                    <a:pt x="15015" y="12552"/>
                    <a:pt x="13597" y="11134"/>
                    <a:pt x="13472" y="11009"/>
                  </a:cubicBezTo>
                  <a:lnTo>
                    <a:pt x="13463" y="10991"/>
                  </a:lnTo>
                  <a:cubicBezTo>
                    <a:pt x="13365" y="10893"/>
                    <a:pt x="13365" y="10732"/>
                    <a:pt x="13472" y="10634"/>
                  </a:cubicBezTo>
                  <a:cubicBezTo>
                    <a:pt x="13846" y="10277"/>
                    <a:pt x="14043" y="9876"/>
                    <a:pt x="14069" y="9484"/>
                  </a:cubicBezTo>
                  <a:cubicBezTo>
                    <a:pt x="14087" y="9287"/>
                    <a:pt x="14060" y="9091"/>
                    <a:pt x="13998" y="8913"/>
                  </a:cubicBezTo>
                  <a:cubicBezTo>
                    <a:pt x="13936" y="8734"/>
                    <a:pt x="13837" y="8574"/>
                    <a:pt x="13704" y="8440"/>
                  </a:cubicBezTo>
                  <a:cubicBezTo>
                    <a:pt x="13463" y="8181"/>
                    <a:pt x="13115" y="8012"/>
                    <a:pt x="12687" y="7976"/>
                  </a:cubicBezTo>
                  <a:cubicBezTo>
                    <a:pt x="12633" y="7967"/>
                    <a:pt x="12580" y="7949"/>
                    <a:pt x="12535" y="7904"/>
                  </a:cubicBezTo>
                  <a:cubicBezTo>
                    <a:pt x="12437" y="7806"/>
                    <a:pt x="12437" y="7646"/>
                    <a:pt x="12526" y="7548"/>
                  </a:cubicBezTo>
                  <a:cubicBezTo>
                    <a:pt x="12892" y="7182"/>
                    <a:pt x="13106" y="6825"/>
                    <a:pt x="13204" y="6486"/>
                  </a:cubicBezTo>
                  <a:cubicBezTo>
                    <a:pt x="13293" y="6156"/>
                    <a:pt x="13258" y="5844"/>
                    <a:pt x="13115" y="5567"/>
                  </a:cubicBezTo>
                  <a:cubicBezTo>
                    <a:pt x="12972" y="5291"/>
                    <a:pt x="12704" y="5041"/>
                    <a:pt x="12348" y="4845"/>
                  </a:cubicBezTo>
                  <a:cubicBezTo>
                    <a:pt x="11830" y="4568"/>
                    <a:pt x="11134" y="4407"/>
                    <a:pt x="10305" y="4399"/>
                  </a:cubicBezTo>
                  <a:cubicBezTo>
                    <a:pt x="10189" y="4399"/>
                    <a:pt x="10082" y="4318"/>
                    <a:pt x="10064" y="4193"/>
                  </a:cubicBezTo>
                  <a:cubicBezTo>
                    <a:pt x="10037" y="4060"/>
                    <a:pt x="10117" y="3926"/>
                    <a:pt x="10251" y="3899"/>
                  </a:cubicBezTo>
                  <a:cubicBezTo>
                    <a:pt x="10599" y="3828"/>
                    <a:pt x="10893" y="3649"/>
                    <a:pt x="11081" y="3390"/>
                  </a:cubicBezTo>
                  <a:cubicBezTo>
                    <a:pt x="11179" y="3257"/>
                    <a:pt x="11250" y="3096"/>
                    <a:pt x="11286" y="2918"/>
                  </a:cubicBezTo>
                  <a:cubicBezTo>
                    <a:pt x="11322" y="2739"/>
                    <a:pt x="11322" y="2543"/>
                    <a:pt x="11286" y="2338"/>
                  </a:cubicBezTo>
                  <a:cubicBezTo>
                    <a:pt x="11188" y="1865"/>
                    <a:pt x="10858" y="1330"/>
                    <a:pt x="10224" y="777"/>
                  </a:cubicBezTo>
                  <a:cubicBezTo>
                    <a:pt x="10073" y="1205"/>
                    <a:pt x="9582" y="1526"/>
                    <a:pt x="9065" y="1865"/>
                  </a:cubicBezTo>
                  <a:cubicBezTo>
                    <a:pt x="8422" y="2284"/>
                    <a:pt x="7735" y="2730"/>
                    <a:pt x="7923" y="3399"/>
                  </a:cubicBezTo>
                  <a:cubicBezTo>
                    <a:pt x="7932" y="3444"/>
                    <a:pt x="7932" y="3506"/>
                    <a:pt x="7914" y="3560"/>
                  </a:cubicBezTo>
                  <a:cubicBezTo>
                    <a:pt x="7860" y="3685"/>
                    <a:pt x="7718" y="3747"/>
                    <a:pt x="7584" y="3694"/>
                  </a:cubicBezTo>
                  <a:cubicBezTo>
                    <a:pt x="6817" y="3382"/>
                    <a:pt x="6246" y="3319"/>
                    <a:pt x="5844" y="3408"/>
                  </a:cubicBezTo>
                  <a:cubicBezTo>
                    <a:pt x="5612" y="3462"/>
                    <a:pt x="5434" y="3569"/>
                    <a:pt x="5327" y="3703"/>
                  </a:cubicBezTo>
                  <a:cubicBezTo>
                    <a:pt x="5211" y="3828"/>
                    <a:pt x="5148" y="3988"/>
                    <a:pt x="5130" y="4149"/>
                  </a:cubicBezTo>
                  <a:cubicBezTo>
                    <a:pt x="5113" y="4345"/>
                    <a:pt x="5157" y="4550"/>
                    <a:pt x="5273" y="4720"/>
                  </a:cubicBezTo>
                  <a:cubicBezTo>
                    <a:pt x="5318" y="4782"/>
                    <a:pt x="5336" y="4871"/>
                    <a:pt x="5309" y="4952"/>
                  </a:cubicBezTo>
                  <a:cubicBezTo>
                    <a:pt x="5255" y="5077"/>
                    <a:pt x="5113" y="5148"/>
                    <a:pt x="4988" y="5103"/>
                  </a:cubicBezTo>
                  <a:cubicBezTo>
                    <a:pt x="4426" y="4907"/>
                    <a:pt x="3792" y="5068"/>
                    <a:pt x="3266" y="5416"/>
                  </a:cubicBezTo>
                  <a:cubicBezTo>
                    <a:pt x="2972" y="5612"/>
                    <a:pt x="2713" y="5862"/>
                    <a:pt x="2526" y="6129"/>
                  </a:cubicBezTo>
                  <a:cubicBezTo>
                    <a:pt x="2347" y="6397"/>
                    <a:pt x="2231" y="6673"/>
                    <a:pt x="2213" y="6941"/>
                  </a:cubicBezTo>
                  <a:cubicBezTo>
                    <a:pt x="2195" y="7226"/>
                    <a:pt x="2294" y="7494"/>
                    <a:pt x="2543" y="7726"/>
                  </a:cubicBezTo>
                  <a:cubicBezTo>
                    <a:pt x="2597" y="7771"/>
                    <a:pt x="2641" y="7842"/>
                    <a:pt x="2641" y="7913"/>
                  </a:cubicBezTo>
                  <a:cubicBezTo>
                    <a:pt x="2641" y="8056"/>
                    <a:pt x="2534" y="8172"/>
                    <a:pt x="2392" y="8172"/>
                  </a:cubicBezTo>
                  <a:cubicBezTo>
                    <a:pt x="2311" y="8172"/>
                    <a:pt x="2222" y="8199"/>
                    <a:pt x="2115" y="8252"/>
                  </a:cubicBezTo>
                  <a:cubicBezTo>
                    <a:pt x="1767" y="8404"/>
                    <a:pt x="1366" y="8743"/>
                    <a:pt x="1045" y="9127"/>
                  </a:cubicBezTo>
                  <a:cubicBezTo>
                    <a:pt x="732" y="9510"/>
                    <a:pt x="509" y="9912"/>
                    <a:pt x="509" y="10224"/>
                  </a:cubicBezTo>
                  <a:close/>
                  <a:moveTo>
                    <a:pt x="90" y="10590"/>
                  </a:moveTo>
                  <a:cubicBezTo>
                    <a:pt x="37" y="10474"/>
                    <a:pt x="19" y="10358"/>
                    <a:pt x="10" y="10233"/>
                  </a:cubicBezTo>
                  <a:cubicBezTo>
                    <a:pt x="1" y="9796"/>
                    <a:pt x="277" y="9269"/>
                    <a:pt x="652" y="8814"/>
                  </a:cubicBezTo>
                  <a:cubicBezTo>
                    <a:pt x="1027" y="8368"/>
                    <a:pt x="1500" y="7976"/>
                    <a:pt x="1910" y="7789"/>
                  </a:cubicBezTo>
                  <a:lnTo>
                    <a:pt x="1937" y="7780"/>
                  </a:lnTo>
                  <a:cubicBezTo>
                    <a:pt x="1767" y="7512"/>
                    <a:pt x="1696" y="7218"/>
                    <a:pt x="1714" y="6914"/>
                  </a:cubicBezTo>
                  <a:cubicBezTo>
                    <a:pt x="1740" y="6549"/>
                    <a:pt x="1883" y="6183"/>
                    <a:pt x="2115" y="5844"/>
                  </a:cubicBezTo>
                  <a:cubicBezTo>
                    <a:pt x="2338" y="5523"/>
                    <a:pt x="2641" y="5228"/>
                    <a:pt x="2989" y="4996"/>
                  </a:cubicBezTo>
                  <a:cubicBezTo>
                    <a:pt x="3489" y="4666"/>
                    <a:pt x="4087" y="4479"/>
                    <a:pt x="4658" y="4523"/>
                  </a:cubicBezTo>
                  <a:cubicBezTo>
                    <a:pt x="4631" y="4381"/>
                    <a:pt x="4622" y="4238"/>
                    <a:pt x="4640" y="4095"/>
                  </a:cubicBezTo>
                  <a:cubicBezTo>
                    <a:pt x="4658" y="3837"/>
                    <a:pt x="4765" y="3578"/>
                    <a:pt x="4943" y="3373"/>
                  </a:cubicBezTo>
                  <a:cubicBezTo>
                    <a:pt x="5130" y="3167"/>
                    <a:pt x="5389" y="2998"/>
                    <a:pt x="5728" y="2927"/>
                  </a:cubicBezTo>
                  <a:cubicBezTo>
                    <a:pt x="6147" y="2828"/>
                    <a:pt x="6692" y="2855"/>
                    <a:pt x="7387" y="3087"/>
                  </a:cubicBezTo>
                  <a:cubicBezTo>
                    <a:pt x="7414" y="2338"/>
                    <a:pt x="8128" y="1874"/>
                    <a:pt x="8797" y="1446"/>
                  </a:cubicBezTo>
                  <a:cubicBezTo>
                    <a:pt x="9350" y="1080"/>
                    <a:pt x="9876" y="741"/>
                    <a:pt x="9743" y="339"/>
                  </a:cubicBezTo>
                  <a:cubicBezTo>
                    <a:pt x="9698" y="206"/>
                    <a:pt x="9769" y="72"/>
                    <a:pt x="9894" y="27"/>
                  </a:cubicBezTo>
                  <a:cubicBezTo>
                    <a:pt x="9975" y="0"/>
                    <a:pt x="10064" y="18"/>
                    <a:pt x="10126" y="63"/>
                  </a:cubicBezTo>
                  <a:cubicBezTo>
                    <a:pt x="11134" y="794"/>
                    <a:pt x="11634" y="1562"/>
                    <a:pt x="11768" y="2240"/>
                  </a:cubicBezTo>
                  <a:cubicBezTo>
                    <a:pt x="11830" y="2516"/>
                    <a:pt x="11830" y="2784"/>
                    <a:pt x="11777" y="3025"/>
                  </a:cubicBezTo>
                  <a:cubicBezTo>
                    <a:pt x="11723" y="3266"/>
                    <a:pt x="11625" y="3489"/>
                    <a:pt x="11482" y="3685"/>
                  </a:cubicBezTo>
                  <a:lnTo>
                    <a:pt x="11482" y="3685"/>
                  </a:lnTo>
                  <a:cubicBezTo>
                    <a:pt x="11411" y="3792"/>
                    <a:pt x="11322" y="3881"/>
                    <a:pt x="11215" y="3970"/>
                  </a:cubicBezTo>
                  <a:cubicBezTo>
                    <a:pt x="11741" y="4051"/>
                    <a:pt x="12205" y="4202"/>
                    <a:pt x="12580" y="4407"/>
                  </a:cubicBezTo>
                  <a:cubicBezTo>
                    <a:pt x="13035" y="4648"/>
                    <a:pt x="13365" y="4961"/>
                    <a:pt x="13561" y="5335"/>
                  </a:cubicBezTo>
                  <a:cubicBezTo>
                    <a:pt x="13766" y="5719"/>
                    <a:pt x="13811" y="6156"/>
                    <a:pt x="13686" y="6620"/>
                  </a:cubicBezTo>
                  <a:cubicBezTo>
                    <a:pt x="13597" y="6923"/>
                    <a:pt x="13436" y="7235"/>
                    <a:pt x="13186" y="7557"/>
                  </a:cubicBezTo>
                  <a:cubicBezTo>
                    <a:pt x="13543" y="7664"/>
                    <a:pt x="13837" y="7851"/>
                    <a:pt x="14069" y="8092"/>
                  </a:cubicBezTo>
                  <a:cubicBezTo>
                    <a:pt x="14248" y="8279"/>
                    <a:pt x="14382" y="8502"/>
                    <a:pt x="14471" y="8752"/>
                  </a:cubicBezTo>
                  <a:cubicBezTo>
                    <a:pt x="14560" y="8993"/>
                    <a:pt x="14596" y="9260"/>
                    <a:pt x="14569" y="9528"/>
                  </a:cubicBezTo>
                  <a:cubicBezTo>
                    <a:pt x="14533" y="9965"/>
                    <a:pt x="14346" y="10411"/>
                    <a:pt x="13989" y="10822"/>
                  </a:cubicBezTo>
                  <a:cubicBezTo>
                    <a:pt x="14444" y="11312"/>
                    <a:pt x="15577" y="12722"/>
                    <a:pt x="14756" y="13569"/>
                  </a:cubicBezTo>
                  <a:cubicBezTo>
                    <a:pt x="14747" y="13578"/>
                    <a:pt x="14738" y="13587"/>
                    <a:pt x="14730" y="13596"/>
                  </a:cubicBezTo>
                  <a:cubicBezTo>
                    <a:pt x="14542" y="13730"/>
                    <a:pt x="14337" y="13855"/>
                    <a:pt x="14114" y="13953"/>
                  </a:cubicBezTo>
                  <a:cubicBezTo>
                    <a:pt x="12357" y="14738"/>
                    <a:pt x="9252" y="14444"/>
                    <a:pt x="6415" y="13721"/>
                  </a:cubicBezTo>
                  <a:cubicBezTo>
                    <a:pt x="3578" y="12998"/>
                    <a:pt x="982" y="11830"/>
                    <a:pt x="251" y="10848"/>
                  </a:cubicBezTo>
                  <a:lnTo>
                    <a:pt x="251" y="10848"/>
                  </a:lnTo>
                  <a:cubicBezTo>
                    <a:pt x="179" y="10759"/>
                    <a:pt x="126" y="10670"/>
                    <a:pt x="90" y="10590"/>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3960875" y="2238025"/>
              <a:ext cx="900" cy="1150"/>
            </a:xfrm>
            <a:custGeom>
              <a:avLst/>
              <a:gdLst/>
              <a:ahLst/>
              <a:cxnLst/>
              <a:rect l="l" t="t" r="r" b="b"/>
              <a:pathLst>
                <a:path w="36" h="46" extrusionOk="0">
                  <a:moveTo>
                    <a:pt x="18" y="36"/>
                  </a:moveTo>
                  <a:cubicBezTo>
                    <a:pt x="18" y="36"/>
                    <a:pt x="18" y="45"/>
                    <a:pt x="27" y="45"/>
                  </a:cubicBezTo>
                  <a:cubicBezTo>
                    <a:pt x="27" y="45"/>
                    <a:pt x="36" y="45"/>
                    <a:pt x="36" y="36"/>
                  </a:cubicBezTo>
                  <a:cubicBezTo>
                    <a:pt x="27" y="27"/>
                    <a:pt x="18" y="18"/>
                    <a:pt x="9" y="9"/>
                  </a:cubicBezTo>
                  <a:cubicBezTo>
                    <a:pt x="9" y="0"/>
                    <a:pt x="0" y="9"/>
                    <a:pt x="0" y="9"/>
                  </a:cubicBezTo>
                  <a:cubicBezTo>
                    <a:pt x="9" y="27"/>
                    <a:pt x="18" y="27"/>
                    <a:pt x="27" y="27"/>
                  </a:cubicBezTo>
                  <a:cubicBezTo>
                    <a:pt x="27" y="27"/>
                    <a:pt x="18" y="27"/>
                    <a:pt x="18" y="36"/>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3847125" y="2211700"/>
              <a:ext cx="113775" cy="31700"/>
            </a:xfrm>
            <a:custGeom>
              <a:avLst/>
              <a:gdLst/>
              <a:ahLst/>
              <a:cxnLst/>
              <a:rect l="l" t="t" r="r" b="b"/>
              <a:pathLst>
                <a:path w="4551" h="1268" extrusionOk="0">
                  <a:moveTo>
                    <a:pt x="4541" y="1036"/>
                  </a:moveTo>
                  <a:cubicBezTo>
                    <a:pt x="4104" y="786"/>
                    <a:pt x="3488" y="1018"/>
                    <a:pt x="3025" y="1080"/>
                  </a:cubicBezTo>
                  <a:cubicBezTo>
                    <a:pt x="2570" y="1143"/>
                    <a:pt x="2043" y="1000"/>
                    <a:pt x="1606" y="902"/>
                  </a:cubicBezTo>
                  <a:cubicBezTo>
                    <a:pt x="1624" y="902"/>
                    <a:pt x="250" y="277"/>
                    <a:pt x="553" y="135"/>
                  </a:cubicBezTo>
                  <a:cubicBezTo>
                    <a:pt x="616" y="99"/>
                    <a:pt x="562" y="1"/>
                    <a:pt x="491" y="19"/>
                  </a:cubicBezTo>
                  <a:cubicBezTo>
                    <a:pt x="0" y="143"/>
                    <a:pt x="875" y="777"/>
                    <a:pt x="1017" y="857"/>
                  </a:cubicBezTo>
                  <a:cubicBezTo>
                    <a:pt x="1454" y="1116"/>
                    <a:pt x="2124" y="1178"/>
                    <a:pt x="2623" y="1214"/>
                  </a:cubicBezTo>
                  <a:cubicBezTo>
                    <a:pt x="3283" y="1268"/>
                    <a:pt x="3890" y="911"/>
                    <a:pt x="4541" y="1045"/>
                  </a:cubicBezTo>
                  <a:cubicBezTo>
                    <a:pt x="4550" y="1045"/>
                    <a:pt x="4550" y="1036"/>
                    <a:pt x="4541" y="10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3877225" y="2211475"/>
              <a:ext cx="77650" cy="33700"/>
            </a:xfrm>
            <a:custGeom>
              <a:avLst/>
              <a:gdLst/>
              <a:ahLst/>
              <a:cxnLst/>
              <a:rect l="l" t="t" r="r" b="b"/>
              <a:pathLst>
                <a:path w="3106" h="1348" extrusionOk="0">
                  <a:moveTo>
                    <a:pt x="197" y="28"/>
                  </a:moveTo>
                  <a:cubicBezTo>
                    <a:pt x="1" y="1196"/>
                    <a:pt x="2311" y="1348"/>
                    <a:pt x="3052" y="1080"/>
                  </a:cubicBezTo>
                  <a:cubicBezTo>
                    <a:pt x="3105" y="1062"/>
                    <a:pt x="3105" y="982"/>
                    <a:pt x="3052" y="973"/>
                  </a:cubicBezTo>
                  <a:cubicBezTo>
                    <a:pt x="2151" y="875"/>
                    <a:pt x="447" y="1277"/>
                    <a:pt x="242" y="28"/>
                  </a:cubicBezTo>
                  <a:cubicBezTo>
                    <a:pt x="233" y="10"/>
                    <a:pt x="197" y="1"/>
                    <a:pt x="197"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3897075" y="2140550"/>
              <a:ext cx="66725" cy="98175"/>
            </a:xfrm>
            <a:custGeom>
              <a:avLst/>
              <a:gdLst/>
              <a:ahLst/>
              <a:cxnLst/>
              <a:rect l="l" t="t" r="r" b="b"/>
              <a:pathLst>
                <a:path w="2669" h="3927" extrusionOk="0">
                  <a:moveTo>
                    <a:pt x="1722" y="63"/>
                  </a:moveTo>
                  <a:cubicBezTo>
                    <a:pt x="2668" y="1152"/>
                    <a:pt x="1437" y="2053"/>
                    <a:pt x="759" y="2793"/>
                  </a:cubicBezTo>
                  <a:cubicBezTo>
                    <a:pt x="429" y="3150"/>
                    <a:pt x="188" y="3641"/>
                    <a:pt x="759" y="3891"/>
                  </a:cubicBezTo>
                  <a:cubicBezTo>
                    <a:pt x="830" y="3926"/>
                    <a:pt x="875" y="3828"/>
                    <a:pt x="812" y="3792"/>
                  </a:cubicBezTo>
                  <a:cubicBezTo>
                    <a:pt x="1" y="3391"/>
                    <a:pt x="1678" y="2115"/>
                    <a:pt x="1919" y="1732"/>
                  </a:cubicBezTo>
                  <a:cubicBezTo>
                    <a:pt x="2258" y="1187"/>
                    <a:pt x="2258" y="492"/>
                    <a:pt x="1767" y="28"/>
                  </a:cubicBezTo>
                  <a:cubicBezTo>
                    <a:pt x="1740" y="1"/>
                    <a:pt x="1705" y="37"/>
                    <a:pt x="1722"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3811225" y="2250950"/>
              <a:ext cx="224375" cy="53775"/>
            </a:xfrm>
            <a:custGeom>
              <a:avLst/>
              <a:gdLst/>
              <a:ahLst/>
              <a:cxnLst/>
              <a:rect l="l" t="t" r="r" b="b"/>
              <a:pathLst>
                <a:path w="8975" h="2151" extrusionOk="0">
                  <a:moveTo>
                    <a:pt x="54" y="108"/>
                  </a:moveTo>
                  <a:cubicBezTo>
                    <a:pt x="1311" y="1027"/>
                    <a:pt x="3149" y="1312"/>
                    <a:pt x="4684" y="1161"/>
                  </a:cubicBezTo>
                  <a:cubicBezTo>
                    <a:pt x="5611" y="1071"/>
                    <a:pt x="8591" y="500"/>
                    <a:pt x="8493" y="2097"/>
                  </a:cubicBezTo>
                  <a:cubicBezTo>
                    <a:pt x="8493" y="2142"/>
                    <a:pt x="8555" y="2151"/>
                    <a:pt x="8573" y="2115"/>
                  </a:cubicBezTo>
                  <a:cubicBezTo>
                    <a:pt x="8975" y="1107"/>
                    <a:pt x="7262" y="902"/>
                    <a:pt x="6611" y="857"/>
                  </a:cubicBezTo>
                  <a:cubicBezTo>
                    <a:pt x="5656" y="795"/>
                    <a:pt x="4737" y="1089"/>
                    <a:pt x="3783" y="1062"/>
                  </a:cubicBezTo>
                  <a:cubicBezTo>
                    <a:pt x="2436" y="1027"/>
                    <a:pt x="1303" y="599"/>
                    <a:pt x="116" y="28"/>
                  </a:cubicBezTo>
                  <a:cubicBezTo>
                    <a:pt x="63" y="1"/>
                    <a:pt x="0" y="72"/>
                    <a:pt x="54" y="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3761700" y="2294900"/>
              <a:ext cx="255175" cy="47975"/>
            </a:xfrm>
            <a:custGeom>
              <a:avLst/>
              <a:gdLst/>
              <a:ahLst/>
              <a:cxnLst/>
              <a:rect l="l" t="t" r="r" b="b"/>
              <a:pathLst>
                <a:path w="10207" h="1919" extrusionOk="0">
                  <a:moveTo>
                    <a:pt x="10144" y="750"/>
                  </a:moveTo>
                  <a:cubicBezTo>
                    <a:pt x="9189" y="1918"/>
                    <a:pt x="7878" y="1624"/>
                    <a:pt x="6513" y="1410"/>
                  </a:cubicBezTo>
                  <a:cubicBezTo>
                    <a:pt x="5202" y="1196"/>
                    <a:pt x="3917" y="883"/>
                    <a:pt x="2659" y="455"/>
                  </a:cubicBezTo>
                  <a:cubicBezTo>
                    <a:pt x="1945" y="205"/>
                    <a:pt x="1151" y="0"/>
                    <a:pt x="464" y="384"/>
                  </a:cubicBezTo>
                  <a:cubicBezTo>
                    <a:pt x="1" y="652"/>
                    <a:pt x="286" y="1454"/>
                    <a:pt x="473" y="1793"/>
                  </a:cubicBezTo>
                  <a:cubicBezTo>
                    <a:pt x="509" y="1856"/>
                    <a:pt x="625" y="1802"/>
                    <a:pt x="589" y="1740"/>
                  </a:cubicBezTo>
                  <a:cubicBezTo>
                    <a:pt x="536" y="1615"/>
                    <a:pt x="482" y="1490"/>
                    <a:pt x="438" y="1356"/>
                  </a:cubicBezTo>
                  <a:cubicBezTo>
                    <a:pt x="1" y="125"/>
                    <a:pt x="1428" y="313"/>
                    <a:pt x="1901" y="402"/>
                  </a:cubicBezTo>
                  <a:cubicBezTo>
                    <a:pt x="2329" y="482"/>
                    <a:pt x="2739" y="652"/>
                    <a:pt x="3141" y="785"/>
                  </a:cubicBezTo>
                  <a:cubicBezTo>
                    <a:pt x="4229" y="1151"/>
                    <a:pt x="5353" y="1365"/>
                    <a:pt x="6477" y="1553"/>
                  </a:cubicBezTo>
                  <a:cubicBezTo>
                    <a:pt x="7316" y="1695"/>
                    <a:pt x="8119" y="1829"/>
                    <a:pt x="8957" y="1704"/>
                  </a:cubicBezTo>
                  <a:cubicBezTo>
                    <a:pt x="9662" y="1597"/>
                    <a:pt x="9939" y="1356"/>
                    <a:pt x="10188" y="776"/>
                  </a:cubicBezTo>
                  <a:cubicBezTo>
                    <a:pt x="10206" y="750"/>
                    <a:pt x="10162" y="723"/>
                    <a:pt x="10144" y="7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3738950" y="2317875"/>
              <a:ext cx="297550" cy="93675"/>
            </a:xfrm>
            <a:custGeom>
              <a:avLst/>
              <a:gdLst/>
              <a:ahLst/>
              <a:cxnLst/>
              <a:rect l="l" t="t" r="r" b="b"/>
              <a:pathLst>
                <a:path w="11902" h="3747" extrusionOk="0">
                  <a:moveTo>
                    <a:pt x="10" y="18"/>
                  </a:moveTo>
                  <a:cubicBezTo>
                    <a:pt x="179" y="241"/>
                    <a:pt x="259" y="598"/>
                    <a:pt x="545" y="723"/>
                  </a:cubicBezTo>
                  <a:cubicBezTo>
                    <a:pt x="1000" y="910"/>
                    <a:pt x="1517" y="1008"/>
                    <a:pt x="1990" y="1089"/>
                  </a:cubicBezTo>
                  <a:cubicBezTo>
                    <a:pt x="2543" y="1178"/>
                    <a:pt x="3123" y="1097"/>
                    <a:pt x="3685" y="1115"/>
                  </a:cubicBezTo>
                  <a:cubicBezTo>
                    <a:pt x="4417" y="1133"/>
                    <a:pt x="5139" y="1231"/>
                    <a:pt x="5880" y="1204"/>
                  </a:cubicBezTo>
                  <a:cubicBezTo>
                    <a:pt x="7405" y="1151"/>
                    <a:pt x="9038" y="1106"/>
                    <a:pt x="10456" y="1784"/>
                  </a:cubicBezTo>
                  <a:cubicBezTo>
                    <a:pt x="11518" y="2293"/>
                    <a:pt x="10581" y="2605"/>
                    <a:pt x="11054" y="3015"/>
                  </a:cubicBezTo>
                  <a:cubicBezTo>
                    <a:pt x="11295" y="3230"/>
                    <a:pt x="11491" y="3462"/>
                    <a:pt x="11723" y="3676"/>
                  </a:cubicBezTo>
                  <a:cubicBezTo>
                    <a:pt x="11794" y="3747"/>
                    <a:pt x="11901" y="3640"/>
                    <a:pt x="11830" y="3569"/>
                  </a:cubicBezTo>
                  <a:cubicBezTo>
                    <a:pt x="11562" y="3301"/>
                    <a:pt x="11652" y="3096"/>
                    <a:pt x="11259" y="2962"/>
                  </a:cubicBezTo>
                  <a:cubicBezTo>
                    <a:pt x="10991" y="2864"/>
                    <a:pt x="11205" y="2248"/>
                    <a:pt x="11018" y="2025"/>
                  </a:cubicBezTo>
                  <a:cubicBezTo>
                    <a:pt x="10420" y="1329"/>
                    <a:pt x="9252" y="1204"/>
                    <a:pt x="8395" y="1089"/>
                  </a:cubicBezTo>
                  <a:cubicBezTo>
                    <a:pt x="7030" y="910"/>
                    <a:pt x="5657" y="1080"/>
                    <a:pt x="4292" y="981"/>
                  </a:cubicBezTo>
                  <a:cubicBezTo>
                    <a:pt x="2713" y="865"/>
                    <a:pt x="1285" y="1115"/>
                    <a:pt x="27" y="9"/>
                  </a:cubicBezTo>
                  <a:cubicBezTo>
                    <a:pt x="18" y="0"/>
                    <a:pt x="1" y="9"/>
                    <a:pt x="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3739175" y="2259875"/>
              <a:ext cx="280375" cy="59125"/>
            </a:xfrm>
            <a:custGeom>
              <a:avLst/>
              <a:gdLst/>
              <a:ahLst/>
              <a:cxnLst/>
              <a:rect l="l" t="t" r="r" b="b"/>
              <a:pathLst>
                <a:path w="11215" h="2365" extrusionOk="0">
                  <a:moveTo>
                    <a:pt x="54" y="1722"/>
                  </a:moveTo>
                  <a:cubicBezTo>
                    <a:pt x="170" y="233"/>
                    <a:pt x="1936" y="81"/>
                    <a:pt x="3105" y="411"/>
                  </a:cubicBezTo>
                  <a:cubicBezTo>
                    <a:pt x="4238" y="732"/>
                    <a:pt x="5139" y="1446"/>
                    <a:pt x="6335" y="1571"/>
                  </a:cubicBezTo>
                  <a:cubicBezTo>
                    <a:pt x="7173" y="1660"/>
                    <a:pt x="7958" y="1357"/>
                    <a:pt x="8779" y="1357"/>
                  </a:cubicBezTo>
                  <a:cubicBezTo>
                    <a:pt x="9287" y="1357"/>
                    <a:pt x="11081" y="1473"/>
                    <a:pt x="10991" y="2240"/>
                  </a:cubicBezTo>
                  <a:cubicBezTo>
                    <a:pt x="10982" y="2329"/>
                    <a:pt x="11134" y="2365"/>
                    <a:pt x="11143" y="2267"/>
                  </a:cubicBezTo>
                  <a:cubicBezTo>
                    <a:pt x="11214" y="1633"/>
                    <a:pt x="10394" y="1446"/>
                    <a:pt x="9894" y="1339"/>
                  </a:cubicBezTo>
                  <a:cubicBezTo>
                    <a:pt x="8752" y="1089"/>
                    <a:pt x="7744" y="1446"/>
                    <a:pt x="6602" y="1473"/>
                  </a:cubicBezTo>
                  <a:cubicBezTo>
                    <a:pt x="4871" y="1499"/>
                    <a:pt x="3533" y="1"/>
                    <a:pt x="1767" y="161"/>
                  </a:cubicBezTo>
                  <a:cubicBezTo>
                    <a:pt x="955" y="242"/>
                    <a:pt x="1" y="875"/>
                    <a:pt x="18" y="1714"/>
                  </a:cubicBezTo>
                  <a:cubicBezTo>
                    <a:pt x="18" y="1740"/>
                    <a:pt x="54" y="1740"/>
                    <a:pt x="54" y="17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3816800" y="2211700"/>
              <a:ext cx="211450" cy="82100"/>
            </a:xfrm>
            <a:custGeom>
              <a:avLst/>
              <a:gdLst/>
              <a:ahLst/>
              <a:cxnLst/>
              <a:rect l="l" t="t" r="r" b="b"/>
              <a:pathLst>
                <a:path w="8458" h="3284" extrusionOk="0">
                  <a:moveTo>
                    <a:pt x="714" y="1"/>
                  </a:moveTo>
                  <a:cubicBezTo>
                    <a:pt x="357" y="215"/>
                    <a:pt x="410" y="456"/>
                    <a:pt x="598" y="786"/>
                  </a:cubicBezTo>
                  <a:cubicBezTo>
                    <a:pt x="919" y="1348"/>
                    <a:pt x="1963" y="1428"/>
                    <a:pt x="2507" y="1517"/>
                  </a:cubicBezTo>
                  <a:cubicBezTo>
                    <a:pt x="3372" y="1651"/>
                    <a:pt x="4273" y="1517"/>
                    <a:pt x="5148" y="1526"/>
                  </a:cubicBezTo>
                  <a:cubicBezTo>
                    <a:pt x="5754" y="1526"/>
                    <a:pt x="6334" y="1607"/>
                    <a:pt x="6896" y="1847"/>
                  </a:cubicBezTo>
                  <a:cubicBezTo>
                    <a:pt x="7387" y="2053"/>
                    <a:pt x="8270" y="2606"/>
                    <a:pt x="8279" y="3203"/>
                  </a:cubicBezTo>
                  <a:cubicBezTo>
                    <a:pt x="8279" y="3284"/>
                    <a:pt x="8413" y="3275"/>
                    <a:pt x="8422" y="3194"/>
                  </a:cubicBezTo>
                  <a:cubicBezTo>
                    <a:pt x="8457" y="2285"/>
                    <a:pt x="7030" y="1678"/>
                    <a:pt x="6263" y="1491"/>
                  </a:cubicBezTo>
                  <a:cubicBezTo>
                    <a:pt x="5522" y="1321"/>
                    <a:pt x="4710" y="1392"/>
                    <a:pt x="3970" y="1419"/>
                  </a:cubicBezTo>
                  <a:cubicBezTo>
                    <a:pt x="3390" y="1437"/>
                    <a:pt x="2819" y="1437"/>
                    <a:pt x="2239" y="1357"/>
                  </a:cubicBezTo>
                  <a:cubicBezTo>
                    <a:pt x="2070" y="1330"/>
                    <a:pt x="1909" y="1303"/>
                    <a:pt x="1740" y="1268"/>
                  </a:cubicBezTo>
                  <a:cubicBezTo>
                    <a:pt x="1374" y="1196"/>
                    <a:pt x="0" y="750"/>
                    <a:pt x="723" y="10"/>
                  </a:cubicBezTo>
                  <a:cubicBezTo>
                    <a:pt x="723" y="10"/>
                    <a:pt x="714"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3940800" y="2141225"/>
              <a:ext cx="900" cy="1375"/>
            </a:xfrm>
            <a:custGeom>
              <a:avLst/>
              <a:gdLst/>
              <a:ahLst/>
              <a:cxnLst/>
              <a:rect l="l" t="t" r="r" b="b"/>
              <a:pathLst>
                <a:path w="36" h="55" extrusionOk="0">
                  <a:moveTo>
                    <a:pt x="27" y="27"/>
                  </a:moveTo>
                  <a:cubicBezTo>
                    <a:pt x="27" y="27"/>
                    <a:pt x="27" y="19"/>
                    <a:pt x="27" y="19"/>
                  </a:cubicBezTo>
                  <a:cubicBezTo>
                    <a:pt x="27" y="10"/>
                    <a:pt x="9" y="1"/>
                    <a:pt x="9" y="19"/>
                  </a:cubicBezTo>
                  <a:cubicBezTo>
                    <a:pt x="9" y="27"/>
                    <a:pt x="9" y="27"/>
                    <a:pt x="9" y="45"/>
                  </a:cubicBezTo>
                  <a:cubicBezTo>
                    <a:pt x="9" y="54"/>
                    <a:pt x="18" y="54"/>
                    <a:pt x="18" y="45"/>
                  </a:cubicBezTo>
                  <a:cubicBezTo>
                    <a:pt x="27" y="36"/>
                    <a:pt x="27" y="36"/>
                    <a:pt x="27" y="19"/>
                  </a:cubicBezTo>
                  <a:cubicBezTo>
                    <a:pt x="36" y="10"/>
                    <a:pt x="9" y="1"/>
                    <a:pt x="9" y="19"/>
                  </a:cubicBezTo>
                  <a:cubicBezTo>
                    <a:pt x="9" y="19"/>
                    <a:pt x="9" y="19"/>
                    <a:pt x="9" y="19"/>
                  </a:cubicBezTo>
                  <a:cubicBezTo>
                    <a:pt x="0" y="36"/>
                    <a:pt x="27" y="36"/>
                    <a:pt x="27" y="27"/>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3889500" y="2144575"/>
              <a:ext cx="52650" cy="94375"/>
            </a:xfrm>
            <a:custGeom>
              <a:avLst/>
              <a:gdLst/>
              <a:ahLst/>
              <a:cxnLst/>
              <a:rect l="l" t="t" r="r" b="b"/>
              <a:pathLst>
                <a:path w="2106" h="3775" extrusionOk="0">
                  <a:moveTo>
                    <a:pt x="2079" y="9"/>
                  </a:moveTo>
                  <a:cubicBezTo>
                    <a:pt x="1767" y="527"/>
                    <a:pt x="1410" y="803"/>
                    <a:pt x="964" y="1196"/>
                  </a:cubicBezTo>
                  <a:cubicBezTo>
                    <a:pt x="661" y="1455"/>
                    <a:pt x="259" y="1794"/>
                    <a:pt x="161" y="2195"/>
                  </a:cubicBezTo>
                  <a:cubicBezTo>
                    <a:pt x="0" y="2873"/>
                    <a:pt x="366" y="3453"/>
                    <a:pt x="1017" y="3756"/>
                  </a:cubicBezTo>
                  <a:cubicBezTo>
                    <a:pt x="1062" y="3774"/>
                    <a:pt x="1115" y="3712"/>
                    <a:pt x="1071" y="3676"/>
                  </a:cubicBezTo>
                  <a:cubicBezTo>
                    <a:pt x="652" y="3373"/>
                    <a:pt x="304" y="3087"/>
                    <a:pt x="241" y="2552"/>
                  </a:cubicBezTo>
                  <a:cubicBezTo>
                    <a:pt x="170" y="1999"/>
                    <a:pt x="652" y="1580"/>
                    <a:pt x="1035" y="1267"/>
                  </a:cubicBezTo>
                  <a:cubicBezTo>
                    <a:pt x="1472" y="902"/>
                    <a:pt x="1936" y="571"/>
                    <a:pt x="2097" y="18"/>
                  </a:cubicBezTo>
                  <a:cubicBezTo>
                    <a:pt x="2106" y="9"/>
                    <a:pt x="2079" y="1"/>
                    <a:pt x="207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3930525" y="2162875"/>
              <a:ext cx="45300" cy="78525"/>
            </a:xfrm>
            <a:custGeom>
              <a:avLst/>
              <a:gdLst/>
              <a:ahLst/>
              <a:cxnLst/>
              <a:rect l="l" t="t" r="r" b="b"/>
              <a:pathLst>
                <a:path w="1812" h="3141" extrusionOk="0">
                  <a:moveTo>
                    <a:pt x="1410" y="18"/>
                  </a:moveTo>
                  <a:cubicBezTo>
                    <a:pt x="1642" y="517"/>
                    <a:pt x="1723" y="1222"/>
                    <a:pt x="1294" y="1650"/>
                  </a:cubicBezTo>
                  <a:cubicBezTo>
                    <a:pt x="1080" y="1856"/>
                    <a:pt x="813" y="2016"/>
                    <a:pt x="590" y="2204"/>
                  </a:cubicBezTo>
                  <a:cubicBezTo>
                    <a:pt x="313" y="2427"/>
                    <a:pt x="37" y="2766"/>
                    <a:pt x="313" y="3087"/>
                  </a:cubicBezTo>
                  <a:cubicBezTo>
                    <a:pt x="358" y="3140"/>
                    <a:pt x="447" y="3096"/>
                    <a:pt x="402" y="3033"/>
                  </a:cubicBezTo>
                  <a:cubicBezTo>
                    <a:pt x="1" y="2462"/>
                    <a:pt x="1205" y="1972"/>
                    <a:pt x="1482" y="1597"/>
                  </a:cubicBezTo>
                  <a:cubicBezTo>
                    <a:pt x="1812" y="1160"/>
                    <a:pt x="1758" y="437"/>
                    <a:pt x="1428" y="9"/>
                  </a:cubicBezTo>
                  <a:cubicBezTo>
                    <a:pt x="1428" y="0"/>
                    <a:pt x="1410" y="9"/>
                    <a:pt x="14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3689450" y="2353550"/>
              <a:ext cx="347275" cy="53100"/>
            </a:xfrm>
            <a:custGeom>
              <a:avLst/>
              <a:gdLst/>
              <a:ahLst/>
              <a:cxnLst/>
              <a:rect l="l" t="t" r="r" b="b"/>
              <a:pathLst>
                <a:path w="13891" h="2124" extrusionOk="0">
                  <a:moveTo>
                    <a:pt x="1080" y="9"/>
                  </a:moveTo>
                  <a:cubicBezTo>
                    <a:pt x="0" y="875"/>
                    <a:pt x="3426" y="1410"/>
                    <a:pt x="3792" y="1437"/>
                  </a:cubicBezTo>
                  <a:cubicBezTo>
                    <a:pt x="5371" y="1580"/>
                    <a:pt x="6959" y="1258"/>
                    <a:pt x="8538" y="1223"/>
                  </a:cubicBezTo>
                  <a:cubicBezTo>
                    <a:pt x="9367" y="1196"/>
                    <a:pt x="10197" y="1249"/>
                    <a:pt x="11027" y="1303"/>
                  </a:cubicBezTo>
                  <a:cubicBezTo>
                    <a:pt x="12026" y="1374"/>
                    <a:pt x="12945" y="1357"/>
                    <a:pt x="13721" y="2070"/>
                  </a:cubicBezTo>
                  <a:cubicBezTo>
                    <a:pt x="13783" y="2124"/>
                    <a:pt x="13890" y="2035"/>
                    <a:pt x="13837" y="1972"/>
                  </a:cubicBezTo>
                  <a:cubicBezTo>
                    <a:pt x="13248" y="1294"/>
                    <a:pt x="12374" y="1214"/>
                    <a:pt x="11508" y="1160"/>
                  </a:cubicBezTo>
                  <a:cubicBezTo>
                    <a:pt x="10090" y="1071"/>
                    <a:pt x="8680" y="1044"/>
                    <a:pt x="7262" y="1142"/>
                  </a:cubicBezTo>
                  <a:cubicBezTo>
                    <a:pt x="5808" y="1249"/>
                    <a:pt x="4389" y="1446"/>
                    <a:pt x="2926" y="1205"/>
                  </a:cubicBezTo>
                  <a:cubicBezTo>
                    <a:pt x="2409" y="1116"/>
                    <a:pt x="651" y="803"/>
                    <a:pt x="1097" y="27"/>
                  </a:cubicBezTo>
                  <a:cubicBezTo>
                    <a:pt x="1106" y="18"/>
                    <a:pt x="1089" y="1"/>
                    <a:pt x="108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3694575" y="2354225"/>
              <a:ext cx="351275" cy="71375"/>
            </a:xfrm>
            <a:custGeom>
              <a:avLst/>
              <a:gdLst/>
              <a:ahLst/>
              <a:cxnLst/>
              <a:rect l="l" t="t" r="r" b="b"/>
              <a:pathLst>
                <a:path w="14051" h="2855" extrusionOk="0">
                  <a:moveTo>
                    <a:pt x="750" y="18"/>
                  </a:moveTo>
                  <a:cubicBezTo>
                    <a:pt x="241" y="437"/>
                    <a:pt x="625" y="1303"/>
                    <a:pt x="991" y="1695"/>
                  </a:cubicBezTo>
                  <a:cubicBezTo>
                    <a:pt x="1294" y="2025"/>
                    <a:pt x="1802" y="2159"/>
                    <a:pt x="2213" y="2275"/>
                  </a:cubicBezTo>
                  <a:cubicBezTo>
                    <a:pt x="2989" y="2498"/>
                    <a:pt x="3765" y="2685"/>
                    <a:pt x="4568" y="2739"/>
                  </a:cubicBezTo>
                  <a:cubicBezTo>
                    <a:pt x="6254" y="2855"/>
                    <a:pt x="7994" y="2596"/>
                    <a:pt x="9671" y="2516"/>
                  </a:cubicBezTo>
                  <a:cubicBezTo>
                    <a:pt x="10447" y="2480"/>
                    <a:pt x="11232" y="2489"/>
                    <a:pt x="12008" y="2445"/>
                  </a:cubicBezTo>
                  <a:cubicBezTo>
                    <a:pt x="12543" y="2418"/>
                    <a:pt x="13489" y="2052"/>
                    <a:pt x="13908" y="2534"/>
                  </a:cubicBezTo>
                  <a:cubicBezTo>
                    <a:pt x="13962" y="2605"/>
                    <a:pt x="14051" y="2525"/>
                    <a:pt x="13997" y="2462"/>
                  </a:cubicBezTo>
                  <a:cubicBezTo>
                    <a:pt x="13641" y="2061"/>
                    <a:pt x="12963" y="2213"/>
                    <a:pt x="12490" y="2302"/>
                  </a:cubicBezTo>
                  <a:cubicBezTo>
                    <a:pt x="11178" y="2534"/>
                    <a:pt x="9742" y="2382"/>
                    <a:pt x="8404" y="2445"/>
                  </a:cubicBezTo>
                  <a:cubicBezTo>
                    <a:pt x="6941" y="2507"/>
                    <a:pt x="5469" y="2730"/>
                    <a:pt x="4006" y="2561"/>
                  </a:cubicBezTo>
                  <a:cubicBezTo>
                    <a:pt x="3310" y="2480"/>
                    <a:pt x="2632" y="2266"/>
                    <a:pt x="1963" y="2079"/>
                  </a:cubicBezTo>
                  <a:cubicBezTo>
                    <a:pt x="1240" y="1874"/>
                    <a:pt x="0" y="839"/>
                    <a:pt x="776" y="45"/>
                  </a:cubicBezTo>
                  <a:cubicBezTo>
                    <a:pt x="803" y="27"/>
                    <a:pt x="768" y="0"/>
                    <a:pt x="75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3890600" y="2429375"/>
              <a:ext cx="172650" cy="19875"/>
            </a:xfrm>
            <a:custGeom>
              <a:avLst/>
              <a:gdLst/>
              <a:ahLst/>
              <a:cxnLst/>
              <a:rect l="l" t="t" r="r" b="b"/>
              <a:pathLst>
                <a:path w="6906" h="795" extrusionOk="0">
                  <a:moveTo>
                    <a:pt x="10" y="732"/>
                  </a:moveTo>
                  <a:cubicBezTo>
                    <a:pt x="1125" y="714"/>
                    <a:pt x="2204" y="598"/>
                    <a:pt x="3293" y="420"/>
                  </a:cubicBezTo>
                  <a:cubicBezTo>
                    <a:pt x="3792" y="331"/>
                    <a:pt x="4283" y="250"/>
                    <a:pt x="4792" y="224"/>
                  </a:cubicBezTo>
                  <a:cubicBezTo>
                    <a:pt x="5247" y="206"/>
                    <a:pt x="6451" y="250"/>
                    <a:pt x="6745" y="723"/>
                  </a:cubicBezTo>
                  <a:cubicBezTo>
                    <a:pt x="6790" y="795"/>
                    <a:pt x="6906" y="723"/>
                    <a:pt x="6861" y="652"/>
                  </a:cubicBezTo>
                  <a:cubicBezTo>
                    <a:pt x="6478" y="1"/>
                    <a:pt x="5113" y="81"/>
                    <a:pt x="4479" y="117"/>
                  </a:cubicBezTo>
                  <a:cubicBezTo>
                    <a:pt x="3783" y="152"/>
                    <a:pt x="3088" y="349"/>
                    <a:pt x="2401" y="456"/>
                  </a:cubicBezTo>
                  <a:cubicBezTo>
                    <a:pt x="1616" y="572"/>
                    <a:pt x="813" y="652"/>
                    <a:pt x="10" y="714"/>
                  </a:cubicBezTo>
                  <a:cubicBezTo>
                    <a:pt x="1" y="714"/>
                    <a:pt x="1" y="732"/>
                    <a:pt x="10" y="7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3941675" y="2333925"/>
              <a:ext cx="3150" cy="1150"/>
            </a:xfrm>
            <a:custGeom>
              <a:avLst/>
              <a:gdLst/>
              <a:ahLst/>
              <a:cxnLst/>
              <a:rect l="l" t="t" r="r" b="b"/>
              <a:pathLst>
                <a:path w="126" h="46" extrusionOk="0">
                  <a:moveTo>
                    <a:pt x="19" y="45"/>
                  </a:moveTo>
                  <a:cubicBezTo>
                    <a:pt x="54" y="36"/>
                    <a:pt x="81" y="27"/>
                    <a:pt x="108" y="27"/>
                  </a:cubicBezTo>
                  <a:cubicBezTo>
                    <a:pt x="117" y="27"/>
                    <a:pt x="126" y="9"/>
                    <a:pt x="108" y="9"/>
                  </a:cubicBezTo>
                  <a:cubicBezTo>
                    <a:pt x="63" y="0"/>
                    <a:pt x="54" y="9"/>
                    <a:pt x="10" y="27"/>
                  </a:cubicBezTo>
                  <a:cubicBezTo>
                    <a:pt x="1" y="36"/>
                    <a:pt x="10" y="45"/>
                    <a:pt x="19" y="45"/>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3738950" y="2268350"/>
              <a:ext cx="206100" cy="66050"/>
            </a:xfrm>
            <a:custGeom>
              <a:avLst/>
              <a:gdLst/>
              <a:ahLst/>
              <a:cxnLst/>
              <a:rect l="l" t="t" r="r" b="b"/>
              <a:pathLst>
                <a:path w="8244" h="2642" extrusionOk="0">
                  <a:moveTo>
                    <a:pt x="8244" y="2641"/>
                  </a:moveTo>
                  <a:cubicBezTo>
                    <a:pt x="7789" y="2490"/>
                    <a:pt x="7316" y="2507"/>
                    <a:pt x="6843" y="2445"/>
                  </a:cubicBezTo>
                  <a:cubicBezTo>
                    <a:pt x="6281" y="2374"/>
                    <a:pt x="5746" y="2106"/>
                    <a:pt x="5264" y="1838"/>
                  </a:cubicBezTo>
                  <a:cubicBezTo>
                    <a:pt x="4470" y="1392"/>
                    <a:pt x="3667" y="991"/>
                    <a:pt x="2784" y="741"/>
                  </a:cubicBezTo>
                  <a:cubicBezTo>
                    <a:pt x="1838" y="482"/>
                    <a:pt x="242" y="474"/>
                    <a:pt x="10" y="1624"/>
                  </a:cubicBezTo>
                  <a:cubicBezTo>
                    <a:pt x="1" y="1669"/>
                    <a:pt x="72" y="1696"/>
                    <a:pt x="99" y="1651"/>
                  </a:cubicBezTo>
                  <a:cubicBezTo>
                    <a:pt x="866" y="1"/>
                    <a:pt x="3293" y="937"/>
                    <a:pt x="4533" y="1544"/>
                  </a:cubicBezTo>
                  <a:cubicBezTo>
                    <a:pt x="5112" y="1838"/>
                    <a:pt x="5648" y="2177"/>
                    <a:pt x="6272" y="2400"/>
                  </a:cubicBezTo>
                  <a:cubicBezTo>
                    <a:pt x="6888" y="2615"/>
                    <a:pt x="7592" y="2606"/>
                    <a:pt x="8244" y="2641"/>
                  </a:cubicBezTo>
                  <a:cubicBezTo>
                    <a:pt x="8244" y="2641"/>
                    <a:pt x="8244" y="2641"/>
                    <a:pt x="8244" y="26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3720675" y="2333250"/>
              <a:ext cx="178875" cy="52675"/>
            </a:xfrm>
            <a:custGeom>
              <a:avLst/>
              <a:gdLst/>
              <a:ahLst/>
              <a:cxnLst/>
              <a:rect l="l" t="t" r="r" b="b"/>
              <a:pathLst>
                <a:path w="7155" h="2107" extrusionOk="0">
                  <a:moveTo>
                    <a:pt x="7146" y="527"/>
                  </a:moveTo>
                  <a:cubicBezTo>
                    <a:pt x="6129" y="474"/>
                    <a:pt x="5344" y="982"/>
                    <a:pt x="4425" y="1303"/>
                  </a:cubicBezTo>
                  <a:cubicBezTo>
                    <a:pt x="3890" y="1491"/>
                    <a:pt x="3310" y="1562"/>
                    <a:pt x="2739" y="1571"/>
                  </a:cubicBezTo>
                  <a:cubicBezTo>
                    <a:pt x="2329" y="1580"/>
                    <a:pt x="1954" y="1491"/>
                    <a:pt x="1570" y="1330"/>
                  </a:cubicBezTo>
                  <a:cubicBezTo>
                    <a:pt x="1151" y="1160"/>
                    <a:pt x="500" y="420"/>
                    <a:pt x="1115" y="90"/>
                  </a:cubicBezTo>
                  <a:cubicBezTo>
                    <a:pt x="1160" y="63"/>
                    <a:pt x="1115" y="1"/>
                    <a:pt x="1071" y="27"/>
                  </a:cubicBezTo>
                  <a:cubicBezTo>
                    <a:pt x="0" y="527"/>
                    <a:pt x="1454" y="1455"/>
                    <a:pt x="1990" y="1615"/>
                  </a:cubicBezTo>
                  <a:cubicBezTo>
                    <a:pt x="3747" y="2106"/>
                    <a:pt x="5460" y="732"/>
                    <a:pt x="7146" y="536"/>
                  </a:cubicBezTo>
                  <a:cubicBezTo>
                    <a:pt x="7155" y="536"/>
                    <a:pt x="7155" y="527"/>
                    <a:pt x="714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3679625" y="2524600"/>
              <a:ext cx="328775" cy="164400"/>
            </a:xfrm>
            <a:custGeom>
              <a:avLst/>
              <a:gdLst/>
              <a:ahLst/>
              <a:cxnLst/>
              <a:rect l="l" t="t" r="r" b="b"/>
              <a:pathLst>
                <a:path w="13151" h="6576" extrusionOk="0">
                  <a:moveTo>
                    <a:pt x="1740" y="1187"/>
                  </a:moveTo>
                  <a:cubicBezTo>
                    <a:pt x="2151" y="1018"/>
                    <a:pt x="2445" y="1500"/>
                    <a:pt x="2409" y="1856"/>
                  </a:cubicBezTo>
                  <a:cubicBezTo>
                    <a:pt x="2365" y="2249"/>
                    <a:pt x="2026" y="2579"/>
                    <a:pt x="1606" y="2445"/>
                  </a:cubicBezTo>
                  <a:cubicBezTo>
                    <a:pt x="1250" y="2338"/>
                    <a:pt x="1098" y="1964"/>
                    <a:pt x="1223" y="1616"/>
                  </a:cubicBezTo>
                  <a:cubicBezTo>
                    <a:pt x="1312" y="1366"/>
                    <a:pt x="1490" y="1250"/>
                    <a:pt x="1696" y="1241"/>
                  </a:cubicBezTo>
                  <a:cubicBezTo>
                    <a:pt x="1705" y="1214"/>
                    <a:pt x="1713" y="1196"/>
                    <a:pt x="1740" y="1187"/>
                  </a:cubicBezTo>
                  <a:close/>
                  <a:moveTo>
                    <a:pt x="7146" y="2588"/>
                  </a:moveTo>
                  <a:cubicBezTo>
                    <a:pt x="7102" y="2981"/>
                    <a:pt x="6763" y="3311"/>
                    <a:pt x="6344" y="3177"/>
                  </a:cubicBezTo>
                  <a:cubicBezTo>
                    <a:pt x="5987" y="3061"/>
                    <a:pt x="5835" y="2695"/>
                    <a:pt x="5960" y="2347"/>
                  </a:cubicBezTo>
                  <a:cubicBezTo>
                    <a:pt x="6049" y="2097"/>
                    <a:pt x="6228" y="1972"/>
                    <a:pt x="6433" y="1964"/>
                  </a:cubicBezTo>
                  <a:cubicBezTo>
                    <a:pt x="6442" y="1946"/>
                    <a:pt x="6451" y="1928"/>
                    <a:pt x="6477" y="1919"/>
                  </a:cubicBezTo>
                  <a:cubicBezTo>
                    <a:pt x="6888" y="1749"/>
                    <a:pt x="7182" y="2231"/>
                    <a:pt x="7146" y="2588"/>
                  </a:cubicBezTo>
                  <a:close/>
                  <a:moveTo>
                    <a:pt x="10296" y="3409"/>
                  </a:moveTo>
                  <a:cubicBezTo>
                    <a:pt x="10385" y="3159"/>
                    <a:pt x="10563" y="3034"/>
                    <a:pt x="10768" y="3025"/>
                  </a:cubicBezTo>
                  <a:cubicBezTo>
                    <a:pt x="10768" y="3007"/>
                    <a:pt x="10786" y="2989"/>
                    <a:pt x="10804" y="2981"/>
                  </a:cubicBezTo>
                  <a:cubicBezTo>
                    <a:pt x="11214" y="2811"/>
                    <a:pt x="11509" y="3293"/>
                    <a:pt x="11473" y="3650"/>
                  </a:cubicBezTo>
                  <a:cubicBezTo>
                    <a:pt x="11437" y="4042"/>
                    <a:pt x="11090" y="4372"/>
                    <a:pt x="10679" y="4238"/>
                  </a:cubicBezTo>
                  <a:cubicBezTo>
                    <a:pt x="10322" y="4122"/>
                    <a:pt x="10171" y="3757"/>
                    <a:pt x="10296" y="3409"/>
                  </a:cubicBezTo>
                  <a:close/>
                  <a:moveTo>
                    <a:pt x="5130" y="5728"/>
                  </a:moveTo>
                  <a:cubicBezTo>
                    <a:pt x="6308" y="5933"/>
                    <a:pt x="7503" y="6076"/>
                    <a:pt x="8681" y="6263"/>
                  </a:cubicBezTo>
                  <a:cubicBezTo>
                    <a:pt x="9751" y="6433"/>
                    <a:pt x="10858" y="6576"/>
                    <a:pt x="11875" y="6165"/>
                  </a:cubicBezTo>
                  <a:cubicBezTo>
                    <a:pt x="12231" y="5157"/>
                    <a:pt x="12561" y="4087"/>
                    <a:pt x="12892" y="3025"/>
                  </a:cubicBezTo>
                  <a:cubicBezTo>
                    <a:pt x="12981" y="2749"/>
                    <a:pt x="13070" y="2472"/>
                    <a:pt x="13150" y="2204"/>
                  </a:cubicBezTo>
                  <a:cubicBezTo>
                    <a:pt x="12713" y="2320"/>
                    <a:pt x="12071" y="2017"/>
                    <a:pt x="11678" y="1848"/>
                  </a:cubicBezTo>
                  <a:cubicBezTo>
                    <a:pt x="11429" y="1749"/>
                    <a:pt x="11054" y="1509"/>
                    <a:pt x="10777" y="1544"/>
                  </a:cubicBezTo>
                  <a:cubicBezTo>
                    <a:pt x="10269" y="1607"/>
                    <a:pt x="9912" y="1937"/>
                    <a:pt x="9484" y="2169"/>
                  </a:cubicBezTo>
                  <a:cubicBezTo>
                    <a:pt x="9011" y="2427"/>
                    <a:pt x="8529" y="2267"/>
                    <a:pt x="8119" y="1999"/>
                  </a:cubicBezTo>
                  <a:cubicBezTo>
                    <a:pt x="7762" y="1767"/>
                    <a:pt x="7476" y="1375"/>
                    <a:pt x="7075" y="1205"/>
                  </a:cubicBezTo>
                  <a:cubicBezTo>
                    <a:pt x="6335" y="911"/>
                    <a:pt x="5710" y="1321"/>
                    <a:pt x="5068" y="1642"/>
                  </a:cubicBezTo>
                  <a:cubicBezTo>
                    <a:pt x="4702" y="1830"/>
                    <a:pt x="4140" y="2035"/>
                    <a:pt x="3756" y="1749"/>
                  </a:cubicBezTo>
                  <a:cubicBezTo>
                    <a:pt x="3435" y="1509"/>
                    <a:pt x="3248" y="1125"/>
                    <a:pt x="2936" y="893"/>
                  </a:cubicBezTo>
                  <a:cubicBezTo>
                    <a:pt x="2329" y="465"/>
                    <a:pt x="1642" y="599"/>
                    <a:pt x="964" y="456"/>
                  </a:cubicBezTo>
                  <a:cubicBezTo>
                    <a:pt x="688" y="402"/>
                    <a:pt x="545" y="215"/>
                    <a:pt x="438" y="1"/>
                  </a:cubicBezTo>
                  <a:cubicBezTo>
                    <a:pt x="420" y="135"/>
                    <a:pt x="402" y="260"/>
                    <a:pt x="393" y="393"/>
                  </a:cubicBezTo>
                  <a:cubicBezTo>
                    <a:pt x="242" y="1509"/>
                    <a:pt x="99" y="2624"/>
                    <a:pt x="1" y="3694"/>
                  </a:cubicBezTo>
                  <a:cubicBezTo>
                    <a:pt x="420" y="4274"/>
                    <a:pt x="1571" y="4631"/>
                    <a:pt x="2088" y="4827"/>
                  </a:cubicBezTo>
                  <a:cubicBezTo>
                    <a:pt x="3087" y="5211"/>
                    <a:pt x="4086" y="5541"/>
                    <a:pt x="5130" y="57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3675400" y="2619850"/>
              <a:ext cx="299325" cy="147225"/>
            </a:xfrm>
            <a:custGeom>
              <a:avLst/>
              <a:gdLst/>
              <a:ahLst/>
              <a:cxnLst/>
              <a:rect l="l" t="t" r="r" b="b"/>
              <a:pathLst>
                <a:path w="11973" h="5889" extrusionOk="0">
                  <a:moveTo>
                    <a:pt x="6343" y="3809"/>
                  </a:moveTo>
                  <a:cubicBezTo>
                    <a:pt x="6432" y="3560"/>
                    <a:pt x="6611" y="3435"/>
                    <a:pt x="6816" y="3426"/>
                  </a:cubicBezTo>
                  <a:cubicBezTo>
                    <a:pt x="6816" y="3408"/>
                    <a:pt x="6834" y="3390"/>
                    <a:pt x="6852" y="3381"/>
                  </a:cubicBezTo>
                  <a:cubicBezTo>
                    <a:pt x="7271" y="3203"/>
                    <a:pt x="7556" y="3693"/>
                    <a:pt x="7521" y="4050"/>
                  </a:cubicBezTo>
                  <a:cubicBezTo>
                    <a:pt x="7485" y="4443"/>
                    <a:pt x="7137" y="4773"/>
                    <a:pt x="6727" y="4639"/>
                  </a:cubicBezTo>
                  <a:cubicBezTo>
                    <a:pt x="6370" y="4523"/>
                    <a:pt x="6218" y="4157"/>
                    <a:pt x="6343" y="3809"/>
                  </a:cubicBezTo>
                  <a:close/>
                  <a:moveTo>
                    <a:pt x="9653" y="4041"/>
                  </a:moveTo>
                  <a:cubicBezTo>
                    <a:pt x="9742" y="3792"/>
                    <a:pt x="9920" y="3667"/>
                    <a:pt x="10126" y="3667"/>
                  </a:cubicBezTo>
                  <a:cubicBezTo>
                    <a:pt x="10134" y="3640"/>
                    <a:pt x="10143" y="3622"/>
                    <a:pt x="10170" y="3613"/>
                  </a:cubicBezTo>
                  <a:cubicBezTo>
                    <a:pt x="10197" y="3604"/>
                    <a:pt x="10233" y="3595"/>
                    <a:pt x="10259" y="3586"/>
                  </a:cubicBezTo>
                  <a:cubicBezTo>
                    <a:pt x="10357" y="3569"/>
                    <a:pt x="10447" y="3586"/>
                    <a:pt x="10527" y="3631"/>
                  </a:cubicBezTo>
                  <a:cubicBezTo>
                    <a:pt x="10598" y="3667"/>
                    <a:pt x="10661" y="3729"/>
                    <a:pt x="10714" y="3809"/>
                  </a:cubicBezTo>
                  <a:cubicBezTo>
                    <a:pt x="10804" y="3943"/>
                    <a:pt x="10857" y="4131"/>
                    <a:pt x="10839" y="4282"/>
                  </a:cubicBezTo>
                  <a:cubicBezTo>
                    <a:pt x="10830" y="4327"/>
                    <a:pt x="10821" y="4363"/>
                    <a:pt x="10812" y="4398"/>
                  </a:cubicBezTo>
                  <a:cubicBezTo>
                    <a:pt x="10795" y="4487"/>
                    <a:pt x="10759" y="4559"/>
                    <a:pt x="10714" y="4630"/>
                  </a:cubicBezTo>
                  <a:cubicBezTo>
                    <a:pt x="10661" y="4702"/>
                    <a:pt x="10598" y="4773"/>
                    <a:pt x="10527" y="4818"/>
                  </a:cubicBezTo>
                  <a:cubicBezTo>
                    <a:pt x="10393" y="4898"/>
                    <a:pt x="10224" y="4933"/>
                    <a:pt x="10036" y="4871"/>
                  </a:cubicBezTo>
                  <a:cubicBezTo>
                    <a:pt x="9688" y="4755"/>
                    <a:pt x="9528" y="4389"/>
                    <a:pt x="9653" y="4041"/>
                  </a:cubicBezTo>
                  <a:close/>
                  <a:moveTo>
                    <a:pt x="990" y="2079"/>
                  </a:moveTo>
                  <a:cubicBezTo>
                    <a:pt x="1401" y="1900"/>
                    <a:pt x="1695" y="2391"/>
                    <a:pt x="1659" y="2748"/>
                  </a:cubicBezTo>
                  <a:cubicBezTo>
                    <a:pt x="1615" y="3140"/>
                    <a:pt x="1276" y="3470"/>
                    <a:pt x="865" y="3337"/>
                  </a:cubicBezTo>
                  <a:cubicBezTo>
                    <a:pt x="509" y="3221"/>
                    <a:pt x="348" y="2855"/>
                    <a:pt x="473" y="2507"/>
                  </a:cubicBezTo>
                  <a:cubicBezTo>
                    <a:pt x="562" y="2257"/>
                    <a:pt x="741" y="2132"/>
                    <a:pt x="946" y="2123"/>
                  </a:cubicBezTo>
                  <a:cubicBezTo>
                    <a:pt x="955" y="2106"/>
                    <a:pt x="964" y="2088"/>
                    <a:pt x="990" y="2079"/>
                  </a:cubicBezTo>
                  <a:close/>
                  <a:moveTo>
                    <a:pt x="3845" y="2632"/>
                  </a:moveTo>
                  <a:cubicBezTo>
                    <a:pt x="4255" y="2453"/>
                    <a:pt x="4550" y="2944"/>
                    <a:pt x="4514" y="3301"/>
                  </a:cubicBezTo>
                  <a:cubicBezTo>
                    <a:pt x="4470" y="3693"/>
                    <a:pt x="4131" y="4024"/>
                    <a:pt x="3720" y="3890"/>
                  </a:cubicBezTo>
                  <a:cubicBezTo>
                    <a:pt x="3363" y="3774"/>
                    <a:pt x="3203" y="3408"/>
                    <a:pt x="3337" y="3060"/>
                  </a:cubicBezTo>
                  <a:cubicBezTo>
                    <a:pt x="3426" y="2810"/>
                    <a:pt x="3604" y="2685"/>
                    <a:pt x="3809" y="2676"/>
                  </a:cubicBezTo>
                  <a:cubicBezTo>
                    <a:pt x="3809" y="2659"/>
                    <a:pt x="3827" y="2641"/>
                    <a:pt x="3845" y="2632"/>
                  </a:cubicBezTo>
                  <a:close/>
                  <a:moveTo>
                    <a:pt x="9037" y="2650"/>
                  </a:moveTo>
                  <a:cubicBezTo>
                    <a:pt x="7485" y="2409"/>
                    <a:pt x="5897" y="2257"/>
                    <a:pt x="4371" y="1865"/>
                  </a:cubicBezTo>
                  <a:cubicBezTo>
                    <a:pt x="3354" y="1606"/>
                    <a:pt x="2329" y="1240"/>
                    <a:pt x="1374" y="785"/>
                  </a:cubicBezTo>
                  <a:cubicBezTo>
                    <a:pt x="1008" y="607"/>
                    <a:pt x="446" y="375"/>
                    <a:pt x="161" y="0"/>
                  </a:cubicBezTo>
                  <a:cubicBezTo>
                    <a:pt x="36" y="1481"/>
                    <a:pt x="0" y="2891"/>
                    <a:pt x="179" y="4131"/>
                  </a:cubicBezTo>
                  <a:cubicBezTo>
                    <a:pt x="678" y="4630"/>
                    <a:pt x="1428" y="4354"/>
                    <a:pt x="2052" y="4095"/>
                  </a:cubicBezTo>
                  <a:cubicBezTo>
                    <a:pt x="2320" y="3988"/>
                    <a:pt x="2436" y="3970"/>
                    <a:pt x="2676" y="4122"/>
                  </a:cubicBezTo>
                  <a:cubicBezTo>
                    <a:pt x="2882" y="4255"/>
                    <a:pt x="3015" y="4505"/>
                    <a:pt x="3194" y="4666"/>
                  </a:cubicBezTo>
                  <a:cubicBezTo>
                    <a:pt x="4050" y="5424"/>
                    <a:pt x="4104" y="4925"/>
                    <a:pt x="4550" y="4639"/>
                  </a:cubicBezTo>
                  <a:cubicBezTo>
                    <a:pt x="4702" y="4541"/>
                    <a:pt x="4880" y="4443"/>
                    <a:pt x="5067" y="4532"/>
                  </a:cubicBezTo>
                  <a:cubicBezTo>
                    <a:pt x="5504" y="4755"/>
                    <a:pt x="5781" y="5201"/>
                    <a:pt x="6218" y="5415"/>
                  </a:cubicBezTo>
                  <a:cubicBezTo>
                    <a:pt x="6905" y="5763"/>
                    <a:pt x="7422" y="5406"/>
                    <a:pt x="8083" y="5210"/>
                  </a:cubicBezTo>
                  <a:cubicBezTo>
                    <a:pt x="8323" y="5130"/>
                    <a:pt x="8573" y="5192"/>
                    <a:pt x="8778" y="5335"/>
                  </a:cubicBezTo>
                  <a:cubicBezTo>
                    <a:pt x="9394" y="5772"/>
                    <a:pt x="9894" y="5888"/>
                    <a:pt x="10563" y="5826"/>
                  </a:cubicBezTo>
                  <a:cubicBezTo>
                    <a:pt x="10705" y="5558"/>
                    <a:pt x="10848" y="5281"/>
                    <a:pt x="10991" y="4996"/>
                  </a:cubicBezTo>
                  <a:cubicBezTo>
                    <a:pt x="11027" y="4916"/>
                    <a:pt x="11062" y="4844"/>
                    <a:pt x="11098" y="4764"/>
                  </a:cubicBezTo>
                  <a:cubicBezTo>
                    <a:pt x="11134" y="4684"/>
                    <a:pt x="11169" y="4612"/>
                    <a:pt x="11205" y="4532"/>
                  </a:cubicBezTo>
                  <a:cubicBezTo>
                    <a:pt x="11330" y="4247"/>
                    <a:pt x="11446" y="3952"/>
                    <a:pt x="11571" y="3649"/>
                  </a:cubicBezTo>
                  <a:cubicBezTo>
                    <a:pt x="11606" y="3560"/>
                    <a:pt x="11642" y="3470"/>
                    <a:pt x="11669" y="3372"/>
                  </a:cubicBezTo>
                  <a:cubicBezTo>
                    <a:pt x="11705" y="3283"/>
                    <a:pt x="11740" y="3194"/>
                    <a:pt x="11776" y="3096"/>
                  </a:cubicBezTo>
                  <a:cubicBezTo>
                    <a:pt x="11847" y="2917"/>
                    <a:pt x="11910" y="2748"/>
                    <a:pt x="11972" y="2561"/>
                  </a:cubicBezTo>
                  <a:cubicBezTo>
                    <a:pt x="11062" y="2935"/>
                    <a:pt x="9992" y="2801"/>
                    <a:pt x="9037" y="26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3699925" y="2410650"/>
              <a:ext cx="342150" cy="102400"/>
            </a:xfrm>
            <a:custGeom>
              <a:avLst/>
              <a:gdLst/>
              <a:ahLst/>
              <a:cxnLst/>
              <a:rect l="l" t="t" r="r" b="b"/>
              <a:pathLst>
                <a:path w="13686" h="4096" extrusionOk="0">
                  <a:moveTo>
                    <a:pt x="2445" y="2409"/>
                  </a:moveTo>
                  <a:cubicBezTo>
                    <a:pt x="3738" y="2846"/>
                    <a:pt x="5068" y="3203"/>
                    <a:pt x="6415" y="3444"/>
                  </a:cubicBezTo>
                  <a:cubicBezTo>
                    <a:pt x="7815" y="3703"/>
                    <a:pt x="9136" y="3667"/>
                    <a:pt x="10536" y="3685"/>
                  </a:cubicBezTo>
                  <a:cubicBezTo>
                    <a:pt x="10938" y="3694"/>
                    <a:pt x="11295" y="3711"/>
                    <a:pt x="11678" y="3818"/>
                  </a:cubicBezTo>
                  <a:cubicBezTo>
                    <a:pt x="12017" y="3917"/>
                    <a:pt x="12401" y="4068"/>
                    <a:pt x="12775" y="4086"/>
                  </a:cubicBezTo>
                  <a:cubicBezTo>
                    <a:pt x="12936" y="4095"/>
                    <a:pt x="13097" y="4077"/>
                    <a:pt x="13248" y="4024"/>
                  </a:cubicBezTo>
                  <a:cubicBezTo>
                    <a:pt x="13266" y="3970"/>
                    <a:pt x="13284" y="3917"/>
                    <a:pt x="13302" y="3863"/>
                  </a:cubicBezTo>
                  <a:cubicBezTo>
                    <a:pt x="13427" y="3533"/>
                    <a:pt x="13552" y="3203"/>
                    <a:pt x="13685" y="2882"/>
                  </a:cubicBezTo>
                  <a:cubicBezTo>
                    <a:pt x="11910" y="3640"/>
                    <a:pt x="8841" y="3346"/>
                    <a:pt x="6031" y="2632"/>
                  </a:cubicBezTo>
                  <a:cubicBezTo>
                    <a:pt x="3417" y="1963"/>
                    <a:pt x="1009" y="919"/>
                    <a:pt x="72" y="0"/>
                  </a:cubicBezTo>
                  <a:cubicBezTo>
                    <a:pt x="54" y="393"/>
                    <a:pt x="36" y="785"/>
                    <a:pt x="0" y="1187"/>
                  </a:cubicBezTo>
                  <a:cubicBezTo>
                    <a:pt x="554" y="1829"/>
                    <a:pt x="1713" y="2159"/>
                    <a:pt x="2445" y="24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6"/>
          <p:cNvGrpSpPr/>
          <p:nvPr/>
        </p:nvGrpSpPr>
        <p:grpSpPr>
          <a:xfrm rot="-707525">
            <a:off x="8419411" y="4263296"/>
            <a:ext cx="804529" cy="1109249"/>
            <a:chOff x="4491450" y="1330000"/>
            <a:chExt cx="409500" cy="564600"/>
          </a:xfrm>
        </p:grpSpPr>
        <p:sp>
          <p:nvSpPr>
            <p:cNvPr id="1303" name="Google Shape;1303;p6"/>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6"/>
          <p:cNvGrpSpPr/>
          <p:nvPr/>
        </p:nvGrpSpPr>
        <p:grpSpPr>
          <a:xfrm>
            <a:off x="8314545" y="3777009"/>
            <a:ext cx="719804" cy="798294"/>
            <a:chOff x="6871575" y="889850"/>
            <a:chExt cx="419100" cy="464800"/>
          </a:xfrm>
        </p:grpSpPr>
        <p:sp>
          <p:nvSpPr>
            <p:cNvPr id="1328" name="Google Shape;1328;p6"/>
            <p:cNvSpPr/>
            <p:nvPr/>
          </p:nvSpPr>
          <p:spPr>
            <a:xfrm>
              <a:off x="6871575" y="897425"/>
              <a:ext cx="418650" cy="214575"/>
            </a:xfrm>
            <a:custGeom>
              <a:avLst/>
              <a:gdLst/>
              <a:ahLst/>
              <a:cxnLst/>
              <a:rect l="l" t="t" r="r" b="b"/>
              <a:pathLst>
                <a:path w="16746" h="8583" extrusionOk="0">
                  <a:moveTo>
                    <a:pt x="1018" y="3738"/>
                  </a:moveTo>
                  <a:cubicBezTo>
                    <a:pt x="1018" y="3738"/>
                    <a:pt x="4078" y="0"/>
                    <a:pt x="9867" y="1169"/>
                  </a:cubicBezTo>
                  <a:cubicBezTo>
                    <a:pt x="15648" y="2347"/>
                    <a:pt x="16745" y="7512"/>
                    <a:pt x="16371" y="8047"/>
                  </a:cubicBezTo>
                  <a:cubicBezTo>
                    <a:pt x="16005" y="8582"/>
                    <a:pt x="14810" y="8395"/>
                    <a:pt x="13935" y="7762"/>
                  </a:cubicBezTo>
                  <a:cubicBezTo>
                    <a:pt x="13061" y="7119"/>
                    <a:pt x="11776" y="6718"/>
                    <a:pt x="11063" y="6664"/>
                  </a:cubicBezTo>
                  <a:cubicBezTo>
                    <a:pt x="10340" y="6611"/>
                    <a:pt x="8770" y="6102"/>
                    <a:pt x="8235" y="5701"/>
                  </a:cubicBezTo>
                  <a:cubicBezTo>
                    <a:pt x="7708" y="5308"/>
                    <a:pt x="6013" y="4951"/>
                    <a:pt x="5496" y="4969"/>
                  </a:cubicBezTo>
                  <a:cubicBezTo>
                    <a:pt x="4988" y="4987"/>
                    <a:pt x="1" y="4889"/>
                    <a:pt x="1018" y="3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6885400" y="889850"/>
              <a:ext cx="405275" cy="224600"/>
            </a:xfrm>
            <a:custGeom>
              <a:avLst/>
              <a:gdLst/>
              <a:ahLst/>
              <a:cxnLst/>
              <a:rect l="l" t="t" r="r" b="b"/>
              <a:pathLst>
                <a:path w="16211" h="8984" extrusionOk="0">
                  <a:moveTo>
                    <a:pt x="9261" y="1740"/>
                  </a:moveTo>
                  <a:cubicBezTo>
                    <a:pt x="3632" y="598"/>
                    <a:pt x="679" y="4202"/>
                    <a:pt x="670" y="4211"/>
                  </a:cubicBezTo>
                  <a:lnTo>
                    <a:pt x="670" y="4220"/>
                  </a:lnTo>
                  <a:cubicBezTo>
                    <a:pt x="625" y="4264"/>
                    <a:pt x="607" y="4300"/>
                    <a:pt x="598" y="4327"/>
                  </a:cubicBezTo>
                  <a:cubicBezTo>
                    <a:pt x="590" y="4362"/>
                    <a:pt x="661" y="4407"/>
                    <a:pt x="768" y="4469"/>
                  </a:cubicBezTo>
                  <a:cubicBezTo>
                    <a:pt x="964" y="4576"/>
                    <a:pt x="1268" y="4666"/>
                    <a:pt x="1615" y="4737"/>
                  </a:cubicBezTo>
                  <a:cubicBezTo>
                    <a:pt x="2856" y="4978"/>
                    <a:pt x="4640" y="5014"/>
                    <a:pt x="4934" y="4996"/>
                  </a:cubicBezTo>
                  <a:cubicBezTo>
                    <a:pt x="5246" y="4987"/>
                    <a:pt x="5942" y="5103"/>
                    <a:pt x="6576" y="5272"/>
                  </a:cubicBezTo>
                  <a:cubicBezTo>
                    <a:pt x="7093" y="5406"/>
                    <a:pt x="7584" y="5593"/>
                    <a:pt x="7851" y="5790"/>
                  </a:cubicBezTo>
                  <a:cubicBezTo>
                    <a:pt x="8083" y="5968"/>
                    <a:pt x="8556" y="6173"/>
                    <a:pt x="9056" y="6343"/>
                  </a:cubicBezTo>
                  <a:cubicBezTo>
                    <a:pt x="9600" y="6530"/>
                    <a:pt x="10180" y="6673"/>
                    <a:pt x="10528" y="6700"/>
                  </a:cubicBezTo>
                  <a:cubicBezTo>
                    <a:pt x="10938" y="6735"/>
                    <a:pt x="11518" y="6869"/>
                    <a:pt x="12107" y="7092"/>
                  </a:cubicBezTo>
                  <a:cubicBezTo>
                    <a:pt x="12615" y="7280"/>
                    <a:pt x="13124" y="7538"/>
                    <a:pt x="13543" y="7842"/>
                  </a:cubicBezTo>
                  <a:lnTo>
                    <a:pt x="13605" y="7886"/>
                  </a:lnTo>
                  <a:cubicBezTo>
                    <a:pt x="13998" y="8163"/>
                    <a:pt x="14453" y="8332"/>
                    <a:pt x="14845" y="8386"/>
                  </a:cubicBezTo>
                  <a:cubicBezTo>
                    <a:pt x="15184" y="8421"/>
                    <a:pt x="15470" y="8368"/>
                    <a:pt x="15595" y="8207"/>
                  </a:cubicBezTo>
                  <a:lnTo>
                    <a:pt x="15595" y="8198"/>
                  </a:lnTo>
                  <a:lnTo>
                    <a:pt x="15604" y="8172"/>
                  </a:lnTo>
                  <a:cubicBezTo>
                    <a:pt x="15666" y="7859"/>
                    <a:pt x="15532" y="7048"/>
                    <a:pt x="15077" y="6084"/>
                  </a:cubicBezTo>
                  <a:cubicBezTo>
                    <a:pt x="14613" y="5103"/>
                    <a:pt x="13811" y="3979"/>
                    <a:pt x="12535" y="3096"/>
                  </a:cubicBezTo>
                  <a:cubicBezTo>
                    <a:pt x="11669" y="2498"/>
                    <a:pt x="10590" y="2007"/>
                    <a:pt x="9261" y="1740"/>
                  </a:cubicBezTo>
                  <a:close/>
                  <a:moveTo>
                    <a:pt x="259" y="3863"/>
                  </a:moveTo>
                  <a:cubicBezTo>
                    <a:pt x="268" y="3854"/>
                    <a:pt x="3426" y="0"/>
                    <a:pt x="9368" y="1213"/>
                  </a:cubicBezTo>
                  <a:cubicBezTo>
                    <a:pt x="10777" y="1499"/>
                    <a:pt x="11928" y="2016"/>
                    <a:pt x="12838" y="2650"/>
                  </a:cubicBezTo>
                  <a:cubicBezTo>
                    <a:pt x="14212" y="3604"/>
                    <a:pt x="15068" y="4800"/>
                    <a:pt x="15568" y="5852"/>
                  </a:cubicBezTo>
                  <a:cubicBezTo>
                    <a:pt x="16076" y="6932"/>
                    <a:pt x="16210" y="7886"/>
                    <a:pt x="16130" y="8279"/>
                  </a:cubicBezTo>
                  <a:cubicBezTo>
                    <a:pt x="16112" y="8368"/>
                    <a:pt x="16085" y="8448"/>
                    <a:pt x="16041" y="8502"/>
                  </a:cubicBezTo>
                  <a:lnTo>
                    <a:pt x="16032" y="8520"/>
                  </a:lnTo>
                  <a:cubicBezTo>
                    <a:pt x="15782" y="8859"/>
                    <a:pt x="15318" y="8983"/>
                    <a:pt x="14783" y="8921"/>
                  </a:cubicBezTo>
                  <a:cubicBezTo>
                    <a:pt x="14310" y="8859"/>
                    <a:pt x="13766" y="8653"/>
                    <a:pt x="13302" y="8332"/>
                  </a:cubicBezTo>
                  <a:lnTo>
                    <a:pt x="13231" y="8279"/>
                  </a:lnTo>
                  <a:cubicBezTo>
                    <a:pt x="12847" y="8002"/>
                    <a:pt x="12383" y="7770"/>
                    <a:pt x="11919" y="7601"/>
                  </a:cubicBezTo>
                  <a:cubicBezTo>
                    <a:pt x="11375" y="7396"/>
                    <a:pt x="10849" y="7271"/>
                    <a:pt x="10483" y="7244"/>
                  </a:cubicBezTo>
                  <a:cubicBezTo>
                    <a:pt x="10099" y="7208"/>
                    <a:pt x="9466" y="7057"/>
                    <a:pt x="8886" y="6851"/>
                  </a:cubicBezTo>
                  <a:cubicBezTo>
                    <a:pt x="8333" y="6664"/>
                    <a:pt x="7798" y="6432"/>
                    <a:pt x="7521" y="6218"/>
                  </a:cubicBezTo>
                  <a:cubicBezTo>
                    <a:pt x="7325" y="6066"/>
                    <a:pt x="6897" y="5915"/>
                    <a:pt x="6433" y="5790"/>
                  </a:cubicBezTo>
                  <a:cubicBezTo>
                    <a:pt x="5844" y="5638"/>
                    <a:pt x="5220" y="5531"/>
                    <a:pt x="4961" y="5540"/>
                  </a:cubicBezTo>
                  <a:lnTo>
                    <a:pt x="4952" y="5540"/>
                  </a:lnTo>
                  <a:cubicBezTo>
                    <a:pt x="4649" y="5549"/>
                    <a:pt x="2802" y="5522"/>
                    <a:pt x="1517" y="5263"/>
                  </a:cubicBezTo>
                  <a:cubicBezTo>
                    <a:pt x="1107" y="5183"/>
                    <a:pt x="759" y="5076"/>
                    <a:pt x="509" y="4942"/>
                  </a:cubicBezTo>
                  <a:cubicBezTo>
                    <a:pt x="170" y="4764"/>
                    <a:pt x="1" y="4523"/>
                    <a:pt x="72" y="4202"/>
                  </a:cubicBezTo>
                  <a:cubicBezTo>
                    <a:pt x="99" y="4086"/>
                    <a:pt x="161" y="3979"/>
                    <a:pt x="259" y="386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6885175" y="963425"/>
              <a:ext cx="386325" cy="180900"/>
            </a:xfrm>
            <a:custGeom>
              <a:avLst/>
              <a:gdLst/>
              <a:ahLst/>
              <a:cxnLst/>
              <a:rect l="l" t="t" r="r" b="b"/>
              <a:pathLst>
                <a:path w="15453" h="7236" extrusionOk="0">
                  <a:moveTo>
                    <a:pt x="804" y="1473"/>
                  </a:moveTo>
                  <a:cubicBezTo>
                    <a:pt x="804" y="1473"/>
                    <a:pt x="1" y="2178"/>
                    <a:pt x="857" y="2793"/>
                  </a:cubicBezTo>
                  <a:cubicBezTo>
                    <a:pt x="1705" y="3409"/>
                    <a:pt x="2882" y="2936"/>
                    <a:pt x="3409" y="3507"/>
                  </a:cubicBezTo>
                  <a:cubicBezTo>
                    <a:pt x="3935" y="4078"/>
                    <a:pt x="4988" y="4399"/>
                    <a:pt x="5692" y="4229"/>
                  </a:cubicBezTo>
                  <a:cubicBezTo>
                    <a:pt x="6388" y="4060"/>
                    <a:pt x="7432" y="3775"/>
                    <a:pt x="8387" y="4747"/>
                  </a:cubicBezTo>
                  <a:cubicBezTo>
                    <a:pt x="9618" y="6005"/>
                    <a:pt x="10305" y="4916"/>
                    <a:pt x="11937" y="5675"/>
                  </a:cubicBezTo>
                  <a:cubicBezTo>
                    <a:pt x="13159" y="6237"/>
                    <a:pt x="14596" y="7236"/>
                    <a:pt x="15024" y="6255"/>
                  </a:cubicBezTo>
                  <a:cubicBezTo>
                    <a:pt x="15452" y="5273"/>
                    <a:pt x="14239" y="3605"/>
                    <a:pt x="12374" y="2998"/>
                  </a:cubicBezTo>
                  <a:cubicBezTo>
                    <a:pt x="10501" y="2392"/>
                    <a:pt x="3070" y="1"/>
                    <a:pt x="804" y="1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6874475" y="975025"/>
              <a:ext cx="397900" cy="167300"/>
            </a:xfrm>
            <a:custGeom>
              <a:avLst/>
              <a:gdLst/>
              <a:ahLst/>
              <a:cxnLst/>
              <a:rect l="l" t="t" r="r" b="b"/>
              <a:pathLst>
                <a:path w="15916" h="6692" extrusionOk="0">
                  <a:moveTo>
                    <a:pt x="1125" y="2543"/>
                  </a:moveTo>
                  <a:cubicBezTo>
                    <a:pt x="1" y="1732"/>
                    <a:pt x="1044" y="813"/>
                    <a:pt x="1044" y="813"/>
                  </a:cubicBezTo>
                  <a:cubicBezTo>
                    <a:pt x="1062" y="804"/>
                    <a:pt x="1071" y="786"/>
                    <a:pt x="1080" y="786"/>
                  </a:cubicBezTo>
                  <a:cubicBezTo>
                    <a:pt x="2293" y="1"/>
                    <a:pt x="4782" y="224"/>
                    <a:pt x="7218" y="723"/>
                  </a:cubicBezTo>
                  <a:cubicBezTo>
                    <a:pt x="9609" y="1214"/>
                    <a:pt x="11946" y="1972"/>
                    <a:pt x="12883" y="2276"/>
                  </a:cubicBezTo>
                  <a:cubicBezTo>
                    <a:pt x="13043" y="2329"/>
                    <a:pt x="13195" y="2383"/>
                    <a:pt x="13347" y="2454"/>
                  </a:cubicBezTo>
                  <a:cubicBezTo>
                    <a:pt x="14176" y="2811"/>
                    <a:pt x="14845" y="3373"/>
                    <a:pt x="15273" y="3953"/>
                  </a:cubicBezTo>
                  <a:cubicBezTo>
                    <a:pt x="15728" y="4577"/>
                    <a:pt x="15916" y="5246"/>
                    <a:pt x="15746" y="5782"/>
                  </a:cubicBezTo>
                  <a:cubicBezTo>
                    <a:pt x="15728" y="5826"/>
                    <a:pt x="15720" y="5862"/>
                    <a:pt x="15702" y="5898"/>
                  </a:cubicBezTo>
                  <a:cubicBezTo>
                    <a:pt x="15354" y="6692"/>
                    <a:pt x="14613" y="6558"/>
                    <a:pt x="13757" y="6192"/>
                  </a:cubicBezTo>
                  <a:cubicBezTo>
                    <a:pt x="13471" y="6067"/>
                    <a:pt x="13195" y="5924"/>
                    <a:pt x="12918" y="5782"/>
                  </a:cubicBezTo>
                  <a:cubicBezTo>
                    <a:pt x="12686" y="5666"/>
                    <a:pt x="12454" y="5550"/>
                    <a:pt x="12258" y="5460"/>
                  </a:cubicBezTo>
                  <a:cubicBezTo>
                    <a:pt x="11589" y="5148"/>
                    <a:pt x="11081" y="5175"/>
                    <a:pt x="10635" y="5193"/>
                  </a:cubicBezTo>
                  <a:cubicBezTo>
                    <a:pt x="9965" y="5229"/>
                    <a:pt x="9386" y="5255"/>
                    <a:pt x="8618" y="4470"/>
                  </a:cubicBezTo>
                  <a:cubicBezTo>
                    <a:pt x="7789" y="3632"/>
                    <a:pt x="6870" y="3855"/>
                    <a:pt x="6228" y="4015"/>
                  </a:cubicBezTo>
                  <a:lnTo>
                    <a:pt x="6183" y="4024"/>
                  </a:lnTo>
                  <a:cubicBezTo>
                    <a:pt x="5781" y="4131"/>
                    <a:pt x="5282" y="4087"/>
                    <a:pt x="4818" y="3935"/>
                  </a:cubicBezTo>
                  <a:cubicBezTo>
                    <a:pt x="4363" y="3792"/>
                    <a:pt x="3926" y="3542"/>
                    <a:pt x="3640" y="3230"/>
                  </a:cubicBezTo>
                  <a:cubicBezTo>
                    <a:pt x="3444" y="3025"/>
                    <a:pt x="3078" y="2998"/>
                    <a:pt x="2677" y="2972"/>
                  </a:cubicBezTo>
                  <a:cubicBezTo>
                    <a:pt x="2168" y="2936"/>
                    <a:pt x="1615" y="2900"/>
                    <a:pt x="1125" y="2543"/>
                  </a:cubicBezTo>
                  <a:close/>
                  <a:moveTo>
                    <a:pt x="1401" y="1223"/>
                  </a:moveTo>
                  <a:cubicBezTo>
                    <a:pt x="1321" y="1303"/>
                    <a:pt x="920" y="1732"/>
                    <a:pt x="1437" y="2106"/>
                  </a:cubicBezTo>
                  <a:cubicBezTo>
                    <a:pt x="1803" y="2374"/>
                    <a:pt x="2276" y="2401"/>
                    <a:pt x="2713" y="2436"/>
                  </a:cubicBezTo>
                  <a:cubicBezTo>
                    <a:pt x="3230" y="2463"/>
                    <a:pt x="3703" y="2499"/>
                    <a:pt x="4033" y="2864"/>
                  </a:cubicBezTo>
                  <a:cubicBezTo>
                    <a:pt x="4265" y="3114"/>
                    <a:pt x="4613" y="3311"/>
                    <a:pt x="4988" y="3427"/>
                  </a:cubicBezTo>
                  <a:cubicBezTo>
                    <a:pt x="5362" y="3542"/>
                    <a:pt x="5746" y="3578"/>
                    <a:pt x="6049" y="3507"/>
                  </a:cubicBezTo>
                  <a:lnTo>
                    <a:pt x="6103" y="3489"/>
                  </a:lnTo>
                  <a:cubicBezTo>
                    <a:pt x="6861" y="3302"/>
                    <a:pt x="7967" y="3025"/>
                    <a:pt x="9002" y="4096"/>
                  </a:cubicBezTo>
                  <a:cubicBezTo>
                    <a:pt x="9609" y="4702"/>
                    <a:pt x="10064" y="4684"/>
                    <a:pt x="10608" y="4658"/>
                  </a:cubicBezTo>
                  <a:cubicBezTo>
                    <a:pt x="11116" y="4631"/>
                    <a:pt x="11696" y="4604"/>
                    <a:pt x="12481" y="4970"/>
                  </a:cubicBezTo>
                  <a:cubicBezTo>
                    <a:pt x="12713" y="5077"/>
                    <a:pt x="12936" y="5184"/>
                    <a:pt x="13159" y="5300"/>
                  </a:cubicBezTo>
                  <a:cubicBezTo>
                    <a:pt x="13436" y="5443"/>
                    <a:pt x="13721" y="5585"/>
                    <a:pt x="13971" y="5692"/>
                  </a:cubicBezTo>
                  <a:cubicBezTo>
                    <a:pt x="14551" y="5951"/>
                    <a:pt x="15042" y="6067"/>
                    <a:pt x="15202" y="5684"/>
                  </a:cubicBezTo>
                  <a:cubicBezTo>
                    <a:pt x="15211" y="5657"/>
                    <a:pt x="15220" y="5639"/>
                    <a:pt x="15229" y="5612"/>
                  </a:cubicBezTo>
                  <a:cubicBezTo>
                    <a:pt x="15354" y="5246"/>
                    <a:pt x="15193" y="4756"/>
                    <a:pt x="14845" y="4274"/>
                  </a:cubicBezTo>
                  <a:cubicBezTo>
                    <a:pt x="14462" y="3757"/>
                    <a:pt x="13864" y="3266"/>
                    <a:pt x="13132" y="2945"/>
                  </a:cubicBezTo>
                  <a:cubicBezTo>
                    <a:pt x="12999" y="2891"/>
                    <a:pt x="12856" y="2838"/>
                    <a:pt x="12722" y="2784"/>
                  </a:cubicBezTo>
                  <a:cubicBezTo>
                    <a:pt x="11794" y="2490"/>
                    <a:pt x="9475" y="1740"/>
                    <a:pt x="7111" y="1250"/>
                  </a:cubicBezTo>
                  <a:cubicBezTo>
                    <a:pt x="4809" y="777"/>
                    <a:pt x="2472" y="545"/>
                    <a:pt x="1401"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6922650" y="1007600"/>
              <a:ext cx="206100" cy="347050"/>
            </a:xfrm>
            <a:custGeom>
              <a:avLst/>
              <a:gdLst/>
              <a:ahLst/>
              <a:cxnLst/>
              <a:rect l="l" t="t" r="r" b="b"/>
              <a:pathLst>
                <a:path w="8244" h="13882" extrusionOk="0">
                  <a:moveTo>
                    <a:pt x="8199" y="2275"/>
                  </a:moveTo>
                  <a:cubicBezTo>
                    <a:pt x="7120" y="4925"/>
                    <a:pt x="7530" y="11330"/>
                    <a:pt x="6120" y="12641"/>
                  </a:cubicBezTo>
                  <a:cubicBezTo>
                    <a:pt x="4782" y="13881"/>
                    <a:pt x="1" y="12588"/>
                    <a:pt x="286" y="10500"/>
                  </a:cubicBezTo>
                  <a:cubicBezTo>
                    <a:pt x="554" y="8556"/>
                    <a:pt x="4434" y="2891"/>
                    <a:pt x="4354" y="1347"/>
                  </a:cubicBezTo>
                  <a:cubicBezTo>
                    <a:pt x="4283" y="0"/>
                    <a:pt x="8244" y="857"/>
                    <a:pt x="8199" y="22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6921100" y="1017400"/>
              <a:ext cx="213900" cy="327425"/>
            </a:xfrm>
            <a:custGeom>
              <a:avLst/>
              <a:gdLst/>
              <a:ahLst/>
              <a:cxnLst/>
              <a:rect l="l" t="t" r="r" b="b"/>
              <a:pathLst>
                <a:path w="8556" h="13097" extrusionOk="0">
                  <a:moveTo>
                    <a:pt x="7146" y="6843"/>
                  </a:moveTo>
                  <a:cubicBezTo>
                    <a:pt x="7324" y="4970"/>
                    <a:pt x="7512" y="3052"/>
                    <a:pt x="7993" y="1830"/>
                  </a:cubicBezTo>
                  <a:cubicBezTo>
                    <a:pt x="7967" y="1348"/>
                    <a:pt x="7271" y="929"/>
                    <a:pt x="6512" y="715"/>
                  </a:cubicBezTo>
                  <a:cubicBezTo>
                    <a:pt x="6227" y="625"/>
                    <a:pt x="5942" y="572"/>
                    <a:pt x="5674" y="554"/>
                  </a:cubicBezTo>
                  <a:cubicBezTo>
                    <a:pt x="5415" y="545"/>
                    <a:pt x="5183" y="554"/>
                    <a:pt x="4996" y="616"/>
                  </a:cubicBezTo>
                  <a:cubicBezTo>
                    <a:pt x="4800" y="670"/>
                    <a:pt x="4675" y="777"/>
                    <a:pt x="4684" y="938"/>
                  </a:cubicBezTo>
                  <a:cubicBezTo>
                    <a:pt x="4728" y="1821"/>
                    <a:pt x="3685" y="3765"/>
                    <a:pt x="2632" y="5728"/>
                  </a:cubicBezTo>
                  <a:cubicBezTo>
                    <a:pt x="1686" y="7477"/>
                    <a:pt x="741" y="9243"/>
                    <a:pt x="616" y="10135"/>
                  </a:cubicBezTo>
                  <a:lnTo>
                    <a:pt x="616" y="10144"/>
                  </a:lnTo>
                  <a:cubicBezTo>
                    <a:pt x="562" y="10519"/>
                    <a:pt x="714" y="10858"/>
                    <a:pt x="999" y="11161"/>
                  </a:cubicBezTo>
                  <a:cubicBezTo>
                    <a:pt x="1294" y="11482"/>
                    <a:pt x="1722" y="11759"/>
                    <a:pt x="2204" y="11964"/>
                  </a:cubicBezTo>
                  <a:cubicBezTo>
                    <a:pt x="2703" y="12187"/>
                    <a:pt x="3265" y="12339"/>
                    <a:pt x="3801" y="12410"/>
                  </a:cubicBezTo>
                  <a:cubicBezTo>
                    <a:pt x="4719" y="12535"/>
                    <a:pt x="5576" y="12446"/>
                    <a:pt x="5995" y="12053"/>
                  </a:cubicBezTo>
                  <a:cubicBezTo>
                    <a:pt x="6709" y="11393"/>
                    <a:pt x="6923" y="9145"/>
                    <a:pt x="7146" y="6843"/>
                  </a:cubicBezTo>
                  <a:close/>
                  <a:moveTo>
                    <a:pt x="8511" y="1990"/>
                  </a:moveTo>
                  <a:cubicBezTo>
                    <a:pt x="8047" y="3132"/>
                    <a:pt x="7860" y="5032"/>
                    <a:pt x="7681" y="6897"/>
                  </a:cubicBezTo>
                  <a:cubicBezTo>
                    <a:pt x="7449" y="9305"/>
                    <a:pt x="7226" y="11652"/>
                    <a:pt x="6361" y="12455"/>
                  </a:cubicBezTo>
                  <a:cubicBezTo>
                    <a:pt x="5817" y="12954"/>
                    <a:pt x="4791" y="13097"/>
                    <a:pt x="3729" y="12945"/>
                  </a:cubicBezTo>
                  <a:cubicBezTo>
                    <a:pt x="3140" y="12865"/>
                    <a:pt x="2534" y="12695"/>
                    <a:pt x="1990" y="12463"/>
                  </a:cubicBezTo>
                  <a:cubicBezTo>
                    <a:pt x="1436" y="12223"/>
                    <a:pt x="946" y="11901"/>
                    <a:pt x="598" y="11536"/>
                  </a:cubicBezTo>
                  <a:cubicBezTo>
                    <a:pt x="214" y="11116"/>
                    <a:pt x="0" y="10617"/>
                    <a:pt x="80" y="10073"/>
                  </a:cubicBezTo>
                  <a:lnTo>
                    <a:pt x="80" y="10055"/>
                  </a:lnTo>
                  <a:cubicBezTo>
                    <a:pt x="223" y="9065"/>
                    <a:pt x="1196" y="7263"/>
                    <a:pt x="2159" y="5469"/>
                  </a:cubicBezTo>
                  <a:cubicBezTo>
                    <a:pt x="3176" y="3578"/>
                    <a:pt x="4184" y="1696"/>
                    <a:pt x="4148" y="973"/>
                  </a:cubicBezTo>
                  <a:cubicBezTo>
                    <a:pt x="4122" y="509"/>
                    <a:pt x="4398" y="224"/>
                    <a:pt x="4844" y="90"/>
                  </a:cubicBezTo>
                  <a:cubicBezTo>
                    <a:pt x="5094" y="19"/>
                    <a:pt x="5388" y="1"/>
                    <a:pt x="5710" y="19"/>
                  </a:cubicBezTo>
                  <a:cubicBezTo>
                    <a:pt x="6013" y="37"/>
                    <a:pt x="6343" y="99"/>
                    <a:pt x="6664" y="188"/>
                  </a:cubicBezTo>
                  <a:cubicBezTo>
                    <a:pt x="7654" y="483"/>
                    <a:pt x="8555" y="1098"/>
                    <a:pt x="8538" y="1892"/>
                  </a:cubicBezTo>
                  <a:cubicBezTo>
                    <a:pt x="8538" y="1928"/>
                    <a:pt x="8529" y="1963"/>
                    <a:pt x="8511" y="19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6990675" y="1018300"/>
              <a:ext cx="72950" cy="24325"/>
            </a:xfrm>
            <a:custGeom>
              <a:avLst/>
              <a:gdLst/>
              <a:ahLst/>
              <a:cxnLst/>
              <a:rect l="l" t="t" r="r" b="b"/>
              <a:pathLst>
                <a:path w="2918" h="973" extrusionOk="0">
                  <a:moveTo>
                    <a:pt x="9" y="946"/>
                  </a:moveTo>
                  <a:cubicBezTo>
                    <a:pt x="447" y="973"/>
                    <a:pt x="919" y="893"/>
                    <a:pt x="1348" y="759"/>
                  </a:cubicBezTo>
                  <a:cubicBezTo>
                    <a:pt x="1571" y="687"/>
                    <a:pt x="1794" y="580"/>
                    <a:pt x="2017" y="491"/>
                  </a:cubicBezTo>
                  <a:cubicBezTo>
                    <a:pt x="2293" y="384"/>
                    <a:pt x="2570" y="384"/>
                    <a:pt x="2846" y="313"/>
                  </a:cubicBezTo>
                  <a:cubicBezTo>
                    <a:pt x="2900" y="304"/>
                    <a:pt x="2918" y="215"/>
                    <a:pt x="2864" y="188"/>
                  </a:cubicBezTo>
                  <a:cubicBezTo>
                    <a:pt x="2481" y="1"/>
                    <a:pt x="2026" y="224"/>
                    <a:pt x="1669" y="402"/>
                  </a:cubicBezTo>
                  <a:cubicBezTo>
                    <a:pt x="1357" y="554"/>
                    <a:pt x="1080" y="723"/>
                    <a:pt x="741" y="786"/>
                  </a:cubicBezTo>
                  <a:cubicBezTo>
                    <a:pt x="482" y="839"/>
                    <a:pt x="241" y="830"/>
                    <a:pt x="9" y="946"/>
                  </a:cubicBezTo>
                  <a:cubicBezTo>
                    <a:pt x="1" y="946"/>
                    <a:pt x="1" y="946"/>
                    <a:pt x="9" y="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7119800" y="1050850"/>
              <a:ext cx="54675" cy="33050"/>
            </a:xfrm>
            <a:custGeom>
              <a:avLst/>
              <a:gdLst/>
              <a:ahLst/>
              <a:cxnLst/>
              <a:rect l="l" t="t" r="r" b="b"/>
              <a:pathLst>
                <a:path w="2187" h="1322" extrusionOk="0">
                  <a:moveTo>
                    <a:pt x="2160" y="1223"/>
                  </a:moveTo>
                  <a:cubicBezTo>
                    <a:pt x="1839" y="1000"/>
                    <a:pt x="1455" y="884"/>
                    <a:pt x="1107" y="697"/>
                  </a:cubicBezTo>
                  <a:cubicBezTo>
                    <a:pt x="759" y="501"/>
                    <a:pt x="474" y="179"/>
                    <a:pt x="108" y="28"/>
                  </a:cubicBezTo>
                  <a:cubicBezTo>
                    <a:pt x="54" y="1"/>
                    <a:pt x="1" y="81"/>
                    <a:pt x="28" y="126"/>
                  </a:cubicBezTo>
                  <a:cubicBezTo>
                    <a:pt x="224" y="465"/>
                    <a:pt x="670" y="688"/>
                    <a:pt x="991" y="893"/>
                  </a:cubicBezTo>
                  <a:cubicBezTo>
                    <a:pt x="1339" y="1098"/>
                    <a:pt x="1731" y="1321"/>
                    <a:pt x="2142" y="1277"/>
                  </a:cubicBezTo>
                  <a:cubicBezTo>
                    <a:pt x="2178" y="1277"/>
                    <a:pt x="2186" y="1241"/>
                    <a:pt x="216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7120700" y="1042375"/>
              <a:ext cx="69150" cy="23675"/>
            </a:xfrm>
            <a:custGeom>
              <a:avLst/>
              <a:gdLst/>
              <a:ahLst/>
              <a:cxnLst/>
              <a:rect l="l" t="t" r="r" b="b"/>
              <a:pathLst>
                <a:path w="2766" h="947" extrusionOk="0">
                  <a:moveTo>
                    <a:pt x="2695" y="813"/>
                  </a:moveTo>
                  <a:cubicBezTo>
                    <a:pt x="1901" y="572"/>
                    <a:pt x="893" y="1"/>
                    <a:pt x="45" y="162"/>
                  </a:cubicBezTo>
                  <a:cubicBezTo>
                    <a:pt x="0" y="170"/>
                    <a:pt x="9" y="242"/>
                    <a:pt x="45" y="251"/>
                  </a:cubicBezTo>
                  <a:cubicBezTo>
                    <a:pt x="482" y="376"/>
                    <a:pt x="937" y="385"/>
                    <a:pt x="1374" y="509"/>
                  </a:cubicBezTo>
                  <a:cubicBezTo>
                    <a:pt x="1811" y="634"/>
                    <a:pt x="2222" y="813"/>
                    <a:pt x="2659" y="929"/>
                  </a:cubicBezTo>
                  <a:cubicBezTo>
                    <a:pt x="2730" y="947"/>
                    <a:pt x="2766" y="840"/>
                    <a:pt x="2695" y="8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6983550" y="1016075"/>
              <a:ext cx="57325" cy="12275"/>
            </a:xfrm>
            <a:custGeom>
              <a:avLst/>
              <a:gdLst/>
              <a:ahLst/>
              <a:cxnLst/>
              <a:rect l="l" t="t" r="r" b="b"/>
              <a:pathLst>
                <a:path w="2293" h="491" extrusionOk="0">
                  <a:moveTo>
                    <a:pt x="18" y="63"/>
                  </a:moveTo>
                  <a:cubicBezTo>
                    <a:pt x="339" y="179"/>
                    <a:pt x="660" y="170"/>
                    <a:pt x="999" y="170"/>
                  </a:cubicBezTo>
                  <a:cubicBezTo>
                    <a:pt x="1436" y="170"/>
                    <a:pt x="1784" y="491"/>
                    <a:pt x="2221" y="411"/>
                  </a:cubicBezTo>
                  <a:cubicBezTo>
                    <a:pt x="2293" y="393"/>
                    <a:pt x="2284" y="295"/>
                    <a:pt x="2221" y="277"/>
                  </a:cubicBezTo>
                  <a:cubicBezTo>
                    <a:pt x="1927" y="197"/>
                    <a:pt x="1606" y="98"/>
                    <a:pt x="1303" y="63"/>
                  </a:cubicBezTo>
                  <a:cubicBezTo>
                    <a:pt x="874" y="0"/>
                    <a:pt x="455" y="134"/>
                    <a:pt x="27" y="45"/>
                  </a:cubicBezTo>
                  <a:cubicBezTo>
                    <a:pt x="9" y="36"/>
                    <a:pt x="0" y="63"/>
                    <a:pt x="18"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7041300" y="1010725"/>
              <a:ext cx="11625" cy="6925"/>
            </a:xfrm>
            <a:custGeom>
              <a:avLst/>
              <a:gdLst/>
              <a:ahLst/>
              <a:cxnLst/>
              <a:rect l="l" t="t" r="r" b="b"/>
              <a:pathLst>
                <a:path w="465" h="277" extrusionOk="0">
                  <a:moveTo>
                    <a:pt x="27" y="54"/>
                  </a:moveTo>
                  <a:cubicBezTo>
                    <a:pt x="161" y="125"/>
                    <a:pt x="286" y="205"/>
                    <a:pt x="420" y="268"/>
                  </a:cubicBezTo>
                  <a:cubicBezTo>
                    <a:pt x="447" y="277"/>
                    <a:pt x="464" y="250"/>
                    <a:pt x="447" y="232"/>
                  </a:cubicBezTo>
                  <a:cubicBezTo>
                    <a:pt x="313" y="161"/>
                    <a:pt x="188" y="80"/>
                    <a:pt x="54" y="9"/>
                  </a:cubicBezTo>
                  <a:cubicBezTo>
                    <a:pt x="27" y="0"/>
                    <a:pt x="1" y="36"/>
                    <a:pt x="27"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7147675" y="1026325"/>
              <a:ext cx="6050" cy="3150"/>
            </a:xfrm>
            <a:custGeom>
              <a:avLst/>
              <a:gdLst/>
              <a:ahLst/>
              <a:cxnLst/>
              <a:rect l="l" t="t" r="r" b="b"/>
              <a:pathLst>
                <a:path w="242" h="126" extrusionOk="0">
                  <a:moveTo>
                    <a:pt x="188" y="36"/>
                  </a:moveTo>
                  <a:cubicBezTo>
                    <a:pt x="117" y="10"/>
                    <a:pt x="126" y="10"/>
                    <a:pt x="46" y="10"/>
                  </a:cubicBezTo>
                  <a:cubicBezTo>
                    <a:pt x="19" y="1"/>
                    <a:pt x="1" y="54"/>
                    <a:pt x="28" y="72"/>
                  </a:cubicBezTo>
                  <a:cubicBezTo>
                    <a:pt x="99" y="99"/>
                    <a:pt x="99" y="99"/>
                    <a:pt x="170" y="117"/>
                  </a:cubicBezTo>
                  <a:cubicBezTo>
                    <a:pt x="224" y="126"/>
                    <a:pt x="242" y="54"/>
                    <a:pt x="188"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7100850" y="1020525"/>
              <a:ext cx="52650" cy="19200"/>
            </a:xfrm>
            <a:custGeom>
              <a:avLst/>
              <a:gdLst/>
              <a:ahLst/>
              <a:cxnLst/>
              <a:rect l="l" t="t" r="r" b="b"/>
              <a:pathLst>
                <a:path w="2106" h="768" extrusionOk="0">
                  <a:moveTo>
                    <a:pt x="2008" y="197"/>
                  </a:moveTo>
                  <a:cubicBezTo>
                    <a:pt x="1490" y="233"/>
                    <a:pt x="286" y="1"/>
                    <a:pt x="27" y="625"/>
                  </a:cubicBezTo>
                  <a:cubicBezTo>
                    <a:pt x="0" y="697"/>
                    <a:pt x="81" y="768"/>
                    <a:pt x="143" y="750"/>
                  </a:cubicBezTo>
                  <a:cubicBezTo>
                    <a:pt x="277" y="705"/>
                    <a:pt x="366" y="625"/>
                    <a:pt x="491" y="572"/>
                  </a:cubicBezTo>
                  <a:cubicBezTo>
                    <a:pt x="670" y="500"/>
                    <a:pt x="875" y="482"/>
                    <a:pt x="1062" y="474"/>
                  </a:cubicBezTo>
                  <a:cubicBezTo>
                    <a:pt x="1392" y="438"/>
                    <a:pt x="1704" y="438"/>
                    <a:pt x="2026" y="340"/>
                  </a:cubicBezTo>
                  <a:cubicBezTo>
                    <a:pt x="2106" y="313"/>
                    <a:pt x="2097" y="188"/>
                    <a:pt x="2008" y="1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7012975" y="993325"/>
              <a:ext cx="52875" cy="34825"/>
            </a:xfrm>
            <a:custGeom>
              <a:avLst/>
              <a:gdLst/>
              <a:ahLst/>
              <a:cxnLst/>
              <a:rect l="l" t="t" r="r" b="b"/>
              <a:pathLst>
                <a:path w="2115" h="1393" extrusionOk="0">
                  <a:moveTo>
                    <a:pt x="10" y="18"/>
                  </a:moveTo>
                  <a:cubicBezTo>
                    <a:pt x="768" y="277"/>
                    <a:pt x="1223" y="964"/>
                    <a:pt x="1910" y="1339"/>
                  </a:cubicBezTo>
                  <a:cubicBezTo>
                    <a:pt x="2017" y="1392"/>
                    <a:pt x="2115" y="1231"/>
                    <a:pt x="2008" y="1178"/>
                  </a:cubicBezTo>
                  <a:cubicBezTo>
                    <a:pt x="1330" y="812"/>
                    <a:pt x="821" y="81"/>
                    <a:pt x="10" y="0"/>
                  </a:cubicBezTo>
                  <a:cubicBezTo>
                    <a:pt x="1" y="0"/>
                    <a:pt x="1" y="18"/>
                    <a:pt x="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7070525" y="1004925"/>
              <a:ext cx="6475" cy="19875"/>
            </a:xfrm>
            <a:custGeom>
              <a:avLst/>
              <a:gdLst/>
              <a:ahLst/>
              <a:cxnLst/>
              <a:rect l="l" t="t" r="r" b="b"/>
              <a:pathLst>
                <a:path w="259" h="795" extrusionOk="0">
                  <a:moveTo>
                    <a:pt x="9" y="18"/>
                  </a:moveTo>
                  <a:cubicBezTo>
                    <a:pt x="81" y="223"/>
                    <a:pt x="27" y="455"/>
                    <a:pt x="45" y="669"/>
                  </a:cubicBezTo>
                  <a:cubicBezTo>
                    <a:pt x="63" y="794"/>
                    <a:pt x="259" y="794"/>
                    <a:pt x="241" y="669"/>
                  </a:cubicBezTo>
                  <a:cubicBezTo>
                    <a:pt x="214" y="420"/>
                    <a:pt x="161" y="223"/>
                    <a:pt x="18" y="9"/>
                  </a:cubicBezTo>
                  <a:cubicBezTo>
                    <a:pt x="18" y="0"/>
                    <a:pt x="0" y="0"/>
                    <a:pt x="9"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7090825" y="1010950"/>
              <a:ext cx="11825" cy="19875"/>
            </a:xfrm>
            <a:custGeom>
              <a:avLst/>
              <a:gdLst/>
              <a:ahLst/>
              <a:cxnLst/>
              <a:rect l="l" t="t" r="r" b="b"/>
              <a:pathLst>
                <a:path w="473" h="795" extrusionOk="0">
                  <a:moveTo>
                    <a:pt x="410" y="18"/>
                  </a:moveTo>
                  <a:cubicBezTo>
                    <a:pt x="178" y="116"/>
                    <a:pt x="0" y="473"/>
                    <a:pt x="18" y="714"/>
                  </a:cubicBezTo>
                  <a:cubicBezTo>
                    <a:pt x="18" y="767"/>
                    <a:pt x="80" y="794"/>
                    <a:pt x="116" y="758"/>
                  </a:cubicBezTo>
                  <a:cubicBezTo>
                    <a:pt x="286" y="589"/>
                    <a:pt x="357" y="286"/>
                    <a:pt x="455" y="71"/>
                  </a:cubicBezTo>
                  <a:cubicBezTo>
                    <a:pt x="473" y="36"/>
                    <a:pt x="446" y="0"/>
                    <a:pt x="4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7003600" y="1093675"/>
              <a:ext cx="111775" cy="44850"/>
            </a:xfrm>
            <a:custGeom>
              <a:avLst/>
              <a:gdLst/>
              <a:ahLst/>
              <a:cxnLst/>
              <a:rect l="l" t="t" r="r" b="b"/>
              <a:pathLst>
                <a:path w="4471" h="1794" extrusionOk="0">
                  <a:moveTo>
                    <a:pt x="63" y="759"/>
                  </a:moveTo>
                  <a:cubicBezTo>
                    <a:pt x="349" y="599"/>
                    <a:pt x="911" y="63"/>
                    <a:pt x="1232" y="625"/>
                  </a:cubicBezTo>
                  <a:cubicBezTo>
                    <a:pt x="1303" y="741"/>
                    <a:pt x="1339" y="884"/>
                    <a:pt x="1455" y="973"/>
                  </a:cubicBezTo>
                  <a:cubicBezTo>
                    <a:pt x="1865" y="1294"/>
                    <a:pt x="2329" y="768"/>
                    <a:pt x="2713" y="1098"/>
                  </a:cubicBezTo>
                  <a:cubicBezTo>
                    <a:pt x="2972" y="1321"/>
                    <a:pt x="3016" y="1580"/>
                    <a:pt x="3391" y="1633"/>
                  </a:cubicBezTo>
                  <a:cubicBezTo>
                    <a:pt x="3730" y="1687"/>
                    <a:pt x="4238" y="1116"/>
                    <a:pt x="4328" y="1740"/>
                  </a:cubicBezTo>
                  <a:cubicBezTo>
                    <a:pt x="4337" y="1794"/>
                    <a:pt x="4426" y="1794"/>
                    <a:pt x="4435" y="1749"/>
                  </a:cubicBezTo>
                  <a:cubicBezTo>
                    <a:pt x="4470" y="1437"/>
                    <a:pt x="4453" y="1232"/>
                    <a:pt x="4114" y="1205"/>
                  </a:cubicBezTo>
                  <a:cubicBezTo>
                    <a:pt x="3757" y="1161"/>
                    <a:pt x="3480" y="1589"/>
                    <a:pt x="3123" y="1277"/>
                  </a:cubicBezTo>
                  <a:cubicBezTo>
                    <a:pt x="2927" y="1107"/>
                    <a:pt x="2847" y="902"/>
                    <a:pt x="2606" y="777"/>
                  </a:cubicBezTo>
                  <a:cubicBezTo>
                    <a:pt x="2481" y="723"/>
                    <a:pt x="2276" y="741"/>
                    <a:pt x="2160" y="768"/>
                  </a:cubicBezTo>
                  <a:cubicBezTo>
                    <a:pt x="1696" y="893"/>
                    <a:pt x="1607" y="563"/>
                    <a:pt x="1268" y="340"/>
                  </a:cubicBezTo>
                  <a:cubicBezTo>
                    <a:pt x="741" y="1"/>
                    <a:pt x="429" y="402"/>
                    <a:pt x="28" y="723"/>
                  </a:cubicBezTo>
                  <a:cubicBezTo>
                    <a:pt x="1" y="741"/>
                    <a:pt x="37" y="777"/>
                    <a:pt x="63" y="7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6998250" y="1100375"/>
              <a:ext cx="112650" cy="61350"/>
            </a:xfrm>
            <a:custGeom>
              <a:avLst/>
              <a:gdLst/>
              <a:ahLst/>
              <a:cxnLst/>
              <a:rect l="l" t="t" r="r" b="b"/>
              <a:pathLst>
                <a:path w="4506" h="2454" extrusionOk="0">
                  <a:moveTo>
                    <a:pt x="81" y="928"/>
                  </a:moveTo>
                  <a:cubicBezTo>
                    <a:pt x="1152" y="322"/>
                    <a:pt x="1071" y="1535"/>
                    <a:pt x="1892" y="1597"/>
                  </a:cubicBezTo>
                  <a:cubicBezTo>
                    <a:pt x="2106" y="1615"/>
                    <a:pt x="2071" y="1615"/>
                    <a:pt x="2294" y="1579"/>
                  </a:cubicBezTo>
                  <a:cubicBezTo>
                    <a:pt x="2864" y="1490"/>
                    <a:pt x="2873" y="1731"/>
                    <a:pt x="3186" y="1981"/>
                  </a:cubicBezTo>
                  <a:cubicBezTo>
                    <a:pt x="3587" y="2293"/>
                    <a:pt x="3890" y="1749"/>
                    <a:pt x="4283" y="2347"/>
                  </a:cubicBezTo>
                  <a:cubicBezTo>
                    <a:pt x="4345" y="2454"/>
                    <a:pt x="4506" y="2365"/>
                    <a:pt x="4443" y="2257"/>
                  </a:cubicBezTo>
                  <a:cubicBezTo>
                    <a:pt x="4238" y="1901"/>
                    <a:pt x="4087" y="1811"/>
                    <a:pt x="3667" y="1847"/>
                  </a:cubicBezTo>
                  <a:cubicBezTo>
                    <a:pt x="2757" y="1918"/>
                    <a:pt x="3266" y="1579"/>
                    <a:pt x="2856" y="1428"/>
                  </a:cubicBezTo>
                  <a:cubicBezTo>
                    <a:pt x="2624" y="1339"/>
                    <a:pt x="2490" y="1339"/>
                    <a:pt x="2240" y="1374"/>
                  </a:cubicBezTo>
                  <a:cubicBezTo>
                    <a:pt x="1178" y="1535"/>
                    <a:pt x="1107" y="0"/>
                    <a:pt x="37" y="875"/>
                  </a:cubicBezTo>
                  <a:cubicBezTo>
                    <a:pt x="1" y="893"/>
                    <a:pt x="45" y="946"/>
                    <a:pt x="81"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6"/>
          <p:cNvGrpSpPr/>
          <p:nvPr/>
        </p:nvGrpSpPr>
        <p:grpSpPr>
          <a:xfrm rot="5834545" flipH="1">
            <a:off x="8329381" y="55090"/>
            <a:ext cx="921742" cy="968642"/>
            <a:chOff x="2661075" y="3521800"/>
            <a:chExt cx="174425" cy="183300"/>
          </a:xfrm>
        </p:grpSpPr>
        <p:sp>
          <p:nvSpPr>
            <p:cNvPr id="1347" name="Google Shape;1347;p6"/>
            <p:cNvSpPr/>
            <p:nvPr/>
          </p:nvSpPr>
          <p:spPr>
            <a:xfrm>
              <a:off x="2750725" y="3584975"/>
              <a:ext cx="44175" cy="41300"/>
            </a:xfrm>
            <a:custGeom>
              <a:avLst/>
              <a:gdLst/>
              <a:ahLst/>
              <a:cxnLst/>
              <a:rect l="l" t="t" r="r" b="b"/>
              <a:pathLst>
                <a:path w="1767" h="1652" extrusionOk="0">
                  <a:moveTo>
                    <a:pt x="941" y="1"/>
                  </a:moveTo>
                  <a:cubicBezTo>
                    <a:pt x="657" y="1"/>
                    <a:pt x="380" y="152"/>
                    <a:pt x="224" y="416"/>
                  </a:cubicBezTo>
                  <a:cubicBezTo>
                    <a:pt x="0" y="808"/>
                    <a:pt x="134" y="1317"/>
                    <a:pt x="527" y="1540"/>
                  </a:cubicBezTo>
                  <a:cubicBezTo>
                    <a:pt x="661" y="1614"/>
                    <a:pt x="801" y="1651"/>
                    <a:pt x="942" y="1651"/>
                  </a:cubicBezTo>
                  <a:cubicBezTo>
                    <a:pt x="970" y="1651"/>
                    <a:pt x="998" y="1650"/>
                    <a:pt x="1026" y="1647"/>
                  </a:cubicBezTo>
                  <a:cubicBezTo>
                    <a:pt x="1071" y="1638"/>
                    <a:pt x="1116" y="1629"/>
                    <a:pt x="1160" y="1620"/>
                  </a:cubicBezTo>
                  <a:cubicBezTo>
                    <a:pt x="1365" y="1558"/>
                    <a:pt x="1544" y="1433"/>
                    <a:pt x="1651" y="1236"/>
                  </a:cubicBezTo>
                  <a:cubicBezTo>
                    <a:pt x="1731" y="1103"/>
                    <a:pt x="1767" y="960"/>
                    <a:pt x="1767" y="817"/>
                  </a:cubicBezTo>
                  <a:cubicBezTo>
                    <a:pt x="1767" y="799"/>
                    <a:pt x="1758" y="781"/>
                    <a:pt x="1758" y="755"/>
                  </a:cubicBezTo>
                  <a:cubicBezTo>
                    <a:pt x="1740" y="496"/>
                    <a:pt x="1597" y="246"/>
                    <a:pt x="1348" y="112"/>
                  </a:cubicBezTo>
                  <a:cubicBezTo>
                    <a:pt x="1219" y="36"/>
                    <a:pt x="1079"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2663300" y="3599925"/>
              <a:ext cx="43950" cy="41200"/>
            </a:xfrm>
            <a:custGeom>
              <a:avLst/>
              <a:gdLst/>
              <a:ahLst/>
              <a:cxnLst/>
              <a:rect l="l" t="t" r="r" b="b"/>
              <a:pathLst>
                <a:path w="1758" h="1648" extrusionOk="0">
                  <a:moveTo>
                    <a:pt x="939" y="0"/>
                  </a:moveTo>
                  <a:cubicBezTo>
                    <a:pt x="653" y="0"/>
                    <a:pt x="373" y="151"/>
                    <a:pt x="223" y="415"/>
                  </a:cubicBezTo>
                  <a:cubicBezTo>
                    <a:pt x="0" y="808"/>
                    <a:pt x="134" y="1307"/>
                    <a:pt x="527" y="1539"/>
                  </a:cubicBezTo>
                  <a:cubicBezTo>
                    <a:pt x="655" y="1612"/>
                    <a:pt x="795" y="1647"/>
                    <a:pt x="933" y="1647"/>
                  </a:cubicBezTo>
                  <a:cubicBezTo>
                    <a:pt x="1218" y="1647"/>
                    <a:pt x="1495" y="1500"/>
                    <a:pt x="1651" y="1236"/>
                  </a:cubicBezTo>
                  <a:cubicBezTo>
                    <a:pt x="1651" y="1236"/>
                    <a:pt x="1651" y="1236"/>
                    <a:pt x="1651" y="1227"/>
                  </a:cubicBezTo>
                  <a:cubicBezTo>
                    <a:pt x="1678" y="1191"/>
                    <a:pt x="1695" y="1147"/>
                    <a:pt x="1713" y="1111"/>
                  </a:cubicBezTo>
                  <a:cubicBezTo>
                    <a:pt x="1749" y="1013"/>
                    <a:pt x="1758" y="915"/>
                    <a:pt x="1758" y="817"/>
                  </a:cubicBezTo>
                  <a:cubicBezTo>
                    <a:pt x="1758" y="799"/>
                    <a:pt x="1758" y="772"/>
                    <a:pt x="1758" y="754"/>
                  </a:cubicBezTo>
                  <a:cubicBezTo>
                    <a:pt x="1740" y="496"/>
                    <a:pt x="1588" y="246"/>
                    <a:pt x="1348" y="112"/>
                  </a:cubicBezTo>
                  <a:cubicBezTo>
                    <a:pt x="1219" y="36"/>
                    <a:pt x="1078"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
            <p:cNvSpPr/>
            <p:nvPr/>
          </p:nvSpPr>
          <p:spPr>
            <a:xfrm>
              <a:off x="2664200" y="3523725"/>
              <a:ext cx="57325" cy="53775"/>
            </a:xfrm>
            <a:custGeom>
              <a:avLst/>
              <a:gdLst/>
              <a:ahLst/>
              <a:cxnLst/>
              <a:rect l="l" t="t" r="r" b="b"/>
              <a:pathLst>
                <a:path w="2293" h="2151" extrusionOk="0">
                  <a:moveTo>
                    <a:pt x="1211" y="1"/>
                  </a:moveTo>
                  <a:cubicBezTo>
                    <a:pt x="749" y="1"/>
                    <a:pt x="324" y="294"/>
                    <a:pt x="179" y="760"/>
                  </a:cubicBezTo>
                  <a:cubicBezTo>
                    <a:pt x="0" y="1322"/>
                    <a:pt x="321" y="1929"/>
                    <a:pt x="892" y="2098"/>
                  </a:cubicBezTo>
                  <a:cubicBezTo>
                    <a:pt x="995" y="2134"/>
                    <a:pt x="1100" y="2150"/>
                    <a:pt x="1205" y="2150"/>
                  </a:cubicBezTo>
                  <a:cubicBezTo>
                    <a:pt x="1335" y="2150"/>
                    <a:pt x="1464" y="2125"/>
                    <a:pt x="1588" y="2081"/>
                  </a:cubicBezTo>
                  <a:cubicBezTo>
                    <a:pt x="1624" y="2072"/>
                    <a:pt x="1659" y="2054"/>
                    <a:pt x="1686" y="2036"/>
                  </a:cubicBezTo>
                  <a:cubicBezTo>
                    <a:pt x="1936" y="1902"/>
                    <a:pt x="2141" y="1679"/>
                    <a:pt x="2230" y="1394"/>
                  </a:cubicBezTo>
                  <a:cubicBezTo>
                    <a:pt x="2293" y="1206"/>
                    <a:pt x="2293" y="1010"/>
                    <a:pt x="2248" y="832"/>
                  </a:cubicBezTo>
                  <a:cubicBezTo>
                    <a:pt x="2248" y="805"/>
                    <a:pt x="2239" y="778"/>
                    <a:pt x="2230" y="751"/>
                  </a:cubicBezTo>
                  <a:cubicBezTo>
                    <a:pt x="2123" y="430"/>
                    <a:pt x="1874" y="154"/>
                    <a:pt x="1526" y="47"/>
                  </a:cubicBezTo>
                  <a:cubicBezTo>
                    <a:pt x="1421" y="15"/>
                    <a:pt x="1315" y="1"/>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a:off x="2703900" y="3574600"/>
              <a:ext cx="130250" cy="128475"/>
            </a:xfrm>
            <a:custGeom>
              <a:avLst/>
              <a:gdLst/>
              <a:ahLst/>
              <a:cxnLst/>
              <a:rect l="l" t="t" r="r" b="b"/>
              <a:pathLst>
                <a:path w="5210" h="5139" extrusionOk="0">
                  <a:moveTo>
                    <a:pt x="98" y="1"/>
                  </a:moveTo>
                  <a:cubicBezTo>
                    <a:pt x="71" y="19"/>
                    <a:pt x="36" y="37"/>
                    <a:pt x="0" y="46"/>
                  </a:cubicBezTo>
                  <a:cubicBezTo>
                    <a:pt x="98" y="278"/>
                    <a:pt x="205" y="501"/>
                    <a:pt x="321" y="724"/>
                  </a:cubicBezTo>
                  <a:cubicBezTo>
                    <a:pt x="660" y="1339"/>
                    <a:pt x="1071" y="1910"/>
                    <a:pt x="1526" y="2445"/>
                  </a:cubicBezTo>
                  <a:cubicBezTo>
                    <a:pt x="1526" y="2445"/>
                    <a:pt x="1534" y="2463"/>
                    <a:pt x="1552" y="2481"/>
                  </a:cubicBezTo>
                  <a:cubicBezTo>
                    <a:pt x="1630" y="2584"/>
                    <a:pt x="1587" y="2615"/>
                    <a:pt x="1506" y="2615"/>
                  </a:cubicBezTo>
                  <a:cubicBezTo>
                    <a:pt x="1418" y="2615"/>
                    <a:pt x="1287" y="2580"/>
                    <a:pt x="1213" y="2561"/>
                  </a:cubicBezTo>
                  <a:cubicBezTo>
                    <a:pt x="928" y="2490"/>
                    <a:pt x="598" y="2374"/>
                    <a:pt x="330" y="2240"/>
                  </a:cubicBezTo>
                  <a:cubicBezTo>
                    <a:pt x="232" y="2187"/>
                    <a:pt x="152" y="2151"/>
                    <a:pt x="89" y="2124"/>
                  </a:cubicBezTo>
                  <a:cubicBezTo>
                    <a:pt x="71" y="2160"/>
                    <a:pt x="54" y="2204"/>
                    <a:pt x="27" y="2240"/>
                  </a:cubicBezTo>
                  <a:cubicBezTo>
                    <a:pt x="27" y="2249"/>
                    <a:pt x="27" y="2249"/>
                    <a:pt x="27" y="2249"/>
                  </a:cubicBezTo>
                  <a:cubicBezTo>
                    <a:pt x="116" y="2303"/>
                    <a:pt x="214" y="2347"/>
                    <a:pt x="312" y="2392"/>
                  </a:cubicBezTo>
                  <a:cubicBezTo>
                    <a:pt x="651" y="2570"/>
                    <a:pt x="1365" y="2891"/>
                    <a:pt x="1784" y="3123"/>
                  </a:cubicBezTo>
                  <a:cubicBezTo>
                    <a:pt x="2141" y="3311"/>
                    <a:pt x="3265" y="4051"/>
                    <a:pt x="3265" y="4051"/>
                  </a:cubicBezTo>
                  <a:lnTo>
                    <a:pt x="3479" y="4212"/>
                  </a:lnTo>
                  <a:lnTo>
                    <a:pt x="3899" y="4524"/>
                  </a:lnTo>
                  <a:cubicBezTo>
                    <a:pt x="4041" y="4631"/>
                    <a:pt x="4193" y="4711"/>
                    <a:pt x="4345" y="4809"/>
                  </a:cubicBezTo>
                  <a:lnTo>
                    <a:pt x="4773" y="5095"/>
                  </a:lnTo>
                  <a:cubicBezTo>
                    <a:pt x="4817" y="5124"/>
                    <a:pt x="4868" y="5138"/>
                    <a:pt x="4918" y="5138"/>
                  </a:cubicBezTo>
                  <a:cubicBezTo>
                    <a:pt x="4992" y="5138"/>
                    <a:pt x="5064" y="5108"/>
                    <a:pt x="5112" y="5050"/>
                  </a:cubicBezTo>
                  <a:cubicBezTo>
                    <a:pt x="5210" y="4934"/>
                    <a:pt x="5183" y="4765"/>
                    <a:pt x="5058" y="4684"/>
                  </a:cubicBezTo>
                  <a:cubicBezTo>
                    <a:pt x="5049" y="4684"/>
                    <a:pt x="5040" y="4676"/>
                    <a:pt x="5040" y="4676"/>
                  </a:cubicBezTo>
                  <a:lnTo>
                    <a:pt x="5023" y="4667"/>
                  </a:lnTo>
                  <a:cubicBezTo>
                    <a:pt x="4719" y="4515"/>
                    <a:pt x="4407" y="4363"/>
                    <a:pt x="4113" y="4194"/>
                  </a:cubicBezTo>
                  <a:lnTo>
                    <a:pt x="3792" y="3998"/>
                  </a:lnTo>
                  <a:lnTo>
                    <a:pt x="3676" y="3917"/>
                  </a:lnTo>
                  <a:cubicBezTo>
                    <a:pt x="3658" y="3908"/>
                    <a:pt x="3631" y="3891"/>
                    <a:pt x="3613" y="3873"/>
                  </a:cubicBezTo>
                  <a:cubicBezTo>
                    <a:pt x="3613" y="3864"/>
                    <a:pt x="3604" y="3864"/>
                    <a:pt x="3604" y="3864"/>
                  </a:cubicBezTo>
                  <a:cubicBezTo>
                    <a:pt x="3229" y="3614"/>
                    <a:pt x="3015" y="3444"/>
                    <a:pt x="2989" y="3418"/>
                  </a:cubicBezTo>
                  <a:lnTo>
                    <a:pt x="2980" y="3418"/>
                  </a:lnTo>
                  <a:cubicBezTo>
                    <a:pt x="2819" y="3311"/>
                    <a:pt x="2560" y="3088"/>
                    <a:pt x="2453" y="2990"/>
                  </a:cubicBezTo>
                  <a:cubicBezTo>
                    <a:pt x="2186" y="2775"/>
                    <a:pt x="1954" y="2517"/>
                    <a:pt x="1713" y="2276"/>
                  </a:cubicBezTo>
                  <a:cubicBezTo>
                    <a:pt x="1249" y="1776"/>
                    <a:pt x="821" y="1232"/>
                    <a:pt x="464" y="643"/>
                  </a:cubicBezTo>
                  <a:cubicBezTo>
                    <a:pt x="339" y="429"/>
                    <a:pt x="214" y="215"/>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2776375" y="3625450"/>
              <a:ext cx="17650" cy="45750"/>
            </a:xfrm>
            <a:custGeom>
              <a:avLst/>
              <a:gdLst/>
              <a:ahLst/>
              <a:cxnLst/>
              <a:rect l="l" t="t" r="r" b="b"/>
              <a:pathLst>
                <a:path w="706" h="1830" extrusionOk="0">
                  <a:moveTo>
                    <a:pt x="134" y="1"/>
                  </a:moveTo>
                  <a:cubicBezTo>
                    <a:pt x="90" y="10"/>
                    <a:pt x="45" y="19"/>
                    <a:pt x="0" y="28"/>
                  </a:cubicBezTo>
                  <a:cubicBezTo>
                    <a:pt x="27" y="206"/>
                    <a:pt x="63" y="393"/>
                    <a:pt x="81" y="572"/>
                  </a:cubicBezTo>
                  <a:cubicBezTo>
                    <a:pt x="99" y="786"/>
                    <a:pt x="134" y="1179"/>
                    <a:pt x="134" y="1330"/>
                  </a:cubicBezTo>
                  <a:cubicBezTo>
                    <a:pt x="134" y="1359"/>
                    <a:pt x="122" y="1388"/>
                    <a:pt x="103" y="1388"/>
                  </a:cubicBezTo>
                  <a:cubicBezTo>
                    <a:pt x="99" y="1388"/>
                    <a:pt x="95" y="1387"/>
                    <a:pt x="90" y="1384"/>
                  </a:cubicBezTo>
                  <a:lnTo>
                    <a:pt x="90" y="1384"/>
                  </a:lnTo>
                  <a:cubicBezTo>
                    <a:pt x="116" y="1410"/>
                    <a:pt x="330" y="1580"/>
                    <a:pt x="705" y="1830"/>
                  </a:cubicBezTo>
                  <a:cubicBezTo>
                    <a:pt x="589" y="1732"/>
                    <a:pt x="464" y="1562"/>
                    <a:pt x="438" y="1428"/>
                  </a:cubicBezTo>
                  <a:cubicBezTo>
                    <a:pt x="357" y="1089"/>
                    <a:pt x="241" y="50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2673100" y="3535450"/>
              <a:ext cx="20325" cy="19150"/>
            </a:xfrm>
            <a:custGeom>
              <a:avLst/>
              <a:gdLst/>
              <a:ahLst/>
              <a:cxnLst/>
              <a:rect l="l" t="t" r="r" b="b"/>
              <a:pathLst>
                <a:path w="813" h="766" extrusionOk="0">
                  <a:moveTo>
                    <a:pt x="450" y="0"/>
                  </a:moveTo>
                  <a:cubicBezTo>
                    <a:pt x="325" y="0"/>
                    <a:pt x="196" y="74"/>
                    <a:pt x="117" y="202"/>
                  </a:cubicBezTo>
                  <a:cubicBezTo>
                    <a:pt x="1" y="380"/>
                    <a:pt x="37" y="612"/>
                    <a:pt x="197" y="719"/>
                  </a:cubicBezTo>
                  <a:cubicBezTo>
                    <a:pt x="248" y="751"/>
                    <a:pt x="305" y="766"/>
                    <a:pt x="363" y="766"/>
                  </a:cubicBezTo>
                  <a:cubicBezTo>
                    <a:pt x="488" y="766"/>
                    <a:pt x="618" y="696"/>
                    <a:pt x="697" y="568"/>
                  </a:cubicBezTo>
                  <a:cubicBezTo>
                    <a:pt x="813" y="380"/>
                    <a:pt x="777" y="149"/>
                    <a:pt x="617" y="50"/>
                  </a:cubicBezTo>
                  <a:cubicBezTo>
                    <a:pt x="566" y="16"/>
                    <a:pt x="508"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2670650" y="3609550"/>
              <a:ext cx="18550" cy="19800"/>
            </a:xfrm>
            <a:custGeom>
              <a:avLst/>
              <a:gdLst/>
              <a:ahLst/>
              <a:cxnLst/>
              <a:rect l="l" t="t" r="r" b="b"/>
              <a:pathLst>
                <a:path w="742" h="792" extrusionOk="0">
                  <a:moveTo>
                    <a:pt x="386" y="1"/>
                  </a:moveTo>
                  <a:cubicBezTo>
                    <a:pt x="215" y="1"/>
                    <a:pt x="61" y="145"/>
                    <a:pt x="28" y="343"/>
                  </a:cubicBezTo>
                  <a:cubicBezTo>
                    <a:pt x="1" y="557"/>
                    <a:pt x="126" y="762"/>
                    <a:pt x="313" y="789"/>
                  </a:cubicBezTo>
                  <a:cubicBezTo>
                    <a:pt x="327" y="791"/>
                    <a:pt x="342" y="792"/>
                    <a:pt x="356" y="792"/>
                  </a:cubicBezTo>
                  <a:cubicBezTo>
                    <a:pt x="527" y="792"/>
                    <a:pt x="681" y="647"/>
                    <a:pt x="706" y="450"/>
                  </a:cubicBezTo>
                  <a:cubicBezTo>
                    <a:pt x="741" y="227"/>
                    <a:pt x="616" y="30"/>
                    <a:pt x="429" y="4"/>
                  </a:cubicBezTo>
                  <a:cubicBezTo>
                    <a:pt x="415" y="2"/>
                    <a:pt x="400"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2756750" y="3594650"/>
              <a:ext cx="20325" cy="19000"/>
            </a:xfrm>
            <a:custGeom>
              <a:avLst/>
              <a:gdLst/>
              <a:ahLst/>
              <a:cxnLst/>
              <a:rect l="l" t="t" r="r" b="b"/>
              <a:pathLst>
                <a:path w="813" h="760" extrusionOk="0">
                  <a:moveTo>
                    <a:pt x="461" y="0"/>
                  </a:moveTo>
                  <a:cubicBezTo>
                    <a:pt x="337" y="0"/>
                    <a:pt x="204" y="68"/>
                    <a:pt x="125" y="189"/>
                  </a:cubicBezTo>
                  <a:cubicBezTo>
                    <a:pt x="0" y="368"/>
                    <a:pt x="27" y="608"/>
                    <a:pt x="188" y="707"/>
                  </a:cubicBezTo>
                  <a:cubicBezTo>
                    <a:pt x="241" y="742"/>
                    <a:pt x="302" y="759"/>
                    <a:pt x="363" y="759"/>
                  </a:cubicBezTo>
                  <a:cubicBezTo>
                    <a:pt x="486" y="759"/>
                    <a:pt x="613" y="692"/>
                    <a:pt x="696" y="573"/>
                  </a:cubicBezTo>
                  <a:cubicBezTo>
                    <a:pt x="812" y="385"/>
                    <a:pt x="785" y="154"/>
                    <a:pt x="625" y="46"/>
                  </a:cubicBezTo>
                  <a:cubicBezTo>
                    <a:pt x="576" y="15"/>
                    <a:pt x="520" y="0"/>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2701650" y="3572650"/>
              <a:ext cx="133850" cy="132450"/>
            </a:xfrm>
            <a:custGeom>
              <a:avLst/>
              <a:gdLst/>
              <a:ahLst/>
              <a:cxnLst/>
              <a:rect l="l" t="t" r="r" b="b"/>
              <a:pathLst>
                <a:path w="5354" h="5298" extrusionOk="0">
                  <a:moveTo>
                    <a:pt x="474" y="739"/>
                  </a:moveTo>
                  <a:lnTo>
                    <a:pt x="478" y="753"/>
                  </a:lnTo>
                  <a:cubicBezTo>
                    <a:pt x="476" y="748"/>
                    <a:pt x="474" y="744"/>
                    <a:pt x="474" y="739"/>
                  </a:cubicBezTo>
                  <a:close/>
                  <a:moveTo>
                    <a:pt x="483" y="766"/>
                  </a:moveTo>
                  <a:lnTo>
                    <a:pt x="483" y="766"/>
                  </a:lnTo>
                  <a:cubicBezTo>
                    <a:pt x="831" y="1328"/>
                    <a:pt x="1250" y="1881"/>
                    <a:pt x="1749" y="2407"/>
                  </a:cubicBezTo>
                  <a:cubicBezTo>
                    <a:pt x="1821" y="2479"/>
                    <a:pt x="1883" y="2550"/>
                    <a:pt x="1955" y="2621"/>
                  </a:cubicBezTo>
                  <a:cubicBezTo>
                    <a:pt x="2124" y="2791"/>
                    <a:pt x="2302" y="2969"/>
                    <a:pt x="2490" y="3130"/>
                  </a:cubicBezTo>
                  <a:lnTo>
                    <a:pt x="2534" y="3166"/>
                  </a:lnTo>
                  <a:cubicBezTo>
                    <a:pt x="2668" y="3282"/>
                    <a:pt x="2882" y="3469"/>
                    <a:pt x="3025" y="3558"/>
                  </a:cubicBezTo>
                  <a:cubicBezTo>
                    <a:pt x="3045" y="3573"/>
                    <a:pt x="3067" y="3580"/>
                    <a:pt x="3089" y="3580"/>
                  </a:cubicBezTo>
                  <a:cubicBezTo>
                    <a:pt x="3107" y="3580"/>
                    <a:pt x="3125" y="3575"/>
                    <a:pt x="3141" y="3567"/>
                  </a:cubicBezTo>
                  <a:cubicBezTo>
                    <a:pt x="3177" y="3549"/>
                    <a:pt x="3204" y="3505"/>
                    <a:pt x="3204" y="3451"/>
                  </a:cubicBezTo>
                  <a:cubicBezTo>
                    <a:pt x="3204" y="3282"/>
                    <a:pt x="3168" y="2853"/>
                    <a:pt x="3150" y="2675"/>
                  </a:cubicBezTo>
                  <a:cubicBezTo>
                    <a:pt x="3141" y="2621"/>
                    <a:pt x="3132" y="2568"/>
                    <a:pt x="3123" y="2505"/>
                  </a:cubicBezTo>
                  <a:lnTo>
                    <a:pt x="3123" y="2505"/>
                  </a:lnTo>
                  <a:cubicBezTo>
                    <a:pt x="3150" y="2639"/>
                    <a:pt x="3177" y="2764"/>
                    <a:pt x="3204" y="2898"/>
                  </a:cubicBezTo>
                  <a:cubicBezTo>
                    <a:pt x="3257" y="3148"/>
                    <a:pt x="3311" y="3389"/>
                    <a:pt x="3346" y="3558"/>
                  </a:cubicBezTo>
                  <a:cubicBezTo>
                    <a:pt x="3391" y="3745"/>
                    <a:pt x="3578" y="3969"/>
                    <a:pt x="3730" y="4067"/>
                  </a:cubicBezTo>
                  <a:lnTo>
                    <a:pt x="4167" y="4334"/>
                  </a:lnTo>
                  <a:cubicBezTo>
                    <a:pt x="4390" y="4468"/>
                    <a:pt x="4631" y="4593"/>
                    <a:pt x="4863" y="4709"/>
                  </a:cubicBezTo>
                  <a:cubicBezTo>
                    <a:pt x="4934" y="4745"/>
                    <a:pt x="5006" y="4780"/>
                    <a:pt x="5077" y="4816"/>
                  </a:cubicBezTo>
                  <a:lnTo>
                    <a:pt x="5104" y="4834"/>
                  </a:lnTo>
                  <a:cubicBezTo>
                    <a:pt x="5148" y="4861"/>
                    <a:pt x="5175" y="4896"/>
                    <a:pt x="5175" y="4950"/>
                  </a:cubicBezTo>
                  <a:cubicBezTo>
                    <a:pt x="5184" y="4994"/>
                    <a:pt x="5175" y="5039"/>
                    <a:pt x="5148" y="5084"/>
                  </a:cubicBezTo>
                  <a:cubicBezTo>
                    <a:pt x="5114" y="5118"/>
                    <a:pt x="5068" y="5137"/>
                    <a:pt x="5020" y="5137"/>
                  </a:cubicBezTo>
                  <a:cubicBezTo>
                    <a:pt x="4982" y="5137"/>
                    <a:pt x="4943" y="5125"/>
                    <a:pt x="4907" y="5101"/>
                  </a:cubicBezTo>
                  <a:lnTo>
                    <a:pt x="4479" y="4825"/>
                  </a:lnTo>
                  <a:cubicBezTo>
                    <a:pt x="4426" y="4789"/>
                    <a:pt x="4372" y="4754"/>
                    <a:pt x="4319" y="4718"/>
                  </a:cubicBezTo>
                  <a:cubicBezTo>
                    <a:pt x="4221" y="4664"/>
                    <a:pt x="4122" y="4602"/>
                    <a:pt x="4042" y="4539"/>
                  </a:cubicBezTo>
                  <a:lnTo>
                    <a:pt x="3391" y="4067"/>
                  </a:lnTo>
                  <a:cubicBezTo>
                    <a:pt x="3346" y="4040"/>
                    <a:pt x="2276" y="3326"/>
                    <a:pt x="1910" y="3130"/>
                  </a:cubicBezTo>
                  <a:cubicBezTo>
                    <a:pt x="1660" y="2987"/>
                    <a:pt x="1312" y="2827"/>
                    <a:pt x="1000" y="2675"/>
                  </a:cubicBezTo>
                  <a:cubicBezTo>
                    <a:pt x="875" y="2613"/>
                    <a:pt x="750" y="2559"/>
                    <a:pt x="643" y="2505"/>
                  </a:cubicBezTo>
                  <a:lnTo>
                    <a:pt x="643" y="2505"/>
                  </a:lnTo>
                  <a:cubicBezTo>
                    <a:pt x="875" y="2595"/>
                    <a:pt x="1107" y="2675"/>
                    <a:pt x="1286" y="2720"/>
                  </a:cubicBezTo>
                  <a:lnTo>
                    <a:pt x="1312" y="2729"/>
                  </a:lnTo>
                  <a:cubicBezTo>
                    <a:pt x="1418" y="2756"/>
                    <a:pt x="1514" y="2777"/>
                    <a:pt x="1590" y="2777"/>
                  </a:cubicBezTo>
                  <a:cubicBezTo>
                    <a:pt x="1661" y="2777"/>
                    <a:pt x="1714" y="2758"/>
                    <a:pt x="1740" y="2711"/>
                  </a:cubicBezTo>
                  <a:cubicBezTo>
                    <a:pt x="1803" y="2621"/>
                    <a:pt x="1705" y="2514"/>
                    <a:pt x="1678" y="2470"/>
                  </a:cubicBezTo>
                  <a:cubicBezTo>
                    <a:pt x="1205" y="1917"/>
                    <a:pt x="804" y="1346"/>
                    <a:pt x="483" y="766"/>
                  </a:cubicBezTo>
                  <a:close/>
                  <a:moveTo>
                    <a:pt x="188" y="1"/>
                  </a:moveTo>
                  <a:cubicBezTo>
                    <a:pt x="176" y="1"/>
                    <a:pt x="164" y="3"/>
                    <a:pt x="153" y="8"/>
                  </a:cubicBezTo>
                  <a:cubicBezTo>
                    <a:pt x="126" y="17"/>
                    <a:pt x="90" y="34"/>
                    <a:pt x="63" y="43"/>
                  </a:cubicBezTo>
                  <a:cubicBezTo>
                    <a:pt x="37" y="52"/>
                    <a:pt x="19" y="70"/>
                    <a:pt x="10" y="88"/>
                  </a:cubicBezTo>
                  <a:cubicBezTo>
                    <a:pt x="1" y="115"/>
                    <a:pt x="1" y="132"/>
                    <a:pt x="10" y="150"/>
                  </a:cubicBezTo>
                  <a:cubicBezTo>
                    <a:pt x="108" y="373"/>
                    <a:pt x="215" y="596"/>
                    <a:pt x="349" y="837"/>
                  </a:cubicBezTo>
                  <a:cubicBezTo>
                    <a:pt x="670" y="1426"/>
                    <a:pt x="1080" y="2015"/>
                    <a:pt x="1553" y="2577"/>
                  </a:cubicBezTo>
                  <a:cubicBezTo>
                    <a:pt x="1571" y="2595"/>
                    <a:pt x="1580" y="2604"/>
                    <a:pt x="1589" y="2613"/>
                  </a:cubicBezTo>
                  <a:cubicBezTo>
                    <a:pt x="1535" y="2613"/>
                    <a:pt x="1464" y="2595"/>
                    <a:pt x="1348" y="2568"/>
                  </a:cubicBezTo>
                  <a:lnTo>
                    <a:pt x="1330" y="2568"/>
                  </a:lnTo>
                  <a:cubicBezTo>
                    <a:pt x="1089" y="2505"/>
                    <a:pt x="741" y="2390"/>
                    <a:pt x="456" y="2247"/>
                  </a:cubicBezTo>
                  <a:cubicBezTo>
                    <a:pt x="376" y="2202"/>
                    <a:pt x="295" y="2166"/>
                    <a:pt x="206" y="2131"/>
                  </a:cubicBezTo>
                  <a:cubicBezTo>
                    <a:pt x="193" y="2124"/>
                    <a:pt x="181" y="2118"/>
                    <a:pt x="165" y="2118"/>
                  </a:cubicBezTo>
                  <a:cubicBezTo>
                    <a:pt x="159" y="2118"/>
                    <a:pt x="151" y="2119"/>
                    <a:pt x="144" y="2122"/>
                  </a:cubicBezTo>
                  <a:cubicBezTo>
                    <a:pt x="126" y="2131"/>
                    <a:pt x="108" y="2149"/>
                    <a:pt x="99" y="2175"/>
                  </a:cubicBezTo>
                  <a:cubicBezTo>
                    <a:pt x="90" y="2202"/>
                    <a:pt x="72" y="2238"/>
                    <a:pt x="54" y="2282"/>
                  </a:cubicBezTo>
                  <a:cubicBezTo>
                    <a:pt x="45" y="2282"/>
                    <a:pt x="45" y="2291"/>
                    <a:pt x="45" y="2291"/>
                  </a:cubicBezTo>
                  <a:cubicBezTo>
                    <a:pt x="28" y="2327"/>
                    <a:pt x="37" y="2381"/>
                    <a:pt x="81" y="2398"/>
                  </a:cubicBezTo>
                  <a:cubicBezTo>
                    <a:pt x="170" y="2443"/>
                    <a:pt x="269" y="2497"/>
                    <a:pt x="367" y="2541"/>
                  </a:cubicBezTo>
                  <a:cubicBezTo>
                    <a:pt x="509" y="2621"/>
                    <a:pt x="715" y="2720"/>
                    <a:pt x="938" y="2818"/>
                  </a:cubicBezTo>
                  <a:cubicBezTo>
                    <a:pt x="1241" y="2969"/>
                    <a:pt x="1589" y="3130"/>
                    <a:pt x="1839" y="3264"/>
                  </a:cubicBezTo>
                  <a:cubicBezTo>
                    <a:pt x="2187" y="3460"/>
                    <a:pt x="3293" y="4192"/>
                    <a:pt x="3302" y="4200"/>
                  </a:cubicBezTo>
                  <a:lnTo>
                    <a:pt x="3944" y="4664"/>
                  </a:lnTo>
                  <a:cubicBezTo>
                    <a:pt x="4033" y="4736"/>
                    <a:pt x="4131" y="4798"/>
                    <a:pt x="4229" y="4852"/>
                  </a:cubicBezTo>
                  <a:cubicBezTo>
                    <a:pt x="4283" y="4887"/>
                    <a:pt x="4336" y="4923"/>
                    <a:pt x="4390" y="4959"/>
                  </a:cubicBezTo>
                  <a:lnTo>
                    <a:pt x="4818" y="5235"/>
                  </a:lnTo>
                  <a:cubicBezTo>
                    <a:pt x="4881" y="5280"/>
                    <a:pt x="4943" y="5298"/>
                    <a:pt x="5014" y="5298"/>
                  </a:cubicBezTo>
                  <a:cubicBezTo>
                    <a:pt x="5113" y="5298"/>
                    <a:pt x="5202" y="5253"/>
                    <a:pt x="5264" y="5182"/>
                  </a:cubicBezTo>
                  <a:cubicBezTo>
                    <a:pt x="5327" y="5110"/>
                    <a:pt x="5353" y="5012"/>
                    <a:pt x="5336" y="4923"/>
                  </a:cubicBezTo>
                  <a:cubicBezTo>
                    <a:pt x="5318" y="4834"/>
                    <a:pt x="5273" y="4754"/>
                    <a:pt x="5193" y="4700"/>
                  </a:cubicBezTo>
                  <a:lnTo>
                    <a:pt x="5148" y="4673"/>
                  </a:lnTo>
                  <a:cubicBezTo>
                    <a:pt x="5077" y="4638"/>
                    <a:pt x="5006" y="4602"/>
                    <a:pt x="4934" y="4566"/>
                  </a:cubicBezTo>
                  <a:cubicBezTo>
                    <a:pt x="4702" y="4450"/>
                    <a:pt x="4470" y="4334"/>
                    <a:pt x="4247" y="4200"/>
                  </a:cubicBezTo>
                  <a:lnTo>
                    <a:pt x="3810" y="3933"/>
                  </a:lnTo>
                  <a:cubicBezTo>
                    <a:pt x="3676" y="3853"/>
                    <a:pt x="3534" y="3656"/>
                    <a:pt x="3507" y="3522"/>
                  </a:cubicBezTo>
                  <a:cubicBezTo>
                    <a:pt x="3462" y="3353"/>
                    <a:pt x="3418" y="3112"/>
                    <a:pt x="3364" y="2862"/>
                  </a:cubicBezTo>
                  <a:cubicBezTo>
                    <a:pt x="3311" y="2604"/>
                    <a:pt x="3257" y="2345"/>
                    <a:pt x="3204" y="2095"/>
                  </a:cubicBezTo>
                  <a:cubicBezTo>
                    <a:pt x="3195" y="2068"/>
                    <a:pt x="3186" y="2051"/>
                    <a:pt x="3168" y="2042"/>
                  </a:cubicBezTo>
                  <a:cubicBezTo>
                    <a:pt x="3141" y="2033"/>
                    <a:pt x="3123" y="2033"/>
                    <a:pt x="3096" y="2033"/>
                  </a:cubicBezTo>
                  <a:cubicBezTo>
                    <a:pt x="3061" y="2042"/>
                    <a:pt x="3025" y="2051"/>
                    <a:pt x="2980" y="2059"/>
                  </a:cubicBezTo>
                  <a:cubicBezTo>
                    <a:pt x="2954" y="2059"/>
                    <a:pt x="2936" y="2068"/>
                    <a:pt x="2918" y="2086"/>
                  </a:cubicBezTo>
                  <a:cubicBezTo>
                    <a:pt x="2909" y="2104"/>
                    <a:pt x="2900" y="2131"/>
                    <a:pt x="2909" y="2149"/>
                  </a:cubicBezTo>
                  <a:cubicBezTo>
                    <a:pt x="2945" y="2336"/>
                    <a:pt x="2972" y="2523"/>
                    <a:pt x="2989" y="2693"/>
                  </a:cubicBezTo>
                  <a:cubicBezTo>
                    <a:pt x="3007" y="2844"/>
                    <a:pt x="3034" y="3183"/>
                    <a:pt x="3043" y="3380"/>
                  </a:cubicBezTo>
                  <a:cubicBezTo>
                    <a:pt x="2909" y="3282"/>
                    <a:pt x="2749" y="3139"/>
                    <a:pt x="2641" y="3050"/>
                  </a:cubicBezTo>
                  <a:lnTo>
                    <a:pt x="2588" y="3005"/>
                  </a:lnTo>
                  <a:cubicBezTo>
                    <a:pt x="2410" y="2853"/>
                    <a:pt x="2231" y="2675"/>
                    <a:pt x="2071" y="2505"/>
                  </a:cubicBezTo>
                  <a:cubicBezTo>
                    <a:pt x="1999" y="2434"/>
                    <a:pt x="1928" y="2363"/>
                    <a:pt x="1865" y="2300"/>
                  </a:cubicBezTo>
                  <a:cubicBezTo>
                    <a:pt x="1375" y="1783"/>
                    <a:pt x="964" y="1239"/>
                    <a:pt x="625" y="677"/>
                  </a:cubicBezTo>
                  <a:cubicBezTo>
                    <a:pt x="483" y="463"/>
                    <a:pt x="367" y="248"/>
                    <a:pt x="260" y="43"/>
                  </a:cubicBezTo>
                  <a:cubicBezTo>
                    <a:pt x="247" y="17"/>
                    <a:pt x="219"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2748500" y="3583000"/>
              <a:ext cx="48425" cy="45150"/>
            </a:xfrm>
            <a:custGeom>
              <a:avLst/>
              <a:gdLst/>
              <a:ahLst/>
              <a:cxnLst/>
              <a:rect l="l" t="t" r="r" b="b"/>
              <a:pathLst>
                <a:path w="1937" h="1806" extrusionOk="0">
                  <a:moveTo>
                    <a:pt x="1035" y="156"/>
                  </a:moveTo>
                  <a:cubicBezTo>
                    <a:pt x="1160" y="156"/>
                    <a:pt x="1285" y="191"/>
                    <a:pt x="1401" y="254"/>
                  </a:cubicBezTo>
                  <a:cubicBezTo>
                    <a:pt x="1615" y="379"/>
                    <a:pt x="1749" y="602"/>
                    <a:pt x="1767" y="843"/>
                  </a:cubicBezTo>
                  <a:cubicBezTo>
                    <a:pt x="1776" y="860"/>
                    <a:pt x="1776" y="878"/>
                    <a:pt x="1776" y="896"/>
                  </a:cubicBezTo>
                  <a:cubicBezTo>
                    <a:pt x="1776" y="1030"/>
                    <a:pt x="1740" y="1155"/>
                    <a:pt x="1677" y="1271"/>
                  </a:cubicBezTo>
                  <a:cubicBezTo>
                    <a:pt x="1579" y="1440"/>
                    <a:pt x="1419" y="1565"/>
                    <a:pt x="1222" y="1619"/>
                  </a:cubicBezTo>
                  <a:cubicBezTo>
                    <a:pt x="1187" y="1628"/>
                    <a:pt x="1151" y="1637"/>
                    <a:pt x="1106" y="1645"/>
                  </a:cubicBezTo>
                  <a:cubicBezTo>
                    <a:pt x="1079" y="1648"/>
                    <a:pt x="1052" y="1650"/>
                    <a:pt x="1026" y="1650"/>
                  </a:cubicBezTo>
                  <a:cubicBezTo>
                    <a:pt x="895" y="1650"/>
                    <a:pt x="772" y="1614"/>
                    <a:pt x="660" y="1547"/>
                  </a:cubicBezTo>
                  <a:cubicBezTo>
                    <a:pt x="304" y="1342"/>
                    <a:pt x="179" y="887"/>
                    <a:pt x="384" y="530"/>
                  </a:cubicBezTo>
                  <a:cubicBezTo>
                    <a:pt x="482" y="361"/>
                    <a:pt x="643" y="236"/>
                    <a:pt x="839" y="182"/>
                  </a:cubicBezTo>
                  <a:cubicBezTo>
                    <a:pt x="901" y="165"/>
                    <a:pt x="964" y="156"/>
                    <a:pt x="1035" y="156"/>
                  </a:cubicBezTo>
                  <a:close/>
                  <a:moveTo>
                    <a:pt x="1024" y="0"/>
                  </a:moveTo>
                  <a:cubicBezTo>
                    <a:pt x="947" y="0"/>
                    <a:pt x="870" y="10"/>
                    <a:pt x="794" y="31"/>
                  </a:cubicBezTo>
                  <a:cubicBezTo>
                    <a:pt x="562" y="93"/>
                    <a:pt x="366" y="245"/>
                    <a:pt x="250" y="459"/>
                  </a:cubicBezTo>
                  <a:cubicBezTo>
                    <a:pt x="0" y="887"/>
                    <a:pt x="152" y="1440"/>
                    <a:pt x="580" y="1690"/>
                  </a:cubicBezTo>
                  <a:cubicBezTo>
                    <a:pt x="714" y="1770"/>
                    <a:pt x="866" y="1806"/>
                    <a:pt x="1026" y="1806"/>
                  </a:cubicBezTo>
                  <a:lnTo>
                    <a:pt x="1115" y="1806"/>
                  </a:lnTo>
                  <a:cubicBezTo>
                    <a:pt x="1178" y="1797"/>
                    <a:pt x="1222" y="1788"/>
                    <a:pt x="1267" y="1770"/>
                  </a:cubicBezTo>
                  <a:cubicBezTo>
                    <a:pt x="1499" y="1708"/>
                    <a:pt x="1695" y="1556"/>
                    <a:pt x="1811" y="1351"/>
                  </a:cubicBezTo>
                  <a:cubicBezTo>
                    <a:pt x="1892" y="1217"/>
                    <a:pt x="1936" y="1057"/>
                    <a:pt x="1936" y="896"/>
                  </a:cubicBezTo>
                  <a:cubicBezTo>
                    <a:pt x="1936" y="878"/>
                    <a:pt x="1927" y="851"/>
                    <a:pt x="1927" y="834"/>
                  </a:cubicBezTo>
                  <a:cubicBezTo>
                    <a:pt x="1900" y="530"/>
                    <a:pt x="1740" y="272"/>
                    <a:pt x="1481" y="120"/>
                  </a:cubicBezTo>
                  <a:cubicBezTo>
                    <a:pt x="1337" y="42"/>
                    <a:pt x="118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2661075" y="3597900"/>
              <a:ext cx="48200" cy="45200"/>
            </a:xfrm>
            <a:custGeom>
              <a:avLst/>
              <a:gdLst/>
              <a:ahLst/>
              <a:cxnLst/>
              <a:rect l="l" t="t" r="r" b="b"/>
              <a:pathLst>
                <a:path w="1928" h="1808" extrusionOk="0">
                  <a:moveTo>
                    <a:pt x="1026" y="157"/>
                  </a:moveTo>
                  <a:cubicBezTo>
                    <a:pt x="1160" y="157"/>
                    <a:pt x="1285" y="193"/>
                    <a:pt x="1401" y="255"/>
                  </a:cubicBezTo>
                  <a:cubicBezTo>
                    <a:pt x="1606" y="380"/>
                    <a:pt x="1749" y="594"/>
                    <a:pt x="1767" y="844"/>
                  </a:cubicBezTo>
                  <a:cubicBezTo>
                    <a:pt x="1767" y="853"/>
                    <a:pt x="1767" y="871"/>
                    <a:pt x="1767" y="880"/>
                  </a:cubicBezTo>
                  <a:lnTo>
                    <a:pt x="1767" y="898"/>
                  </a:lnTo>
                  <a:cubicBezTo>
                    <a:pt x="1776" y="987"/>
                    <a:pt x="1758" y="1076"/>
                    <a:pt x="1722" y="1165"/>
                  </a:cubicBezTo>
                  <a:cubicBezTo>
                    <a:pt x="1713" y="1192"/>
                    <a:pt x="1695" y="1228"/>
                    <a:pt x="1668" y="1272"/>
                  </a:cubicBezTo>
                  <a:cubicBezTo>
                    <a:pt x="1668" y="1272"/>
                    <a:pt x="1668" y="1272"/>
                    <a:pt x="1668" y="1281"/>
                  </a:cubicBezTo>
                  <a:cubicBezTo>
                    <a:pt x="1531" y="1515"/>
                    <a:pt x="1280" y="1648"/>
                    <a:pt x="1025" y="1648"/>
                  </a:cubicBezTo>
                  <a:cubicBezTo>
                    <a:pt x="900" y="1648"/>
                    <a:pt x="775" y="1616"/>
                    <a:pt x="660" y="1549"/>
                  </a:cubicBezTo>
                  <a:cubicBezTo>
                    <a:pt x="304" y="1344"/>
                    <a:pt x="179" y="889"/>
                    <a:pt x="384" y="532"/>
                  </a:cubicBezTo>
                  <a:cubicBezTo>
                    <a:pt x="482" y="363"/>
                    <a:pt x="643" y="238"/>
                    <a:pt x="830" y="184"/>
                  </a:cubicBezTo>
                  <a:cubicBezTo>
                    <a:pt x="901" y="166"/>
                    <a:pt x="964" y="157"/>
                    <a:pt x="1026" y="157"/>
                  </a:cubicBezTo>
                  <a:close/>
                  <a:moveTo>
                    <a:pt x="1035" y="0"/>
                  </a:moveTo>
                  <a:cubicBezTo>
                    <a:pt x="955" y="0"/>
                    <a:pt x="874" y="11"/>
                    <a:pt x="794" y="32"/>
                  </a:cubicBezTo>
                  <a:cubicBezTo>
                    <a:pt x="562" y="95"/>
                    <a:pt x="366" y="247"/>
                    <a:pt x="241" y="452"/>
                  </a:cubicBezTo>
                  <a:cubicBezTo>
                    <a:pt x="0" y="889"/>
                    <a:pt x="143" y="1442"/>
                    <a:pt x="580" y="1683"/>
                  </a:cubicBezTo>
                  <a:cubicBezTo>
                    <a:pt x="723" y="1763"/>
                    <a:pt x="875" y="1808"/>
                    <a:pt x="1026" y="1808"/>
                  </a:cubicBezTo>
                  <a:cubicBezTo>
                    <a:pt x="1329" y="1808"/>
                    <a:pt x="1633" y="1647"/>
                    <a:pt x="1802" y="1362"/>
                  </a:cubicBezTo>
                  <a:cubicBezTo>
                    <a:pt x="1802" y="1362"/>
                    <a:pt x="1811" y="1353"/>
                    <a:pt x="1811" y="1353"/>
                  </a:cubicBezTo>
                  <a:cubicBezTo>
                    <a:pt x="1838" y="1308"/>
                    <a:pt x="1856" y="1264"/>
                    <a:pt x="1874" y="1219"/>
                  </a:cubicBezTo>
                  <a:cubicBezTo>
                    <a:pt x="1909" y="1112"/>
                    <a:pt x="1927" y="1005"/>
                    <a:pt x="1927" y="898"/>
                  </a:cubicBezTo>
                  <a:lnTo>
                    <a:pt x="1927" y="880"/>
                  </a:lnTo>
                  <a:cubicBezTo>
                    <a:pt x="1927" y="862"/>
                    <a:pt x="1927" y="844"/>
                    <a:pt x="1927" y="826"/>
                  </a:cubicBezTo>
                  <a:cubicBezTo>
                    <a:pt x="1900" y="532"/>
                    <a:pt x="1731" y="264"/>
                    <a:pt x="1472" y="122"/>
                  </a:cubicBezTo>
                  <a:cubicBezTo>
                    <a:pt x="1338" y="40"/>
                    <a:pt x="1188"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a:off x="2664425" y="3521800"/>
              <a:ext cx="59125" cy="57750"/>
            </a:xfrm>
            <a:custGeom>
              <a:avLst/>
              <a:gdLst/>
              <a:ahLst/>
              <a:cxnLst/>
              <a:rect l="l" t="t" r="r" b="b"/>
              <a:pathLst>
                <a:path w="2365" h="2310" extrusionOk="0">
                  <a:moveTo>
                    <a:pt x="1195" y="159"/>
                  </a:moveTo>
                  <a:cubicBezTo>
                    <a:pt x="1294" y="159"/>
                    <a:pt x="1392" y="168"/>
                    <a:pt x="1490" y="204"/>
                  </a:cubicBezTo>
                  <a:cubicBezTo>
                    <a:pt x="1802" y="293"/>
                    <a:pt x="2043" y="543"/>
                    <a:pt x="2141" y="855"/>
                  </a:cubicBezTo>
                  <a:cubicBezTo>
                    <a:pt x="2150" y="873"/>
                    <a:pt x="2159" y="891"/>
                    <a:pt x="2159" y="918"/>
                  </a:cubicBezTo>
                  <a:lnTo>
                    <a:pt x="2168" y="926"/>
                  </a:lnTo>
                  <a:cubicBezTo>
                    <a:pt x="2204" y="1096"/>
                    <a:pt x="2195" y="1274"/>
                    <a:pt x="2150" y="1444"/>
                  </a:cubicBezTo>
                  <a:cubicBezTo>
                    <a:pt x="2070" y="1703"/>
                    <a:pt x="1891" y="1917"/>
                    <a:pt x="1642" y="2042"/>
                  </a:cubicBezTo>
                  <a:cubicBezTo>
                    <a:pt x="1615" y="2051"/>
                    <a:pt x="1579" y="2068"/>
                    <a:pt x="1543" y="2086"/>
                  </a:cubicBezTo>
                  <a:cubicBezTo>
                    <a:pt x="1431" y="2125"/>
                    <a:pt x="1312" y="2146"/>
                    <a:pt x="1193" y="2146"/>
                  </a:cubicBezTo>
                  <a:cubicBezTo>
                    <a:pt x="1096" y="2146"/>
                    <a:pt x="997" y="2132"/>
                    <a:pt x="901" y="2104"/>
                  </a:cubicBezTo>
                  <a:cubicBezTo>
                    <a:pt x="651" y="2024"/>
                    <a:pt x="437" y="1854"/>
                    <a:pt x="312" y="1622"/>
                  </a:cubicBezTo>
                  <a:cubicBezTo>
                    <a:pt x="187" y="1381"/>
                    <a:pt x="170" y="1114"/>
                    <a:pt x="241" y="855"/>
                  </a:cubicBezTo>
                  <a:cubicBezTo>
                    <a:pt x="375" y="427"/>
                    <a:pt x="767" y="159"/>
                    <a:pt x="1195" y="159"/>
                  </a:cubicBezTo>
                  <a:close/>
                  <a:moveTo>
                    <a:pt x="1194" y="1"/>
                  </a:moveTo>
                  <a:cubicBezTo>
                    <a:pt x="701" y="1"/>
                    <a:pt x="242" y="317"/>
                    <a:pt x="89" y="811"/>
                  </a:cubicBezTo>
                  <a:cubicBezTo>
                    <a:pt x="0" y="1105"/>
                    <a:pt x="36" y="1417"/>
                    <a:pt x="178" y="1694"/>
                  </a:cubicBezTo>
                  <a:cubicBezTo>
                    <a:pt x="321" y="1961"/>
                    <a:pt x="562" y="2166"/>
                    <a:pt x="856" y="2256"/>
                  </a:cubicBezTo>
                  <a:cubicBezTo>
                    <a:pt x="972" y="2291"/>
                    <a:pt x="1080" y="2309"/>
                    <a:pt x="1195" y="2309"/>
                  </a:cubicBezTo>
                  <a:cubicBezTo>
                    <a:pt x="1329" y="2309"/>
                    <a:pt x="1472" y="2282"/>
                    <a:pt x="1597" y="2229"/>
                  </a:cubicBezTo>
                  <a:cubicBezTo>
                    <a:pt x="1642" y="2220"/>
                    <a:pt x="1677" y="2202"/>
                    <a:pt x="1713" y="2184"/>
                  </a:cubicBezTo>
                  <a:cubicBezTo>
                    <a:pt x="1998" y="2042"/>
                    <a:pt x="2204" y="1792"/>
                    <a:pt x="2302" y="1488"/>
                  </a:cubicBezTo>
                  <a:cubicBezTo>
                    <a:pt x="2355" y="1301"/>
                    <a:pt x="2364" y="1087"/>
                    <a:pt x="2320" y="891"/>
                  </a:cubicBezTo>
                  <a:lnTo>
                    <a:pt x="2320" y="873"/>
                  </a:lnTo>
                  <a:cubicBezTo>
                    <a:pt x="2311" y="855"/>
                    <a:pt x="2302" y="828"/>
                    <a:pt x="2293" y="811"/>
                  </a:cubicBezTo>
                  <a:cubicBezTo>
                    <a:pt x="2186" y="445"/>
                    <a:pt x="1900" y="159"/>
                    <a:pt x="1534" y="52"/>
                  </a:cubicBezTo>
                  <a:cubicBezTo>
                    <a:pt x="1421" y="17"/>
                    <a:pt x="1307" y="1"/>
                    <a:pt x="1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a:off x="2739800" y="3633775"/>
              <a:ext cx="12300" cy="12900"/>
            </a:xfrm>
            <a:custGeom>
              <a:avLst/>
              <a:gdLst/>
              <a:ahLst/>
              <a:cxnLst/>
              <a:rect l="l" t="t" r="r" b="b"/>
              <a:pathLst>
                <a:path w="492" h="516" extrusionOk="0">
                  <a:moveTo>
                    <a:pt x="84" y="0"/>
                  </a:moveTo>
                  <a:cubicBezTo>
                    <a:pt x="67" y="0"/>
                    <a:pt x="50" y="5"/>
                    <a:pt x="36" y="16"/>
                  </a:cubicBezTo>
                  <a:cubicBezTo>
                    <a:pt x="0" y="43"/>
                    <a:pt x="0" y="96"/>
                    <a:pt x="27" y="132"/>
                  </a:cubicBezTo>
                  <a:cubicBezTo>
                    <a:pt x="27" y="132"/>
                    <a:pt x="161" y="301"/>
                    <a:pt x="348" y="489"/>
                  </a:cubicBezTo>
                  <a:cubicBezTo>
                    <a:pt x="366" y="507"/>
                    <a:pt x="384" y="515"/>
                    <a:pt x="402" y="515"/>
                  </a:cubicBezTo>
                  <a:cubicBezTo>
                    <a:pt x="429" y="515"/>
                    <a:pt x="446" y="507"/>
                    <a:pt x="464" y="489"/>
                  </a:cubicBezTo>
                  <a:cubicBezTo>
                    <a:pt x="491" y="462"/>
                    <a:pt x="491" y="408"/>
                    <a:pt x="464" y="382"/>
                  </a:cubicBezTo>
                  <a:cubicBezTo>
                    <a:pt x="286" y="194"/>
                    <a:pt x="152" y="34"/>
                    <a:pt x="152" y="34"/>
                  </a:cubicBezTo>
                  <a:cubicBezTo>
                    <a:pt x="136" y="12"/>
                    <a:pt x="110"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2776150" y="3658000"/>
              <a:ext cx="24775" cy="18325"/>
            </a:xfrm>
            <a:custGeom>
              <a:avLst/>
              <a:gdLst/>
              <a:ahLst/>
              <a:cxnLst/>
              <a:rect l="l" t="t" r="r" b="b"/>
              <a:pathLst>
                <a:path w="991" h="733" extrusionOk="0">
                  <a:moveTo>
                    <a:pt x="86" y="0"/>
                  </a:moveTo>
                  <a:cubicBezTo>
                    <a:pt x="64" y="0"/>
                    <a:pt x="42" y="9"/>
                    <a:pt x="27" y="28"/>
                  </a:cubicBezTo>
                  <a:cubicBezTo>
                    <a:pt x="0" y="64"/>
                    <a:pt x="9" y="117"/>
                    <a:pt x="45" y="144"/>
                  </a:cubicBezTo>
                  <a:cubicBezTo>
                    <a:pt x="45" y="144"/>
                    <a:pt x="348" y="376"/>
                    <a:pt x="857" y="724"/>
                  </a:cubicBezTo>
                  <a:cubicBezTo>
                    <a:pt x="875" y="733"/>
                    <a:pt x="893" y="733"/>
                    <a:pt x="902" y="733"/>
                  </a:cubicBezTo>
                  <a:cubicBezTo>
                    <a:pt x="928" y="733"/>
                    <a:pt x="955" y="724"/>
                    <a:pt x="973" y="697"/>
                  </a:cubicBezTo>
                  <a:cubicBezTo>
                    <a:pt x="991" y="662"/>
                    <a:pt x="982" y="617"/>
                    <a:pt x="946" y="590"/>
                  </a:cubicBezTo>
                  <a:cubicBezTo>
                    <a:pt x="438" y="251"/>
                    <a:pt x="143" y="19"/>
                    <a:pt x="143" y="19"/>
                  </a:cubicBezTo>
                  <a:cubicBezTo>
                    <a:pt x="127" y="7"/>
                    <a:pt x="106"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6"/>
          <p:cNvGrpSpPr/>
          <p:nvPr/>
        </p:nvGrpSpPr>
        <p:grpSpPr>
          <a:xfrm>
            <a:off x="197538" y="3950771"/>
            <a:ext cx="466020" cy="1068892"/>
            <a:chOff x="8405313" y="368125"/>
            <a:chExt cx="332895" cy="763549"/>
          </a:xfrm>
        </p:grpSpPr>
        <p:sp>
          <p:nvSpPr>
            <p:cNvPr id="1362" name="Google Shape;1362;p6"/>
            <p:cNvSpPr/>
            <p:nvPr/>
          </p:nvSpPr>
          <p:spPr>
            <a:xfrm>
              <a:off x="8651180" y="931390"/>
              <a:ext cx="73914" cy="141447"/>
            </a:xfrm>
            <a:custGeom>
              <a:avLst/>
              <a:gdLst/>
              <a:ahLst/>
              <a:cxnLst/>
              <a:rect l="l" t="t" r="r" b="b"/>
              <a:pathLst>
                <a:path w="1054" h="2017" extrusionOk="0">
                  <a:moveTo>
                    <a:pt x="1054" y="1"/>
                  </a:moveTo>
                  <a:lnTo>
                    <a:pt x="1054" y="1"/>
                  </a:lnTo>
                  <a:cubicBezTo>
                    <a:pt x="563" y="1125"/>
                    <a:pt x="1" y="1312"/>
                    <a:pt x="1" y="1312"/>
                  </a:cubicBezTo>
                  <a:cubicBezTo>
                    <a:pt x="99" y="1544"/>
                    <a:pt x="188" y="1785"/>
                    <a:pt x="286" y="2017"/>
                  </a:cubicBezTo>
                  <a:cubicBezTo>
                    <a:pt x="447" y="1883"/>
                    <a:pt x="1054" y="1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8576775" y="609224"/>
              <a:ext cx="108908" cy="327285"/>
            </a:xfrm>
            <a:custGeom>
              <a:avLst/>
              <a:gdLst/>
              <a:ahLst/>
              <a:cxnLst/>
              <a:rect l="l" t="t" r="r" b="b"/>
              <a:pathLst>
                <a:path w="1553" h="4667" extrusionOk="0">
                  <a:moveTo>
                    <a:pt x="455" y="0"/>
                  </a:moveTo>
                  <a:lnTo>
                    <a:pt x="455" y="0"/>
                  </a:lnTo>
                  <a:cubicBezTo>
                    <a:pt x="687" y="1918"/>
                    <a:pt x="0" y="2864"/>
                    <a:pt x="0" y="2864"/>
                  </a:cubicBezTo>
                  <a:cubicBezTo>
                    <a:pt x="18" y="2909"/>
                    <a:pt x="36" y="2953"/>
                    <a:pt x="45" y="3007"/>
                  </a:cubicBezTo>
                  <a:cubicBezTo>
                    <a:pt x="232" y="3560"/>
                    <a:pt x="429" y="4113"/>
                    <a:pt x="616" y="4666"/>
                  </a:cubicBezTo>
                  <a:cubicBezTo>
                    <a:pt x="616" y="4666"/>
                    <a:pt x="1481" y="3783"/>
                    <a:pt x="1553" y="2106"/>
                  </a:cubicBezTo>
                  <a:cubicBezTo>
                    <a:pt x="1294" y="1481"/>
                    <a:pt x="946" y="785"/>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8522987" y="483485"/>
              <a:ext cx="102036" cy="326654"/>
            </a:xfrm>
            <a:custGeom>
              <a:avLst/>
              <a:gdLst/>
              <a:ahLst/>
              <a:cxnLst/>
              <a:rect l="l" t="t" r="r" b="b"/>
              <a:pathLst>
                <a:path w="1455" h="4658" extrusionOk="0">
                  <a:moveTo>
                    <a:pt x="0" y="0"/>
                  </a:moveTo>
                  <a:cubicBezTo>
                    <a:pt x="375" y="1437"/>
                    <a:pt x="152" y="2659"/>
                    <a:pt x="143" y="2694"/>
                  </a:cubicBezTo>
                  <a:cubicBezTo>
                    <a:pt x="348" y="3355"/>
                    <a:pt x="553" y="4006"/>
                    <a:pt x="767" y="4657"/>
                  </a:cubicBezTo>
                  <a:cubicBezTo>
                    <a:pt x="767" y="4657"/>
                    <a:pt x="1454" y="3711"/>
                    <a:pt x="1222" y="1793"/>
                  </a:cubicBezTo>
                  <a:cubicBezTo>
                    <a:pt x="883" y="1240"/>
                    <a:pt x="482" y="64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
            <p:cNvSpPr/>
            <p:nvPr/>
          </p:nvSpPr>
          <p:spPr>
            <a:xfrm>
              <a:off x="8474178" y="866312"/>
              <a:ext cx="168376" cy="162205"/>
            </a:xfrm>
            <a:custGeom>
              <a:avLst/>
              <a:gdLst/>
              <a:ahLst/>
              <a:cxnLst/>
              <a:rect l="l" t="t" r="r" b="b"/>
              <a:pathLst>
                <a:path w="2401" h="2313" extrusionOk="0">
                  <a:moveTo>
                    <a:pt x="0" y="1"/>
                  </a:moveTo>
                  <a:lnTo>
                    <a:pt x="0" y="1"/>
                  </a:lnTo>
                  <a:cubicBezTo>
                    <a:pt x="304" y="938"/>
                    <a:pt x="687" y="1580"/>
                    <a:pt x="1062" y="2026"/>
                  </a:cubicBezTo>
                  <a:cubicBezTo>
                    <a:pt x="1089" y="2044"/>
                    <a:pt x="1383" y="2231"/>
                    <a:pt x="1820" y="2294"/>
                  </a:cubicBezTo>
                  <a:cubicBezTo>
                    <a:pt x="1903" y="2306"/>
                    <a:pt x="1988" y="2313"/>
                    <a:pt x="2076" y="2313"/>
                  </a:cubicBezTo>
                  <a:cubicBezTo>
                    <a:pt x="2178" y="2313"/>
                    <a:pt x="2285" y="2304"/>
                    <a:pt x="2400" y="2285"/>
                  </a:cubicBezTo>
                  <a:cubicBezTo>
                    <a:pt x="2302" y="2053"/>
                    <a:pt x="2204" y="1830"/>
                    <a:pt x="2115" y="1598"/>
                  </a:cubicBezTo>
                  <a:cubicBezTo>
                    <a:pt x="2043" y="1419"/>
                    <a:pt x="1981" y="1232"/>
                    <a:pt x="1918" y="1054"/>
                  </a:cubicBezTo>
                  <a:cubicBezTo>
                    <a:pt x="1490" y="1027"/>
                    <a:pt x="1124" y="893"/>
                    <a:pt x="839" y="732"/>
                  </a:cubicBezTo>
                  <a:cubicBezTo>
                    <a:pt x="321" y="438"/>
                    <a:pt x="2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
            <p:cNvSpPr/>
            <p:nvPr/>
          </p:nvSpPr>
          <p:spPr>
            <a:xfrm>
              <a:off x="8430348" y="373385"/>
              <a:ext cx="118936" cy="300987"/>
            </a:xfrm>
            <a:custGeom>
              <a:avLst/>
              <a:gdLst/>
              <a:ahLst/>
              <a:cxnLst/>
              <a:rect l="l" t="t" r="r" b="b"/>
              <a:pathLst>
                <a:path w="1696" h="4292" extrusionOk="0">
                  <a:moveTo>
                    <a:pt x="63" y="0"/>
                  </a:moveTo>
                  <a:cubicBezTo>
                    <a:pt x="19" y="660"/>
                    <a:pt x="1" y="1267"/>
                    <a:pt x="1" y="1838"/>
                  </a:cubicBezTo>
                  <a:cubicBezTo>
                    <a:pt x="1" y="1838"/>
                    <a:pt x="72" y="2061"/>
                    <a:pt x="215" y="2391"/>
                  </a:cubicBezTo>
                  <a:cubicBezTo>
                    <a:pt x="429" y="2900"/>
                    <a:pt x="822" y="3676"/>
                    <a:pt x="1384" y="4291"/>
                  </a:cubicBezTo>
                  <a:cubicBezTo>
                    <a:pt x="1375" y="4256"/>
                    <a:pt x="1357" y="4211"/>
                    <a:pt x="1348" y="4166"/>
                  </a:cubicBezTo>
                  <a:cubicBezTo>
                    <a:pt x="1196" y="3658"/>
                    <a:pt x="1054" y="3140"/>
                    <a:pt x="902" y="2623"/>
                  </a:cubicBezTo>
                  <a:cubicBezTo>
                    <a:pt x="865" y="2504"/>
                    <a:pt x="854" y="2443"/>
                    <a:pt x="864" y="2443"/>
                  </a:cubicBezTo>
                  <a:lnTo>
                    <a:pt x="864" y="2443"/>
                  </a:lnTo>
                  <a:cubicBezTo>
                    <a:pt x="872" y="2443"/>
                    <a:pt x="899" y="2497"/>
                    <a:pt x="938" y="2605"/>
                  </a:cubicBezTo>
                  <a:cubicBezTo>
                    <a:pt x="1098" y="3123"/>
                    <a:pt x="1268" y="3631"/>
                    <a:pt x="1428" y="4148"/>
                  </a:cubicBezTo>
                  <a:lnTo>
                    <a:pt x="1464" y="4264"/>
                  </a:lnTo>
                  <a:cubicBezTo>
                    <a:pt x="1473" y="4229"/>
                    <a:pt x="1696" y="3007"/>
                    <a:pt x="1321" y="1570"/>
                  </a:cubicBezTo>
                  <a:cubicBezTo>
                    <a:pt x="946" y="1080"/>
                    <a:pt x="527" y="553"/>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
            <p:cNvSpPr/>
            <p:nvPr/>
          </p:nvSpPr>
          <p:spPr>
            <a:xfrm>
              <a:off x="8548583" y="1008391"/>
              <a:ext cx="116482" cy="66341"/>
            </a:xfrm>
            <a:custGeom>
              <a:avLst/>
              <a:gdLst/>
              <a:ahLst/>
              <a:cxnLst/>
              <a:rect l="l" t="t" r="r" b="b"/>
              <a:pathLst>
                <a:path w="1661" h="946" extrusionOk="0">
                  <a:moveTo>
                    <a:pt x="1" y="0"/>
                  </a:moveTo>
                  <a:cubicBezTo>
                    <a:pt x="732" y="848"/>
                    <a:pt x="1464" y="937"/>
                    <a:pt x="1660" y="946"/>
                  </a:cubicBezTo>
                  <a:cubicBezTo>
                    <a:pt x="1544" y="723"/>
                    <a:pt x="1437" y="491"/>
                    <a:pt x="1339" y="259"/>
                  </a:cubicBezTo>
                  <a:cubicBezTo>
                    <a:pt x="1224" y="278"/>
                    <a:pt x="1117" y="287"/>
                    <a:pt x="1015" y="287"/>
                  </a:cubicBezTo>
                  <a:cubicBezTo>
                    <a:pt x="927" y="287"/>
                    <a:pt x="842" y="280"/>
                    <a:pt x="759" y="268"/>
                  </a:cubicBezTo>
                  <a:cubicBezTo>
                    <a:pt x="322" y="205"/>
                    <a:pt x="28" y="1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
            <p:cNvSpPr/>
            <p:nvPr/>
          </p:nvSpPr>
          <p:spPr>
            <a:xfrm>
              <a:off x="8490237" y="544706"/>
              <a:ext cx="205474" cy="581357"/>
            </a:xfrm>
            <a:custGeom>
              <a:avLst/>
              <a:gdLst/>
              <a:ahLst/>
              <a:cxnLst/>
              <a:rect l="l" t="t" r="r" b="b"/>
              <a:pathLst>
                <a:path w="2930" h="8290" extrusionOk="0">
                  <a:moveTo>
                    <a:pt x="10" y="0"/>
                  </a:moveTo>
                  <a:cubicBezTo>
                    <a:pt x="0" y="0"/>
                    <a:pt x="11" y="61"/>
                    <a:pt x="48" y="180"/>
                  </a:cubicBezTo>
                  <a:cubicBezTo>
                    <a:pt x="200" y="697"/>
                    <a:pt x="342" y="1215"/>
                    <a:pt x="494" y="1723"/>
                  </a:cubicBezTo>
                  <a:cubicBezTo>
                    <a:pt x="503" y="1768"/>
                    <a:pt x="521" y="1813"/>
                    <a:pt x="530" y="1848"/>
                  </a:cubicBezTo>
                  <a:cubicBezTo>
                    <a:pt x="717" y="2508"/>
                    <a:pt x="913" y="3169"/>
                    <a:pt x="1109" y="3820"/>
                  </a:cubicBezTo>
                  <a:cubicBezTo>
                    <a:pt x="1127" y="3873"/>
                    <a:pt x="1136" y="3918"/>
                    <a:pt x="1154" y="3962"/>
                  </a:cubicBezTo>
                  <a:cubicBezTo>
                    <a:pt x="1324" y="4525"/>
                    <a:pt x="1493" y="5087"/>
                    <a:pt x="1689" y="5640"/>
                  </a:cubicBezTo>
                  <a:cubicBezTo>
                    <a:pt x="1752" y="5818"/>
                    <a:pt x="1814" y="6005"/>
                    <a:pt x="1886" y="6184"/>
                  </a:cubicBezTo>
                  <a:cubicBezTo>
                    <a:pt x="1975" y="6416"/>
                    <a:pt x="2073" y="6639"/>
                    <a:pt x="2171" y="6871"/>
                  </a:cubicBezTo>
                  <a:cubicBezTo>
                    <a:pt x="2269" y="7103"/>
                    <a:pt x="2376" y="7335"/>
                    <a:pt x="2492" y="7558"/>
                  </a:cubicBezTo>
                  <a:cubicBezTo>
                    <a:pt x="2617" y="7807"/>
                    <a:pt x="2760" y="8057"/>
                    <a:pt x="2912" y="8289"/>
                  </a:cubicBezTo>
                  <a:lnTo>
                    <a:pt x="2920" y="8289"/>
                  </a:lnTo>
                  <a:cubicBezTo>
                    <a:pt x="2920" y="8289"/>
                    <a:pt x="2929" y="8280"/>
                    <a:pt x="2920" y="8280"/>
                  </a:cubicBezTo>
                  <a:cubicBezTo>
                    <a:pt x="2804" y="8030"/>
                    <a:pt x="2688" y="7781"/>
                    <a:pt x="2581" y="7531"/>
                  </a:cubicBezTo>
                  <a:cubicBezTo>
                    <a:pt x="2483" y="7299"/>
                    <a:pt x="2394" y="7058"/>
                    <a:pt x="2296" y="6826"/>
                  </a:cubicBezTo>
                  <a:cubicBezTo>
                    <a:pt x="2216" y="6594"/>
                    <a:pt x="2126" y="6362"/>
                    <a:pt x="2046" y="6130"/>
                  </a:cubicBezTo>
                  <a:cubicBezTo>
                    <a:pt x="1984" y="5943"/>
                    <a:pt x="1921" y="5765"/>
                    <a:pt x="1850" y="5586"/>
                  </a:cubicBezTo>
                  <a:cubicBezTo>
                    <a:pt x="1663" y="5033"/>
                    <a:pt x="1466" y="4480"/>
                    <a:pt x="1279" y="3927"/>
                  </a:cubicBezTo>
                  <a:cubicBezTo>
                    <a:pt x="1270" y="3873"/>
                    <a:pt x="1252" y="3829"/>
                    <a:pt x="1234" y="3784"/>
                  </a:cubicBezTo>
                  <a:cubicBezTo>
                    <a:pt x="1020" y="3133"/>
                    <a:pt x="815" y="2482"/>
                    <a:pt x="610" y="1821"/>
                  </a:cubicBezTo>
                  <a:lnTo>
                    <a:pt x="574" y="1705"/>
                  </a:lnTo>
                  <a:cubicBezTo>
                    <a:pt x="414" y="1188"/>
                    <a:pt x="244" y="680"/>
                    <a:pt x="84" y="162"/>
                  </a:cubicBezTo>
                  <a:cubicBezTo>
                    <a:pt x="45" y="54"/>
                    <a:pt x="18"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8619903" y="756843"/>
              <a:ext cx="105191" cy="266625"/>
            </a:xfrm>
            <a:custGeom>
              <a:avLst/>
              <a:gdLst/>
              <a:ahLst/>
              <a:cxnLst/>
              <a:rect l="l" t="t" r="r" b="b"/>
              <a:pathLst>
                <a:path w="1500" h="3802" extrusionOk="0">
                  <a:moveTo>
                    <a:pt x="938" y="1"/>
                  </a:moveTo>
                  <a:cubicBezTo>
                    <a:pt x="866" y="1678"/>
                    <a:pt x="1" y="2561"/>
                    <a:pt x="1" y="2561"/>
                  </a:cubicBezTo>
                  <a:cubicBezTo>
                    <a:pt x="72" y="2740"/>
                    <a:pt x="135" y="2918"/>
                    <a:pt x="197" y="3105"/>
                  </a:cubicBezTo>
                  <a:cubicBezTo>
                    <a:pt x="277" y="3337"/>
                    <a:pt x="367" y="3569"/>
                    <a:pt x="447" y="3801"/>
                  </a:cubicBezTo>
                  <a:cubicBezTo>
                    <a:pt x="447" y="3801"/>
                    <a:pt x="1009" y="3614"/>
                    <a:pt x="1500" y="2490"/>
                  </a:cubicBezTo>
                  <a:cubicBezTo>
                    <a:pt x="1500" y="1847"/>
                    <a:pt x="1357" y="1027"/>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8429717" y="502209"/>
              <a:ext cx="138362" cy="310384"/>
            </a:xfrm>
            <a:custGeom>
              <a:avLst/>
              <a:gdLst/>
              <a:ahLst/>
              <a:cxnLst/>
              <a:rect l="l" t="t" r="r" b="b"/>
              <a:pathLst>
                <a:path w="1973" h="4426" extrusionOk="0">
                  <a:moveTo>
                    <a:pt x="10" y="1"/>
                  </a:moveTo>
                  <a:cubicBezTo>
                    <a:pt x="1" y="884"/>
                    <a:pt x="37" y="1678"/>
                    <a:pt x="99" y="2383"/>
                  </a:cubicBezTo>
                  <a:cubicBezTo>
                    <a:pt x="99" y="2383"/>
                    <a:pt x="269" y="2811"/>
                    <a:pt x="652" y="3302"/>
                  </a:cubicBezTo>
                  <a:cubicBezTo>
                    <a:pt x="955" y="3703"/>
                    <a:pt x="1384" y="4131"/>
                    <a:pt x="1972" y="4426"/>
                  </a:cubicBezTo>
                  <a:cubicBezTo>
                    <a:pt x="1776" y="3775"/>
                    <a:pt x="1580" y="3114"/>
                    <a:pt x="1393" y="2454"/>
                  </a:cubicBezTo>
                  <a:cubicBezTo>
                    <a:pt x="831" y="1839"/>
                    <a:pt x="438" y="1063"/>
                    <a:pt x="224" y="554"/>
                  </a:cubicBezTo>
                  <a:cubicBezTo>
                    <a:pt x="81" y="224"/>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8436660" y="669253"/>
              <a:ext cx="172093" cy="270973"/>
            </a:xfrm>
            <a:custGeom>
              <a:avLst/>
              <a:gdLst/>
              <a:ahLst/>
              <a:cxnLst/>
              <a:rect l="l" t="t" r="r" b="b"/>
              <a:pathLst>
                <a:path w="2454" h="3864" extrusionOk="0">
                  <a:moveTo>
                    <a:pt x="0" y="1"/>
                  </a:moveTo>
                  <a:cubicBezTo>
                    <a:pt x="107" y="1152"/>
                    <a:pt x="303" y="2071"/>
                    <a:pt x="535" y="2811"/>
                  </a:cubicBezTo>
                  <a:cubicBezTo>
                    <a:pt x="562" y="2856"/>
                    <a:pt x="856" y="3248"/>
                    <a:pt x="1374" y="3542"/>
                  </a:cubicBezTo>
                  <a:cubicBezTo>
                    <a:pt x="1659" y="3703"/>
                    <a:pt x="2025" y="3837"/>
                    <a:pt x="2453" y="3864"/>
                  </a:cubicBezTo>
                  <a:cubicBezTo>
                    <a:pt x="2257" y="3311"/>
                    <a:pt x="2088" y="2749"/>
                    <a:pt x="1918" y="2186"/>
                  </a:cubicBezTo>
                  <a:cubicBezTo>
                    <a:pt x="1900" y="2142"/>
                    <a:pt x="1891" y="2097"/>
                    <a:pt x="1873" y="2044"/>
                  </a:cubicBezTo>
                  <a:cubicBezTo>
                    <a:pt x="1285" y="1749"/>
                    <a:pt x="856" y="1312"/>
                    <a:pt x="553" y="920"/>
                  </a:cubicBezTo>
                  <a:cubicBezTo>
                    <a:pt x="170" y="42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8427262" y="499474"/>
              <a:ext cx="103298" cy="177984"/>
            </a:xfrm>
            <a:custGeom>
              <a:avLst/>
              <a:gdLst/>
              <a:ahLst/>
              <a:cxnLst/>
              <a:rect l="l" t="t" r="r" b="b"/>
              <a:pathLst>
                <a:path w="1473" h="2538" extrusionOk="0">
                  <a:moveTo>
                    <a:pt x="47" y="1"/>
                  </a:moveTo>
                  <a:cubicBezTo>
                    <a:pt x="41" y="1"/>
                    <a:pt x="34" y="2"/>
                    <a:pt x="27" y="4"/>
                  </a:cubicBezTo>
                  <a:cubicBezTo>
                    <a:pt x="9" y="4"/>
                    <a:pt x="0" y="31"/>
                    <a:pt x="9" y="49"/>
                  </a:cubicBezTo>
                  <a:cubicBezTo>
                    <a:pt x="9" y="67"/>
                    <a:pt x="482" y="1512"/>
                    <a:pt x="1401" y="2520"/>
                  </a:cubicBezTo>
                  <a:cubicBezTo>
                    <a:pt x="1410" y="2529"/>
                    <a:pt x="1419" y="2538"/>
                    <a:pt x="1428" y="2538"/>
                  </a:cubicBezTo>
                  <a:cubicBezTo>
                    <a:pt x="1437" y="2538"/>
                    <a:pt x="1445" y="2529"/>
                    <a:pt x="1454" y="2529"/>
                  </a:cubicBezTo>
                  <a:cubicBezTo>
                    <a:pt x="1472" y="2511"/>
                    <a:pt x="1472" y="2484"/>
                    <a:pt x="1454" y="2466"/>
                  </a:cubicBezTo>
                  <a:cubicBezTo>
                    <a:pt x="553" y="1467"/>
                    <a:pt x="89" y="40"/>
                    <a:pt x="81" y="22"/>
                  </a:cubicBezTo>
                  <a:cubicBezTo>
                    <a:pt x="74" y="9"/>
                    <a:pt x="6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8433504" y="666518"/>
              <a:ext cx="137730" cy="149231"/>
            </a:xfrm>
            <a:custGeom>
              <a:avLst/>
              <a:gdLst/>
              <a:ahLst/>
              <a:cxnLst/>
              <a:rect l="l" t="t" r="r" b="b"/>
              <a:pathLst>
                <a:path w="1964" h="2128" extrusionOk="0">
                  <a:moveTo>
                    <a:pt x="52" y="1"/>
                  </a:moveTo>
                  <a:cubicBezTo>
                    <a:pt x="46" y="1"/>
                    <a:pt x="41" y="2"/>
                    <a:pt x="36" y="4"/>
                  </a:cubicBezTo>
                  <a:cubicBezTo>
                    <a:pt x="9" y="4"/>
                    <a:pt x="0" y="31"/>
                    <a:pt x="9" y="49"/>
                  </a:cubicBezTo>
                  <a:cubicBezTo>
                    <a:pt x="18" y="67"/>
                    <a:pt x="580" y="1467"/>
                    <a:pt x="1901" y="2118"/>
                  </a:cubicBezTo>
                  <a:cubicBezTo>
                    <a:pt x="1910" y="2127"/>
                    <a:pt x="1918" y="2127"/>
                    <a:pt x="1918" y="2127"/>
                  </a:cubicBezTo>
                  <a:cubicBezTo>
                    <a:pt x="1936" y="2127"/>
                    <a:pt x="1945" y="2118"/>
                    <a:pt x="1954" y="2101"/>
                  </a:cubicBezTo>
                  <a:cubicBezTo>
                    <a:pt x="1963" y="2083"/>
                    <a:pt x="1954" y="2056"/>
                    <a:pt x="1936" y="2047"/>
                  </a:cubicBezTo>
                  <a:cubicBezTo>
                    <a:pt x="643" y="1405"/>
                    <a:pt x="90" y="40"/>
                    <a:pt x="81" y="22"/>
                  </a:cubicBezTo>
                  <a:cubicBezTo>
                    <a:pt x="81" y="9"/>
                    <a:pt x="66"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8471022" y="863577"/>
              <a:ext cx="140255" cy="79174"/>
            </a:xfrm>
            <a:custGeom>
              <a:avLst/>
              <a:gdLst/>
              <a:ahLst/>
              <a:cxnLst/>
              <a:rect l="l" t="t" r="r" b="b"/>
              <a:pathLst>
                <a:path w="2000" h="1129" extrusionOk="0">
                  <a:moveTo>
                    <a:pt x="43" y="1"/>
                  </a:moveTo>
                  <a:cubicBezTo>
                    <a:pt x="38" y="1"/>
                    <a:pt x="32" y="2"/>
                    <a:pt x="27" y="4"/>
                  </a:cubicBezTo>
                  <a:cubicBezTo>
                    <a:pt x="10" y="22"/>
                    <a:pt x="1" y="49"/>
                    <a:pt x="19" y="67"/>
                  </a:cubicBezTo>
                  <a:cubicBezTo>
                    <a:pt x="19" y="76"/>
                    <a:pt x="723" y="1066"/>
                    <a:pt x="1954" y="1128"/>
                  </a:cubicBezTo>
                  <a:lnTo>
                    <a:pt x="1963" y="1128"/>
                  </a:lnTo>
                  <a:cubicBezTo>
                    <a:pt x="1981" y="1128"/>
                    <a:pt x="1999" y="1110"/>
                    <a:pt x="1999" y="1093"/>
                  </a:cubicBezTo>
                  <a:cubicBezTo>
                    <a:pt x="1999" y="1075"/>
                    <a:pt x="1981" y="1057"/>
                    <a:pt x="1963" y="1048"/>
                  </a:cubicBezTo>
                  <a:cubicBezTo>
                    <a:pt x="768" y="986"/>
                    <a:pt x="90" y="31"/>
                    <a:pt x="81" y="22"/>
                  </a:cubicBezTo>
                  <a:cubicBezTo>
                    <a:pt x="74" y="9"/>
                    <a:pt x="58"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8545498" y="1005445"/>
              <a:ext cx="100142" cy="25526"/>
            </a:xfrm>
            <a:custGeom>
              <a:avLst/>
              <a:gdLst/>
              <a:ahLst/>
              <a:cxnLst/>
              <a:rect l="l" t="t" r="r" b="b"/>
              <a:pathLst>
                <a:path w="1428" h="364" extrusionOk="0">
                  <a:moveTo>
                    <a:pt x="41" y="0"/>
                  </a:moveTo>
                  <a:cubicBezTo>
                    <a:pt x="30" y="0"/>
                    <a:pt x="20" y="5"/>
                    <a:pt x="9" y="15"/>
                  </a:cubicBezTo>
                  <a:cubicBezTo>
                    <a:pt x="0" y="33"/>
                    <a:pt x="0" y="60"/>
                    <a:pt x="18" y="69"/>
                  </a:cubicBezTo>
                  <a:cubicBezTo>
                    <a:pt x="45" y="87"/>
                    <a:pt x="464" y="363"/>
                    <a:pt x="1053" y="363"/>
                  </a:cubicBezTo>
                  <a:cubicBezTo>
                    <a:pt x="1160" y="363"/>
                    <a:pt x="1276" y="354"/>
                    <a:pt x="1392" y="336"/>
                  </a:cubicBezTo>
                  <a:cubicBezTo>
                    <a:pt x="1410" y="336"/>
                    <a:pt x="1428" y="310"/>
                    <a:pt x="1419" y="292"/>
                  </a:cubicBezTo>
                  <a:cubicBezTo>
                    <a:pt x="1419" y="265"/>
                    <a:pt x="1392" y="256"/>
                    <a:pt x="1374" y="256"/>
                  </a:cubicBezTo>
                  <a:cubicBezTo>
                    <a:pt x="1266" y="276"/>
                    <a:pt x="1160" y="284"/>
                    <a:pt x="1060" y="284"/>
                  </a:cubicBezTo>
                  <a:cubicBezTo>
                    <a:pt x="485" y="284"/>
                    <a:pt x="70" y="6"/>
                    <a:pt x="63" y="6"/>
                  </a:cubicBezTo>
                  <a:cubicBezTo>
                    <a:pt x="55" y="3"/>
                    <a:pt x="48"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8519831" y="480820"/>
              <a:ext cx="32609" cy="194814"/>
            </a:xfrm>
            <a:custGeom>
              <a:avLst/>
              <a:gdLst/>
              <a:ahLst/>
              <a:cxnLst/>
              <a:rect l="l" t="t" r="r" b="b"/>
              <a:pathLst>
                <a:path w="465" h="2778" extrusionOk="0">
                  <a:moveTo>
                    <a:pt x="46" y="0"/>
                  </a:moveTo>
                  <a:cubicBezTo>
                    <a:pt x="43" y="0"/>
                    <a:pt x="40" y="1"/>
                    <a:pt x="36" y="3"/>
                  </a:cubicBezTo>
                  <a:cubicBezTo>
                    <a:pt x="9" y="12"/>
                    <a:pt x="1" y="29"/>
                    <a:pt x="1" y="47"/>
                  </a:cubicBezTo>
                  <a:cubicBezTo>
                    <a:pt x="384" y="1484"/>
                    <a:pt x="152" y="2715"/>
                    <a:pt x="152" y="2724"/>
                  </a:cubicBezTo>
                  <a:cubicBezTo>
                    <a:pt x="143" y="2750"/>
                    <a:pt x="161" y="2768"/>
                    <a:pt x="179" y="2777"/>
                  </a:cubicBezTo>
                  <a:lnTo>
                    <a:pt x="188" y="2777"/>
                  </a:lnTo>
                  <a:cubicBezTo>
                    <a:pt x="206" y="2777"/>
                    <a:pt x="224" y="2759"/>
                    <a:pt x="232" y="2741"/>
                  </a:cubicBezTo>
                  <a:cubicBezTo>
                    <a:pt x="232" y="2732"/>
                    <a:pt x="464" y="1484"/>
                    <a:pt x="81" y="29"/>
                  </a:cubicBezTo>
                  <a:cubicBezTo>
                    <a:pt x="74" y="15"/>
                    <a:pt x="60"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8573619" y="606068"/>
              <a:ext cx="53858" cy="206525"/>
            </a:xfrm>
            <a:custGeom>
              <a:avLst/>
              <a:gdLst/>
              <a:ahLst/>
              <a:cxnLst/>
              <a:rect l="l" t="t" r="r" b="b"/>
              <a:pathLst>
                <a:path w="768" h="2945" extrusionOk="0">
                  <a:moveTo>
                    <a:pt x="500" y="1"/>
                  </a:moveTo>
                  <a:cubicBezTo>
                    <a:pt x="474" y="10"/>
                    <a:pt x="465" y="28"/>
                    <a:pt x="465" y="45"/>
                  </a:cubicBezTo>
                  <a:cubicBezTo>
                    <a:pt x="688" y="1928"/>
                    <a:pt x="19" y="2873"/>
                    <a:pt x="19" y="2882"/>
                  </a:cubicBezTo>
                  <a:cubicBezTo>
                    <a:pt x="1" y="2900"/>
                    <a:pt x="10" y="2927"/>
                    <a:pt x="19" y="2936"/>
                  </a:cubicBezTo>
                  <a:cubicBezTo>
                    <a:pt x="28" y="2945"/>
                    <a:pt x="36" y="2945"/>
                    <a:pt x="45" y="2945"/>
                  </a:cubicBezTo>
                  <a:cubicBezTo>
                    <a:pt x="54" y="2945"/>
                    <a:pt x="72" y="2945"/>
                    <a:pt x="81" y="2927"/>
                  </a:cubicBezTo>
                  <a:cubicBezTo>
                    <a:pt x="108" y="2891"/>
                    <a:pt x="768" y="1955"/>
                    <a:pt x="545" y="37"/>
                  </a:cubicBezTo>
                  <a:cubicBezTo>
                    <a:pt x="536" y="19"/>
                    <a:pt x="518"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
            <p:cNvSpPr/>
            <p:nvPr/>
          </p:nvSpPr>
          <p:spPr>
            <a:xfrm>
              <a:off x="8617449" y="754178"/>
              <a:ext cx="70759" cy="184786"/>
            </a:xfrm>
            <a:custGeom>
              <a:avLst/>
              <a:gdLst/>
              <a:ahLst/>
              <a:cxnLst/>
              <a:rect l="l" t="t" r="r" b="b"/>
              <a:pathLst>
                <a:path w="1009" h="2635" extrusionOk="0">
                  <a:moveTo>
                    <a:pt x="959" y="1"/>
                  </a:moveTo>
                  <a:cubicBezTo>
                    <a:pt x="940" y="1"/>
                    <a:pt x="928" y="17"/>
                    <a:pt x="928" y="39"/>
                  </a:cubicBezTo>
                  <a:cubicBezTo>
                    <a:pt x="866" y="1680"/>
                    <a:pt x="18" y="2555"/>
                    <a:pt x="9" y="2563"/>
                  </a:cubicBezTo>
                  <a:cubicBezTo>
                    <a:pt x="0" y="2581"/>
                    <a:pt x="0" y="2608"/>
                    <a:pt x="9" y="2626"/>
                  </a:cubicBezTo>
                  <a:cubicBezTo>
                    <a:pt x="18" y="2635"/>
                    <a:pt x="27" y="2635"/>
                    <a:pt x="36" y="2635"/>
                  </a:cubicBezTo>
                  <a:cubicBezTo>
                    <a:pt x="54" y="2635"/>
                    <a:pt x="63" y="2635"/>
                    <a:pt x="72" y="2626"/>
                  </a:cubicBezTo>
                  <a:cubicBezTo>
                    <a:pt x="81" y="2617"/>
                    <a:pt x="946" y="1716"/>
                    <a:pt x="1008" y="39"/>
                  </a:cubicBezTo>
                  <a:cubicBezTo>
                    <a:pt x="1008" y="21"/>
                    <a:pt x="990" y="3"/>
                    <a:pt x="973" y="3"/>
                  </a:cubicBezTo>
                  <a:cubicBezTo>
                    <a:pt x="968" y="2"/>
                    <a:pt x="963"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
            <p:cNvSpPr/>
            <p:nvPr/>
          </p:nvSpPr>
          <p:spPr>
            <a:xfrm>
              <a:off x="8648726" y="928655"/>
              <a:ext cx="79525" cy="97267"/>
            </a:xfrm>
            <a:custGeom>
              <a:avLst/>
              <a:gdLst/>
              <a:ahLst/>
              <a:cxnLst/>
              <a:rect l="l" t="t" r="r" b="b"/>
              <a:pathLst>
                <a:path w="1134" h="1387" extrusionOk="0">
                  <a:moveTo>
                    <a:pt x="1087" y="1"/>
                  </a:moveTo>
                  <a:cubicBezTo>
                    <a:pt x="1071" y="1"/>
                    <a:pt x="1059" y="9"/>
                    <a:pt x="1053" y="22"/>
                  </a:cubicBezTo>
                  <a:cubicBezTo>
                    <a:pt x="580" y="1110"/>
                    <a:pt x="36" y="1307"/>
                    <a:pt x="27" y="1315"/>
                  </a:cubicBezTo>
                  <a:cubicBezTo>
                    <a:pt x="9" y="1315"/>
                    <a:pt x="0" y="1342"/>
                    <a:pt x="0" y="1360"/>
                  </a:cubicBezTo>
                  <a:cubicBezTo>
                    <a:pt x="9" y="1378"/>
                    <a:pt x="27" y="1387"/>
                    <a:pt x="45" y="1387"/>
                  </a:cubicBezTo>
                  <a:lnTo>
                    <a:pt x="54" y="1387"/>
                  </a:lnTo>
                  <a:cubicBezTo>
                    <a:pt x="81" y="1378"/>
                    <a:pt x="634" y="1182"/>
                    <a:pt x="1124" y="49"/>
                  </a:cubicBezTo>
                  <a:cubicBezTo>
                    <a:pt x="1133" y="31"/>
                    <a:pt x="1124" y="13"/>
                    <a:pt x="1106" y="4"/>
                  </a:cubicBezTo>
                  <a:cubicBezTo>
                    <a:pt x="1099" y="2"/>
                    <a:pt x="1093" y="1"/>
                    <a:pt x="1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
            <p:cNvSpPr/>
            <p:nvPr/>
          </p:nvSpPr>
          <p:spPr>
            <a:xfrm>
              <a:off x="8405313" y="368125"/>
              <a:ext cx="332895" cy="712215"/>
            </a:xfrm>
            <a:custGeom>
              <a:avLst/>
              <a:gdLst/>
              <a:ahLst/>
              <a:cxnLst/>
              <a:rect l="l" t="t" r="r" b="b"/>
              <a:pathLst>
                <a:path w="4747" h="10156" extrusionOk="0">
                  <a:moveTo>
                    <a:pt x="483" y="280"/>
                  </a:moveTo>
                  <a:cubicBezTo>
                    <a:pt x="3989" y="4464"/>
                    <a:pt x="4586" y="6980"/>
                    <a:pt x="4462" y="8363"/>
                  </a:cubicBezTo>
                  <a:cubicBezTo>
                    <a:pt x="4372" y="9389"/>
                    <a:pt x="3891" y="9862"/>
                    <a:pt x="3739" y="9986"/>
                  </a:cubicBezTo>
                  <a:cubicBezTo>
                    <a:pt x="3739" y="9995"/>
                    <a:pt x="3730" y="9995"/>
                    <a:pt x="3730" y="10004"/>
                  </a:cubicBezTo>
                  <a:cubicBezTo>
                    <a:pt x="3721" y="10004"/>
                    <a:pt x="3712" y="9995"/>
                    <a:pt x="3703" y="9995"/>
                  </a:cubicBezTo>
                  <a:cubicBezTo>
                    <a:pt x="3516" y="9986"/>
                    <a:pt x="2847" y="9897"/>
                    <a:pt x="2151" y="9130"/>
                  </a:cubicBezTo>
                  <a:cubicBezTo>
                    <a:pt x="1223" y="8104"/>
                    <a:pt x="188" y="5731"/>
                    <a:pt x="483" y="280"/>
                  </a:cubicBezTo>
                  <a:close/>
                  <a:moveTo>
                    <a:pt x="417" y="0"/>
                  </a:moveTo>
                  <a:cubicBezTo>
                    <a:pt x="409" y="0"/>
                    <a:pt x="401" y="1"/>
                    <a:pt x="394" y="4"/>
                  </a:cubicBezTo>
                  <a:cubicBezTo>
                    <a:pt x="367" y="13"/>
                    <a:pt x="340" y="40"/>
                    <a:pt x="340" y="75"/>
                  </a:cubicBezTo>
                  <a:cubicBezTo>
                    <a:pt x="1" y="5713"/>
                    <a:pt x="1080" y="8175"/>
                    <a:pt x="2035" y="9237"/>
                  </a:cubicBezTo>
                  <a:cubicBezTo>
                    <a:pt x="2767" y="10049"/>
                    <a:pt x="3489" y="10147"/>
                    <a:pt x="3694" y="10156"/>
                  </a:cubicBezTo>
                  <a:lnTo>
                    <a:pt x="3703" y="10156"/>
                  </a:lnTo>
                  <a:cubicBezTo>
                    <a:pt x="3730" y="10156"/>
                    <a:pt x="3757" y="10147"/>
                    <a:pt x="3766" y="10120"/>
                  </a:cubicBezTo>
                  <a:cubicBezTo>
                    <a:pt x="3777" y="10124"/>
                    <a:pt x="3788" y="10126"/>
                    <a:pt x="3799" y="10126"/>
                  </a:cubicBezTo>
                  <a:cubicBezTo>
                    <a:pt x="3815" y="10126"/>
                    <a:pt x="3830" y="10122"/>
                    <a:pt x="3846" y="10111"/>
                  </a:cubicBezTo>
                  <a:cubicBezTo>
                    <a:pt x="4007" y="9978"/>
                    <a:pt x="4524" y="9469"/>
                    <a:pt x="4622" y="8381"/>
                  </a:cubicBezTo>
                  <a:cubicBezTo>
                    <a:pt x="4747" y="6944"/>
                    <a:pt x="4131" y="4339"/>
                    <a:pt x="483" y="22"/>
                  </a:cubicBezTo>
                  <a:cubicBezTo>
                    <a:pt x="463" y="9"/>
                    <a:pt x="439" y="0"/>
                    <a:pt x="417"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
            <p:cNvSpPr/>
            <p:nvPr/>
          </p:nvSpPr>
          <p:spPr>
            <a:xfrm>
              <a:off x="8482944" y="538886"/>
              <a:ext cx="219008" cy="592788"/>
            </a:xfrm>
            <a:custGeom>
              <a:avLst/>
              <a:gdLst/>
              <a:ahLst/>
              <a:cxnLst/>
              <a:rect l="l" t="t" r="r" b="b"/>
              <a:pathLst>
                <a:path w="3123" h="8453" extrusionOk="0">
                  <a:moveTo>
                    <a:pt x="1588" y="4857"/>
                  </a:moveTo>
                  <a:lnTo>
                    <a:pt x="1588" y="4857"/>
                  </a:lnTo>
                  <a:cubicBezTo>
                    <a:pt x="1731" y="5259"/>
                    <a:pt x="1874" y="5660"/>
                    <a:pt x="2007" y="6053"/>
                  </a:cubicBezTo>
                  <a:lnTo>
                    <a:pt x="2079" y="6231"/>
                  </a:lnTo>
                  <a:cubicBezTo>
                    <a:pt x="2106" y="6311"/>
                    <a:pt x="2132" y="6392"/>
                    <a:pt x="2159" y="6463"/>
                  </a:cubicBezTo>
                  <a:cubicBezTo>
                    <a:pt x="2123" y="6392"/>
                    <a:pt x="2097" y="6311"/>
                    <a:pt x="2070" y="6240"/>
                  </a:cubicBezTo>
                  <a:cubicBezTo>
                    <a:pt x="1891" y="5785"/>
                    <a:pt x="1740" y="5321"/>
                    <a:pt x="1588" y="4857"/>
                  </a:cubicBezTo>
                  <a:close/>
                  <a:moveTo>
                    <a:pt x="116" y="0"/>
                  </a:moveTo>
                  <a:cubicBezTo>
                    <a:pt x="107" y="0"/>
                    <a:pt x="99" y="2"/>
                    <a:pt x="89" y="4"/>
                  </a:cubicBezTo>
                  <a:cubicBezTo>
                    <a:pt x="0" y="40"/>
                    <a:pt x="27" y="138"/>
                    <a:pt x="72" y="290"/>
                  </a:cubicBezTo>
                  <a:cubicBezTo>
                    <a:pt x="205" y="736"/>
                    <a:pt x="339" y="1191"/>
                    <a:pt x="464" y="1637"/>
                  </a:cubicBezTo>
                  <a:lnTo>
                    <a:pt x="518" y="1833"/>
                  </a:lnTo>
                  <a:cubicBezTo>
                    <a:pt x="741" y="2591"/>
                    <a:pt x="955" y="3323"/>
                    <a:pt x="1178" y="4072"/>
                  </a:cubicBezTo>
                  <a:lnTo>
                    <a:pt x="1196" y="4108"/>
                  </a:lnTo>
                  <a:cubicBezTo>
                    <a:pt x="1410" y="4831"/>
                    <a:pt x="1642" y="5580"/>
                    <a:pt x="1918" y="6294"/>
                  </a:cubicBezTo>
                  <a:cubicBezTo>
                    <a:pt x="2097" y="6749"/>
                    <a:pt x="2293" y="7221"/>
                    <a:pt x="2525" y="7676"/>
                  </a:cubicBezTo>
                  <a:cubicBezTo>
                    <a:pt x="2668" y="7953"/>
                    <a:pt x="2801" y="8194"/>
                    <a:pt x="2944" y="8408"/>
                  </a:cubicBezTo>
                  <a:cubicBezTo>
                    <a:pt x="2962" y="8435"/>
                    <a:pt x="2989" y="8452"/>
                    <a:pt x="3024" y="8452"/>
                  </a:cubicBezTo>
                  <a:lnTo>
                    <a:pt x="3051" y="8452"/>
                  </a:lnTo>
                  <a:cubicBezTo>
                    <a:pt x="3051" y="8444"/>
                    <a:pt x="3060" y="8444"/>
                    <a:pt x="3060" y="8444"/>
                  </a:cubicBezTo>
                  <a:cubicBezTo>
                    <a:pt x="3105" y="8417"/>
                    <a:pt x="3123" y="8372"/>
                    <a:pt x="3096" y="8328"/>
                  </a:cubicBezTo>
                  <a:cubicBezTo>
                    <a:pt x="2980" y="8087"/>
                    <a:pt x="2864" y="7837"/>
                    <a:pt x="2757" y="7578"/>
                  </a:cubicBezTo>
                  <a:cubicBezTo>
                    <a:pt x="2587" y="7177"/>
                    <a:pt x="2418" y="6731"/>
                    <a:pt x="2222" y="6187"/>
                  </a:cubicBezTo>
                  <a:lnTo>
                    <a:pt x="2159" y="5999"/>
                  </a:lnTo>
                  <a:cubicBezTo>
                    <a:pt x="1927" y="5339"/>
                    <a:pt x="1686" y="4661"/>
                    <a:pt x="1463" y="3983"/>
                  </a:cubicBezTo>
                  <a:cubicBezTo>
                    <a:pt x="1222" y="3252"/>
                    <a:pt x="990" y="2511"/>
                    <a:pt x="750" y="1762"/>
                  </a:cubicBezTo>
                  <a:lnTo>
                    <a:pt x="643" y="1414"/>
                  </a:lnTo>
                  <a:cubicBezTo>
                    <a:pt x="518" y="1030"/>
                    <a:pt x="393" y="620"/>
                    <a:pt x="259" y="227"/>
                  </a:cubicBezTo>
                  <a:cubicBezTo>
                    <a:pt x="219" y="99"/>
                    <a:pt x="186"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3" name="Google Shape;1383;p6"/>
          <p:cNvGrpSpPr/>
          <p:nvPr/>
        </p:nvGrpSpPr>
        <p:grpSpPr>
          <a:xfrm>
            <a:off x="219419" y="1948287"/>
            <a:ext cx="255724" cy="239066"/>
            <a:chOff x="3829100" y="1083350"/>
            <a:chExt cx="105925" cy="99025"/>
          </a:xfrm>
        </p:grpSpPr>
        <p:sp>
          <p:nvSpPr>
            <p:cNvPr id="1384" name="Google Shape;1384;p6"/>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6"/>
          <p:cNvGrpSpPr/>
          <p:nvPr/>
        </p:nvGrpSpPr>
        <p:grpSpPr>
          <a:xfrm>
            <a:off x="274644" y="3519730"/>
            <a:ext cx="145274" cy="140748"/>
            <a:chOff x="3829100" y="1124075"/>
            <a:chExt cx="60175" cy="58300"/>
          </a:xfrm>
        </p:grpSpPr>
        <p:sp>
          <p:nvSpPr>
            <p:cNvPr id="1391" name="Google Shape;1391;p6"/>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6"/>
          <p:cNvGrpSpPr/>
          <p:nvPr/>
        </p:nvGrpSpPr>
        <p:grpSpPr>
          <a:xfrm>
            <a:off x="5497369" y="4887067"/>
            <a:ext cx="145274" cy="140748"/>
            <a:chOff x="3829100" y="1124075"/>
            <a:chExt cx="60175" cy="58300"/>
          </a:xfrm>
        </p:grpSpPr>
        <p:sp>
          <p:nvSpPr>
            <p:cNvPr id="1395" name="Google Shape;1395;p6"/>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6"/>
          <p:cNvGrpSpPr/>
          <p:nvPr/>
        </p:nvGrpSpPr>
        <p:grpSpPr>
          <a:xfrm rot="-10378592">
            <a:off x="2669490" y="4767760"/>
            <a:ext cx="255726" cy="239068"/>
            <a:chOff x="3829100" y="1083350"/>
            <a:chExt cx="105925" cy="99025"/>
          </a:xfrm>
        </p:grpSpPr>
        <p:sp>
          <p:nvSpPr>
            <p:cNvPr id="1399" name="Google Shape;1399;p6"/>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6"/>
          <p:cNvGrpSpPr/>
          <p:nvPr/>
        </p:nvGrpSpPr>
        <p:grpSpPr>
          <a:xfrm rot="-3198458">
            <a:off x="8768542" y="1487868"/>
            <a:ext cx="255719" cy="239061"/>
            <a:chOff x="3829100" y="1083350"/>
            <a:chExt cx="105925" cy="99025"/>
          </a:xfrm>
        </p:grpSpPr>
        <p:sp>
          <p:nvSpPr>
            <p:cNvPr id="1406" name="Google Shape;1406;p6"/>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12"/>
        <p:cNvGrpSpPr/>
        <p:nvPr/>
      </p:nvGrpSpPr>
      <p:grpSpPr>
        <a:xfrm>
          <a:off x="0" y="0"/>
          <a:ext cx="0" cy="0"/>
          <a:chOff x="0" y="0"/>
          <a:chExt cx="0" cy="0"/>
        </a:xfrm>
      </p:grpSpPr>
      <p:sp>
        <p:nvSpPr>
          <p:cNvPr id="1413" name="Google Shape;1413;p7"/>
          <p:cNvSpPr txBox="1">
            <a:spLocks noGrp="1"/>
          </p:cNvSpPr>
          <p:nvPr>
            <p:ph type="body" idx="1"/>
          </p:nvPr>
        </p:nvSpPr>
        <p:spPr>
          <a:xfrm>
            <a:off x="992800" y="2058350"/>
            <a:ext cx="3546000" cy="24153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414" name="Google Shape;1414;p7"/>
          <p:cNvSpPr txBox="1">
            <a:spLocks noGrp="1"/>
          </p:cNvSpPr>
          <p:nvPr>
            <p:ph type="title"/>
          </p:nvPr>
        </p:nvSpPr>
        <p:spPr>
          <a:xfrm>
            <a:off x="992800" y="754500"/>
            <a:ext cx="3546000" cy="1303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15" name="Google Shape;1415;p7"/>
          <p:cNvGrpSpPr/>
          <p:nvPr/>
        </p:nvGrpSpPr>
        <p:grpSpPr>
          <a:xfrm>
            <a:off x="4499356" y="4877742"/>
            <a:ext cx="145274" cy="140748"/>
            <a:chOff x="3829100" y="1124075"/>
            <a:chExt cx="60175" cy="58300"/>
          </a:xfrm>
        </p:grpSpPr>
        <p:sp>
          <p:nvSpPr>
            <p:cNvPr id="1416" name="Google Shape;1416;p7"/>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7"/>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7"/>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7"/>
          <p:cNvGrpSpPr/>
          <p:nvPr/>
        </p:nvGrpSpPr>
        <p:grpSpPr>
          <a:xfrm rot="-809511">
            <a:off x="8439594" y="1439467"/>
            <a:ext cx="740204" cy="2423947"/>
            <a:chOff x="4350500" y="1896950"/>
            <a:chExt cx="645829" cy="2114898"/>
          </a:xfrm>
        </p:grpSpPr>
        <p:sp>
          <p:nvSpPr>
            <p:cNvPr id="1420" name="Google Shape;1420;p7"/>
            <p:cNvSpPr/>
            <p:nvPr/>
          </p:nvSpPr>
          <p:spPr>
            <a:xfrm>
              <a:off x="4633966" y="2330501"/>
              <a:ext cx="99457" cy="150599"/>
            </a:xfrm>
            <a:custGeom>
              <a:avLst/>
              <a:gdLst/>
              <a:ahLst/>
              <a:cxnLst/>
              <a:rect l="l" t="t" r="r" b="b"/>
              <a:pathLst>
                <a:path w="1161" h="1758" extrusionOk="0">
                  <a:moveTo>
                    <a:pt x="81" y="0"/>
                  </a:moveTo>
                  <a:cubicBezTo>
                    <a:pt x="63" y="45"/>
                    <a:pt x="28" y="90"/>
                    <a:pt x="1" y="134"/>
                  </a:cubicBezTo>
                  <a:cubicBezTo>
                    <a:pt x="117" y="241"/>
                    <a:pt x="233" y="357"/>
                    <a:pt x="358" y="491"/>
                  </a:cubicBezTo>
                  <a:cubicBezTo>
                    <a:pt x="492" y="625"/>
                    <a:pt x="625" y="759"/>
                    <a:pt x="750" y="901"/>
                  </a:cubicBezTo>
                  <a:lnTo>
                    <a:pt x="750" y="910"/>
                  </a:lnTo>
                  <a:cubicBezTo>
                    <a:pt x="964" y="1160"/>
                    <a:pt x="1098" y="1446"/>
                    <a:pt x="1161" y="1758"/>
                  </a:cubicBezTo>
                  <a:cubicBezTo>
                    <a:pt x="1071" y="1285"/>
                    <a:pt x="982" y="857"/>
                    <a:pt x="982" y="857"/>
                  </a:cubicBezTo>
                  <a:cubicBezTo>
                    <a:pt x="955" y="830"/>
                    <a:pt x="929" y="794"/>
                    <a:pt x="902" y="768"/>
                  </a:cubicBezTo>
                  <a:cubicBezTo>
                    <a:pt x="768" y="625"/>
                    <a:pt x="625" y="491"/>
                    <a:pt x="483" y="357"/>
                  </a:cubicBezTo>
                  <a:cubicBezTo>
                    <a:pt x="358" y="232"/>
                    <a:pt x="224" y="116"/>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7"/>
            <p:cNvSpPr/>
            <p:nvPr/>
          </p:nvSpPr>
          <p:spPr>
            <a:xfrm>
              <a:off x="4740962" y="2078903"/>
              <a:ext cx="191204" cy="185208"/>
            </a:xfrm>
            <a:custGeom>
              <a:avLst/>
              <a:gdLst/>
              <a:ahLst/>
              <a:cxnLst/>
              <a:rect l="l" t="t" r="r" b="b"/>
              <a:pathLst>
                <a:path w="2232" h="2162" extrusionOk="0">
                  <a:moveTo>
                    <a:pt x="1113" y="0"/>
                  </a:moveTo>
                  <a:cubicBezTo>
                    <a:pt x="544" y="0"/>
                    <a:pt x="71" y="444"/>
                    <a:pt x="36" y="1019"/>
                  </a:cubicBezTo>
                  <a:cubicBezTo>
                    <a:pt x="1" y="1581"/>
                    <a:pt x="411" y="2072"/>
                    <a:pt x="964" y="2152"/>
                  </a:cubicBezTo>
                  <a:cubicBezTo>
                    <a:pt x="1000" y="2161"/>
                    <a:pt x="1027" y="2161"/>
                    <a:pt x="1053" y="2161"/>
                  </a:cubicBezTo>
                  <a:lnTo>
                    <a:pt x="1134" y="2161"/>
                  </a:lnTo>
                  <a:cubicBezTo>
                    <a:pt x="1696" y="2152"/>
                    <a:pt x="2169" y="1715"/>
                    <a:pt x="2195" y="1144"/>
                  </a:cubicBezTo>
                  <a:cubicBezTo>
                    <a:pt x="2231" y="547"/>
                    <a:pt x="1776" y="38"/>
                    <a:pt x="1178" y="2"/>
                  </a:cubicBezTo>
                  <a:cubicBezTo>
                    <a:pt x="1156" y="1"/>
                    <a:pt x="1134" y="0"/>
                    <a:pt x="1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7"/>
            <p:cNvSpPr/>
            <p:nvPr/>
          </p:nvSpPr>
          <p:spPr>
            <a:xfrm>
              <a:off x="4465891" y="1903889"/>
              <a:ext cx="232409" cy="225813"/>
            </a:xfrm>
            <a:custGeom>
              <a:avLst/>
              <a:gdLst/>
              <a:ahLst/>
              <a:cxnLst/>
              <a:rect l="l" t="t" r="r" b="b"/>
              <a:pathLst>
                <a:path w="2713" h="2636" extrusionOk="0">
                  <a:moveTo>
                    <a:pt x="1354" y="0"/>
                  </a:moveTo>
                  <a:cubicBezTo>
                    <a:pt x="659" y="0"/>
                    <a:pt x="79" y="539"/>
                    <a:pt x="45" y="1243"/>
                  </a:cubicBezTo>
                  <a:cubicBezTo>
                    <a:pt x="0" y="1965"/>
                    <a:pt x="553" y="2590"/>
                    <a:pt x="1276" y="2634"/>
                  </a:cubicBezTo>
                  <a:cubicBezTo>
                    <a:pt x="1297" y="2635"/>
                    <a:pt x="1319" y="2636"/>
                    <a:pt x="1340" y="2636"/>
                  </a:cubicBezTo>
                  <a:cubicBezTo>
                    <a:pt x="1533" y="2636"/>
                    <a:pt x="1722" y="2599"/>
                    <a:pt x="1883" y="2527"/>
                  </a:cubicBezTo>
                  <a:cubicBezTo>
                    <a:pt x="1918" y="2509"/>
                    <a:pt x="1963" y="2491"/>
                    <a:pt x="1999" y="2474"/>
                  </a:cubicBezTo>
                  <a:cubicBezTo>
                    <a:pt x="2373" y="2260"/>
                    <a:pt x="2641" y="1858"/>
                    <a:pt x="2677" y="1394"/>
                  </a:cubicBezTo>
                  <a:cubicBezTo>
                    <a:pt x="2712" y="663"/>
                    <a:pt x="2159" y="38"/>
                    <a:pt x="1437" y="3"/>
                  </a:cubicBezTo>
                  <a:cubicBezTo>
                    <a:pt x="1409" y="1"/>
                    <a:pt x="1381"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7"/>
            <p:cNvSpPr/>
            <p:nvPr/>
          </p:nvSpPr>
          <p:spPr>
            <a:xfrm>
              <a:off x="4479597" y="2212712"/>
              <a:ext cx="172786" cy="162421"/>
            </a:xfrm>
            <a:custGeom>
              <a:avLst/>
              <a:gdLst/>
              <a:ahLst/>
              <a:cxnLst/>
              <a:rect l="l" t="t" r="r" b="b"/>
              <a:pathLst>
                <a:path w="2017" h="1896" extrusionOk="0">
                  <a:moveTo>
                    <a:pt x="1011" y="0"/>
                  </a:moveTo>
                  <a:cubicBezTo>
                    <a:pt x="498" y="0"/>
                    <a:pt x="62" y="384"/>
                    <a:pt x="28" y="894"/>
                  </a:cubicBezTo>
                  <a:cubicBezTo>
                    <a:pt x="1" y="1411"/>
                    <a:pt x="411" y="1866"/>
                    <a:pt x="955" y="1893"/>
                  </a:cubicBezTo>
                  <a:cubicBezTo>
                    <a:pt x="980" y="1895"/>
                    <a:pt x="1005" y="1896"/>
                    <a:pt x="1029" y="1896"/>
                  </a:cubicBezTo>
                  <a:cubicBezTo>
                    <a:pt x="1340" y="1896"/>
                    <a:pt x="1629" y="1741"/>
                    <a:pt x="1803" y="1509"/>
                  </a:cubicBezTo>
                  <a:cubicBezTo>
                    <a:pt x="1830" y="1465"/>
                    <a:pt x="1865" y="1420"/>
                    <a:pt x="1883" y="1375"/>
                  </a:cubicBezTo>
                  <a:cubicBezTo>
                    <a:pt x="1946" y="1268"/>
                    <a:pt x="1981" y="1143"/>
                    <a:pt x="1990" y="1010"/>
                  </a:cubicBezTo>
                  <a:cubicBezTo>
                    <a:pt x="2017" y="483"/>
                    <a:pt x="1607" y="37"/>
                    <a:pt x="1062" y="2"/>
                  </a:cubicBezTo>
                  <a:cubicBezTo>
                    <a:pt x="1045" y="1"/>
                    <a:pt x="1028" y="0"/>
                    <a:pt x="1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7"/>
            <p:cNvSpPr/>
            <p:nvPr/>
          </p:nvSpPr>
          <p:spPr>
            <a:xfrm>
              <a:off x="4842646" y="2802002"/>
              <a:ext cx="141433" cy="137749"/>
            </a:xfrm>
            <a:custGeom>
              <a:avLst/>
              <a:gdLst/>
              <a:ahLst/>
              <a:cxnLst/>
              <a:rect l="l" t="t" r="r" b="b"/>
              <a:pathLst>
                <a:path w="1651" h="1608" extrusionOk="0">
                  <a:moveTo>
                    <a:pt x="831" y="0"/>
                  </a:moveTo>
                  <a:cubicBezTo>
                    <a:pt x="400" y="0"/>
                    <a:pt x="44" y="324"/>
                    <a:pt x="18" y="759"/>
                  </a:cubicBezTo>
                  <a:cubicBezTo>
                    <a:pt x="0" y="1080"/>
                    <a:pt x="170" y="1366"/>
                    <a:pt x="429" y="1508"/>
                  </a:cubicBezTo>
                  <a:cubicBezTo>
                    <a:pt x="464" y="1535"/>
                    <a:pt x="518" y="1553"/>
                    <a:pt x="562" y="1571"/>
                  </a:cubicBezTo>
                  <a:cubicBezTo>
                    <a:pt x="625" y="1589"/>
                    <a:pt x="696" y="1606"/>
                    <a:pt x="776" y="1606"/>
                  </a:cubicBezTo>
                  <a:cubicBezTo>
                    <a:pt x="793" y="1607"/>
                    <a:pt x="809" y="1608"/>
                    <a:pt x="825" y="1608"/>
                  </a:cubicBezTo>
                  <a:cubicBezTo>
                    <a:pt x="1242" y="1608"/>
                    <a:pt x="1598" y="1278"/>
                    <a:pt x="1624" y="857"/>
                  </a:cubicBezTo>
                  <a:cubicBezTo>
                    <a:pt x="1651" y="411"/>
                    <a:pt x="1312" y="27"/>
                    <a:pt x="866" y="1"/>
                  </a:cubicBezTo>
                  <a:cubicBezTo>
                    <a:pt x="854" y="0"/>
                    <a:pt x="843" y="0"/>
                    <a:pt x="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7"/>
            <p:cNvSpPr/>
            <p:nvPr/>
          </p:nvSpPr>
          <p:spPr>
            <a:xfrm>
              <a:off x="4472744" y="2671191"/>
              <a:ext cx="197286" cy="185379"/>
            </a:xfrm>
            <a:custGeom>
              <a:avLst/>
              <a:gdLst/>
              <a:ahLst/>
              <a:cxnLst/>
              <a:rect l="l" t="t" r="r" b="b"/>
              <a:pathLst>
                <a:path w="2303" h="2164" extrusionOk="0">
                  <a:moveTo>
                    <a:pt x="1146" y="0"/>
                  </a:moveTo>
                  <a:cubicBezTo>
                    <a:pt x="560" y="0"/>
                    <a:pt x="71" y="444"/>
                    <a:pt x="36" y="1019"/>
                  </a:cubicBezTo>
                  <a:cubicBezTo>
                    <a:pt x="1" y="1617"/>
                    <a:pt x="473" y="2125"/>
                    <a:pt x="1089" y="2161"/>
                  </a:cubicBezTo>
                  <a:cubicBezTo>
                    <a:pt x="1114" y="2163"/>
                    <a:pt x="1140" y="2164"/>
                    <a:pt x="1165" y="2164"/>
                  </a:cubicBezTo>
                  <a:cubicBezTo>
                    <a:pt x="1411" y="2164"/>
                    <a:pt x="1634" y="2085"/>
                    <a:pt x="1820" y="1947"/>
                  </a:cubicBezTo>
                  <a:cubicBezTo>
                    <a:pt x="1856" y="1929"/>
                    <a:pt x="1883" y="1902"/>
                    <a:pt x="1910" y="1885"/>
                  </a:cubicBezTo>
                  <a:cubicBezTo>
                    <a:pt x="2115" y="1697"/>
                    <a:pt x="2249" y="1438"/>
                    <a:pt x="2266" y="1153"/>
                  </a:cubicBezTo>
                  <a:cubicBezTo>
                    <a:pt x="2302" y="555"/>
                    <a:pt x="1829" y="38"/>
                    <a:pt x="1214" y="2"/>
                  </a:cubicBezTo>
                  <a:cubicBezTo>
                    <a:pt x="1191" y="1"/>
                    <a:pt x="1169"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7"/>
            <p:cNvSpPr/>
            <p:nvPr/>
          </p:nvSpPr>
          <p:spPr>
            <a:xfrm>
              <a:off x="4628655" y="2832584"/>
              <a:ext cx="128497" cy="276698"/>
            </a:xfrm>
            <a:custGeom>
              <a:avLst/>
              <a:gdLst/>
              <a:ahLst/>
              <a:cxnLst/>
              <a:rect l="l" t="t" r="r" b="b"/>
              <a:pathLst>
                <a:path w="1500" h="3230" extrusionOk="0">
                  <a:moveTo>
                    <a:pt x="90" y="1"/>
                  </a:moveTo>
                  <a:cubicBezTo>
                    <a:pt x="63" y="18"/>
                    <a:pt x="36" y="45"/>
                    <a:pt x="0" y="63"/>
                  </a:cubicBezTo>
                  <a:cubicBezTo>
                    <a:pt x="125" y="241"/>
                    <a:pt x="250" y="411"/>
                    <a:pt x="366" y="589"/>
                  </a:cubicBezTo>
                  <a:cubicBezTo>
                    <a:pt x="580" y="928"/>
                    <a:pt x="785" y="1276"/>
                    <a:pt x="964" y="1624"/>
                  </a:cubicBezTo>
                  <a:lnTo>
                    <a:pt x="973" y="1633"/>
                  </a:lnTo>
                  <a:cubicBezTo>
                    <a:pt x="1223" y="2124"/>
                    <a:pt x="1321" y="2677"/>
                    <a:pt x="1258" y="3230"/>
                  </a:cubicBezTo>
                  <a:cubicBezTo>
                    <a:pt x="1285" y="3114"/>
                    <a:pt x="1455" y="2231"/>
                    <a:pt x="1499" y="1374"/>
                  </a:cubicBezTo>
                  <a:lnTo>
                    <a:pt x="1499" y="1374"/>
                  </a:lnTo>
                  <a:cubicBezTo>
                    <a:pt x="1476" y="1558"/>
                    <a:pt x="1435" y="1689"/>
                    <a:pt x="1363" y="1689"/>
                  </a:cubicBezTo>
                  <a:cubicBezTo>
                    <a:pt x="1324" y="1689"/>
                    <a:pt x="1274" y="1649"/>
                    <a:pt x="1214" y="1553"/>
                  </a:cubicBezTo>
                  <a:cubicBezTo>
                    <a:pt x="964" y="1178"/>
                    <a:pt x="705" y="848"/>
                    <a:pt x="473" y="518"/>
                  </a:cubicBezTo>
                  <a:cubicBezTo>
                    <a:pt x="348" y="340"/>
                    <a:pt x="223" y="170"/>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7"/>
            <p:cNvSpPr/>
            <p:nvPr/>
          </p:nvSpPr>
          <p:spPr>
            <a:xfrm>
              <a:off x="4808209" y="3193920"/>
              <a:ext cx="182723" cy="178440"/>
            </a:xfrm>
            <a:custGeom>
              <a:avLst/>
              <a:gdLst/>
              <a:ahLst/>
              <a:cxnLst/>
              <a:rect l="l" t="t" r="r" b="b"/>
              <a:pathLst>
                <a:path w="2133" h="2083" extrusionOk="0">
                  <a:moveTo>
                    <a:pt x="1060" y="0"/>
                  </a:moveTo>
                  <a:cubicBezTo>
                    <a:pt x="517" y="0"/>
                    <a:pt x="62" y="426"/>
                    <a:pt x="28" y="983"/>
                  </a:cubicBezTo>
                  <a:cubicBezTo>
                    <a:pt x="1" y="1367"/>
                    <a:pt x="188" y="1715"/>
                    <a:pt x="492" y="1911"/>
                  </a:cubicBezTo>
                  <a:cubicBezTo>
                    <a:pt x="527" y="1938"/>
                    <a:pt x="572" y="1956"/>
                    <a:pt x="607" y="1983"/>
                  </a:cubicBezTo>
                  <a:cubicBezTo>
                    <a:pt x="732" y="2036"/>
                    <a:pt x="866" y="2072"/>
                    <a:pt x="1000" y="2081"/>
                  </a:cubicBezTo>
                  <a:cubicBezTo>
                    <a:pt x="1022" y="2082"/>
                    <a:pt x="1044" y="2083"/>
                    <a:pt x="1066" y="2083"/>
                  </a:cubicBezTo>
                  <a:cubicBezTo>
                    <a:pt x="1617" y="2083"/>
                    <a:pt x="2072" y="1657"/>
                    <a:pt x="2106" y="1099"/>
                  </a:cubicBezTo>
                  <a:cubicBezTo>
                    <a:pt x="2133" y="529"/>
                    <a:pt x="1696" y="38"/>
                    <a:pt x="1125" y="2"/>
                  </a:cubicBezTo>
                  <a:cubicBezTo>
                    <a:pt x="1103" y="1"/>
                    <a:pt x="1081" y="0"/>
                    <a:pt x="1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7"/>
            <p:cNvSpPr/>
            <p:nvPr/>
          </p:nvSpPr>
          <p:spPr>
            <a:xfrm>
              <a:off x="4352642" y="2115739"/>
              <a:ext cx="538233" cy="1889170"/>
            </a:xfrm>
            <a:custGeom>
              <a:avLst/>
              <a:gdLst/>
              <a:ahLst/>
              <a:cxnLst/>
              <a:rect l="l" t="t" r="r" b="b"/>
              <a:pathLst>
                <a:path w="6283" h="22053" extrusionOk="0">
                  <a:moveTo>
                    <a:pt x="3321" y="1"/>
                  </a:moveTo>
                  <a:cubicBezTo>
                    <a:pt x="3285" y="18"/>
                    <a:pt x="3240" y="36"/>
                    <a:pt x="3205" y="54"/>
                  </a:cubicBezTo>
                  <a:cubicBezTo>
                    <a:pt x="3561" y="893"/>
                    <a:pt x="3856" y="1767"/>
                    <a:pt x="4088" y="2650"/>
                  </a:cubicBezTo>
                  <a:cubicBezTo>
                    <a:pt x="4159" y="2891"/>
                    <a:pt x="4213" y="3123"/>
                    <a:pt x="4266" y="3364"/>
                  </a:cubicBezTo>
                  <a:cubicBezTo>
                    <a:pt x="4266" y="3364"/>
                    <a:pt x="4355" y="3792"/>
                    <a:pt x="4445" y="4265"/>
                  </a:cubicBezTo>
                  <a:cubicBezTo>
                    <a:pt x="4462" y="4381"/>
                    <a:pt x="4489" y="4497"/>
                    <a:pt x="4507" y="4622"/>
                  </a:cubicBezTo>
                  <a:cubicBezTo>
                    <a:pt x="4507" y="4631"/>
                    <a:pt x="4507" y="4640"/>
                    <a:pt x="4516" y="4648"/>
                  </a:cubicBezTo>
                  <a:cubicBezTo>
                    <a:pt x="4739" y="6058"/>
                    <a:pt x="4810" y="7494"/>
                    <a:pt x="4757" y="8922"/>
                  </a:cubicBezTo>
                  <a:cubicBezTo>
                    <a:pt x="4748" y="9154"/>
                    <a:pt x="4748" y="9475"/>
                    <a:pt x="4721" y="9716"/>
                  </a:cubicBezTo>
                  <a:cubicBezTo>
                    <a:pt x="4721" y="9725"/>
                    <a:pt x="4721" y="9733"/>
                    <a:pt x="4721" y="9742"/>
                  </a:cubicBezTo>
                  <a:cubicBezTo>
                    <a:pt x="4677" y="10599"/>
                    <a:pt x="4507" y="11482"/>
                    <a:pt x="4480" y="11598"/>
                  </a:cubicBezTo>
                  <a:cubicBezTo>
                    <a:pt x="4480" y="11598"/>
                    <a:pt x="4480" y="11607"/>
                    <a:pt x="4480" y="11607"/>
                  </a:cubicBezTo>
                  <a:cubicBezTo>
                    <a:pt x="4480" y="11643"/>
                    <a:pt x="4471" y="11669"/>
                    <a:pt x="4471" y="11705"/>
                  </a:cubicBezTo>
                  <a:cubicBezTo>
                    <a:pt x="4454" y="11821"/>
                    <a:pt x="4427" y="11946"/>
                    <a:pt x="4409" y="12062"/>
                  </a:cubicBezTo>
                  <a:cubicBezTo>
                    <a:pt x="4364" y="12321"/>
                    <a:pt x="4311" y="12579"/>
                    <a:pt x="4257" y="12838"/>
                  </a:cubicBezTo>
                  <a:lnTo>
                    <a:pt x="4177" y="13222"/>
                  </a:lnTo>
                  <a:cubicBezTo>
                    <a:pt x="4150" y="13355"/>
                    <a:pt x="4115" y="13480"/>
                    <a:pt x="4088" y="13605"/>
                  </a:cubicBezTo>
                  <a:lnTo>
                    <a:pt x="3909" y="14372"/>
                  </a:lnTo>
                  <a:cubicBezTo>
                    <a:pt x="3847" y="14631"/>
                    <a:pt x="3767" y="14881"/>
                    <a:pt x="3695" y="15140"/>
                  </a:cubicBezTo>
                  <a:cubicBezTo>
                    <a:pt x="3570" y="15612"/>
                    <a:pt x="3419" y="16076"/>
                    <a:pt x="3267" y="16540"/>
                  </a:cubicBezTo>
                  <a:cubicBezTo>
                    <a:pt x="3231" y="16674"/>
                    <a:pt x="3124" y="17182"/>
                    <a:pt x="2741" y="18048"/>
                  </a:cubicBezTo>
                  <a:lnTo>
                    <a:pt x="2732" y="18048"/>
                  </a:lnTo>
                  <a:cubicBezTo>
                    <a:pt x="2723" y="18083"/>
                    <a:pt x="2714" y="18110"/>
                    <a:pt x="2705" y="18146"/>
                  </a:cubicBezTo>
                  <a:cubicBezTo>
                    <a:pt x="2705" y="18146"/>
                    <a:pt x="2705" y="18146"/>
                    <a:pt x="2696" y="18155"/>
                  </a:cubicBezTo>
                  <a:cubicBezTo>
                    <a:pt x="2696" y="18155"/>
                    <a:pt x="2696" y="18155"/>
                    <a:pt x="2696" y="18164"/>
                  </a:cubicBezTo>
                  <a:cubicBezTo>
                    <a:pt x="2669" y="18217"/>
                    <a:pt x="2580" y="18414"/>
                    <a:pt x="2428" y="18699"/>
                  </a:cubicBezTo>
                  <a:cubicBezTo>
                    <a:pt x="2107" y="19297"/>
                    <a:pt x="1501" y="20296"/>
                    <a:pt x="582" y="21286"/>
                  </a:cubicBezTo>
                  <a:cubicBezTo>
                    <a:pt x="59" y="21847"/>
                    <a:pt x="1" y="22053"/>
                    <a:pt x="294" y="22053"/>
                  </a:cubicBezTo>
                  <a:cubicBezTo>
                    <a:pt x="411" y="22053"/>
                    <a:pt x="583" y="22020"/>
                    <a:pt x="805" y="21964"/>
                  </a:cubicBezTo>
                  <a:cubicBezTo>
                    <a:pt x="1171" y="21866"/>
                    <a:pt x="2045" y="20492"/>
                    <a:pt x="2857" y="19190"/>
                  </a:cubicBezTo>
                  <a:cubicBezTo>
                    <a:pt x="2857" y="19190"/>
                    <a:pt x="2857" y="19190"/>
                    <a:pt x="2866" y="19181"/>
                  </a:cubicBezTo>
                  <a:cubicBezTo>
                    <a:pt x="3303" y="18476"/>
                    <a:pt x="3722" y="17798"/>
                    <a:pt x="4034" y="17361"/>
                  </a:cubicBezTo>
                  <a:cubicBezTo>
                    <a:pt x="4445" y="16790"/>
                    <a:pt x="4891" y="16210"/>
                    <a:pt x="5239" y="15684"/>
                  </a:cubicBezTo>
                  <a:cubicBezTo>
                    <a:pt x="5417" y="15425"/>
                    <a:pt x="5578" y="15157"/>
                    <a:pt x="5747" y="14890"/>
                  </a:cubicBezTo>
                  <a:lnTo>
                    <a:pt x="5925" y="14569"/>
                  </a:lnTo>
                  <a:cubicBezTo>
                    <a:pt x="5890" y="14542"/>
                    <a:pt x="5845" y="14524"/>
                    <a:pt x="5810" y="14497"/>
                  </a:cubicBezTo>
                  <a:lnTo>
                    <a:pt x="5622" y="14809"/>
                  </a:lnTo>
                  <a:cubicBezTo>
                    <a:pt x="5444" y="15068"/>
                    <a:pt x="5283" y="15336"/>
                    <a:pt x="5096" y="15586"/>
                  </a:cubicBezTo>
                  <a:cubicBezTo>
                    <a:pt x="4730" y="16094"/>
                    <a:pt x="4364" y="16540"/>
                    <a:pt x="3918" y="16986"/>
                  </a:cubicBezTo>
                  <a:cubicBezTo>
                    <a:pt x="3890" y="17014"/>
                    <a:pt x="3866" y="17028"/>
                    <a:pt x="3846" y="17028"/>
                  </a:cubicBezTo>
                  <a:cubicBezTo>
                    <a:pt x="3679" y="17028"/>
                    <a:pt x="3806" y="16076"/>
                    <a:pt x="4061" y="15247"/>
                  </a:cubicBezTo>
                  <a:cubicBezTo>
                    <a:pt x="4204" y="14747"/>
                    <a:pt x="4293" y="14435"/>
                    <a:pt x="4427" y="13891"/>
                  </a:cubicBezTo>
                  <a:cubicBezTo>
                    <a:pt x="4659" y="12963"/>
                    <a:pt x="4998" y="12071"/>
                    <a:pt x="5462" y="11232"/>
                  </a:cubicBezTo>
                  <a:cubicBezTo>
                    <a:pt x="5515" y="11152"/>
                    <a:pt x="5560" y="11072"/>
                    <a:pt x="5604" y="10991"/>
                  </a:cubicBezTo>
                  <a:cubicBezTo>
                    <a:pt x="5854" y="10527"/>
                    <a:pt x="6077" y="10055"/>
                    <a:pt x="6282" y="9582"/>
                  </a:cubicBezTo>
                  <a:cubicBezTo>
                    <a:pt x="6238" y="9564"/>
                    <a:pt x="6184" y="9546"/>
                    <a:pt x="6149" y="9519"/>
                  </a:cubicBezTo>
                  <a:cubicBezTo>
                    <a:pt x="5925" y="9956"/>
                    <a:pt x="5702" y="10313"/>
                    <a:pt x="5435" y="10759"/>
                  </a:cubicBezTo>
                  <a:cubicBezTo>
                    <a:pt x="5312" y="10958"/>
                    <a:pt x="5223" y="11042"/>
                    <a:pt x="5159" y="11042"/>
                  </a:cubicBezTo>
                  <a:cubicBezTo>
                    <a:pt x="4907" y="11042"/>
                    <a:pt x="5046" y="9728"/>
                    <a:pt x="5060" y="8931"/>
                  </a:cubicBezTo>
                  <a:cubicBezTo>
                    <a:pt x="5087" y="7887"/>
                    <a:pt x="5096" y="6781"/>
                    <a:pt x="5060" y="5978"/>
                  </a:cubicBezTo>
                  <a:cubicBezTo>
                    <a:pt x="5060" y="5086"/>
                    <a:pt x="5283" y="4140"/>
                    <a:pt x="5283" y="4140"/>
                  </a:cubicBezTo>
                  <a:cubicBezTo>
                    <a:pt x="5319" y="3988"/>
                    <a:pt x="5346" y="3837"/>
                    <a:pt x="5381" y="3676"/>
                  </a:cubicBezTo>
                  <a:cubicBezTo>
                    <a:pt x="5506" y="3061"/>
                    <a:pt x="5595" y="2436"/>
                    <a:pt x="5658" y="1803"/>
                  </a:cubicBezTo>
                  <a:cubicBezTo>
                    <a:pt x="5667" y="1776"/>
                    <a:pt x="5667" y="1758"/>
                    <a:pt x="5667" y="1731"/>
                  </a:cubicBezTo>
                  <a:lnTo>
                    <a:pt x="5586" y="1731"/>
                  </a:lnTo>
                  <a:cubicBezTo>
                    <a:pt x="5560" y="1731"/>
                    <a:pt x="5533" y="1731"/>
                    <a:pt x="5497" y="1722"/>
                  </a:cubicBezTo>
                  <a:cubicBezTo>
                    <a:pt x="5497" y="1740"/>
                    <a:pt x="5497" y="1767"/>
                    <a:pt x="5488" y="1785"/>
                  </a:cubicBezTo>
                  <a:cubicBezTo>
                    <a:pt x="5417" y="2400"/>
                    <a:pt x="5256" y="3007"/>
                    <a:pt x="5149" y="3623"/>
                  </a:cubicBezTo>
                  <a:cubicBezTo>
                    <a:pt x="5057" y="4160"/>
                    <a:pt x="4961" y="4336"/>
                    <a:pt x="4874" y="4336"/>
                  </a:cubicBezTo>
                  <a:cubicBezTo>
                    <a:pt x="4740" y="4336"/>
                    <a:pt x="4627" y="3927"/>
                    <a:pt x="4578" y="3765"/>
                  </a:cubicBezTo>
                  <a:cubicBezTo>
                    <a:pt x="4578" y="3765"/>
                    <a:pt x="4382" y="2971"/>
                    <a:pt x="4275" y="2597"/>
                  </a:cubicBezTo>
                  <a:cubicBezTo>
                    <a:pt x="4016" y="1713"/>
                    <a:pt x="3695" y="839"/>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7"/>
            <p:cNvSpPr/>
            <p:nvPr/>
          </p:nvSpPr>
          <p:spPr>
            <a:xfrm>
              <a:off x="4517804" y="3265878"/>
              <a:ext cx="114791" cy="395944"/>
            </a:xfrm>
            <a:custGeom>
              <a:avLst/>
              <a:gdLst/>
              <a:ahLst/>
              <a:cxnLst/>
              <a:rect l="l" t="t" r="r" b="b"/>
              <a:pathLst>
                <a:path w="1340" h="4622" extrusionOk="0">
                  <a:moveTo>
                    <a:pt x="72" y="1"/>
                  </a:moveTo>
                  <a:cubicBezTo>
                    <a:pt x="54" y="10"/>
                    <a:pt x="28" y="28"/>
                    <a:pt x="1" y="36"/>
                  </a:cubicBezTo>
                  <a:cubicBezTo>
                    <a:pt x="45" y="117"/>
                    <a:pt x="81" y="197"/>
                    <a:pt x="117" y="277"/>
                  </a:cubicBezTo>
                  <a:cubicBezTo>
                    <a:pt x="206" y="465"/>
                    <a:pt x="295" y="643"/>
                    <a:pt x="367" y="830"/>
                  </a:cubicBezTo>
                  <a:cubicBezTo>
                    <a:pt x="456" y="1018"/>
                    <a:pt x="527" y="1205"/>
                    <a:pt x="599" y="1392"/>
                  </a:cubicBezTo>
                  <a:cubicBezTo>
                    <a:pt x="741" y="1767"/>
                    <a:pt x="866" y="2151"/>
                    <a:pt x="973" y="2543"/>
                  </a:cubicBezTo>
                  <a:lnTo>
                    <a:pt x="973" y="2552"/>
                  </a:lnTo>
                  <a:cubicBezTo>
                    <a:pt x="1134" y="3159"/>
                    <a:pt x="1107" y="3810"/>
                    <a:pt x="893" y="4399"/>
                  </a:cubicBezTo>
                  <a:cubicBezTo>
                    <a:pt x="866" y="4470"/>
                    <a:pt x="839" y="4550"/>
                    <a:pt x="813" y="4622"/>
                  </a:cubicBezTo>
                  <a:cubicBezTo>
                    <a:pt x="1196" y="3756"/>
                    <a:pt x="1303" y="3248"/>
                    <a:pt x="1339" y="3114"/>
                  </a:cubicBezTo>
                  <a:cubicBezTo>
                    <a:pt x="1339" y="3096"/>
                    <a:pt x="1339" y="3087"/>
                    <a:pt x="1330" y="3078"/>
                  </a:cubicBezTo>
                  <a:cubicBezTo>
                    <a:pt x="1286" y="2882"/>
                    <a:pt x="1232" y="2677"/>
                    <a:pt x="1170" y="2481"/>
                  </a:cubicBezTo>
                  <a:cubicBezTo>
                    <a:pt x="1045" y="2088"/>
                    <a:pt x="902" y="1714"/>
                    <a:pt x="741" y="1339"/>
                  </a:cubicBezTo>
                  <a:cubicBezTo>
                    <a:pt x="581" y="964"/>
                    <a:pt x="393" y="598"/>
                    <a:pt x="206" y="242"/>
                  </a:cubicBezTo>
                  <a:cubicBezTo>
                    <a:pt x="161" y="152"/>
                    <a:pt x="117" y="81"/>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7"/>
            <p:cNvSpPr/>
            <p:nvPr/>
          </p:nvSpPr>
          <p:spPr>
            <a:xfrm>
              <a:off x="4384852" y="3099088"/>
              <a:ext cx="185036" cy="179982"/>
            </a:xfrm>
            <a:custGeom>
              <a:avLst/>
              <a:gdLst/>
              <a:ahLst/>
              <a:cxnLst/>
              <a:rect l="l" t="t" r="r" b="b"/>
              <a:pathLst>
                <a:path w="2160" h="2101" extrusionOk="0">
                  <a:moveTo>
                    <a:pt x="1076" y="1"/>
                  </a:moveTo>
                  <a:cubicBezTo>
                    <a:pt x="525" y="1"/>
                    <a:pt x="62" y="427"/>
                    <a:pt x="27" y="984"/>
                  </a:cubicBezTo>
                  <a:cubicBezTo>
                    <a:pt x="1" y="1564"/>
                    <a:pt x="438" y="2064"/>
                    <a:pt x="1018" y="2099"/>
                  </a:cubicBezTo>
                  <a:cubicBezTo>
                    <a:pt x="1034" y="2100"/>
                    <a:pt x="1051" y="2101"/>
                    <a:pt x="1067" y="2101"/>
                  </a:cubicBezTo>
                  <a:cubicBezTo>
                    <a:pt x="1244" y="2101"/>
                    <a:pt x="1406" y="2057"/>
                    <a:pt x="1553" y="1983"/>
                  </a:cubicBezTo>
                  <a:cubicBezTo>
                    <a:pt x="1580" y="1975"/>
                    <a:pt x="1606" y="1957"/>
                    <a:pt x="1624" y="1948"/>
                  </a:cubicBezTo>
                  <a:cubicBezTo>
                    <a:pt x="1910" y="1769"/>
                    <a:pt x="2106" y="1466"/>
                    <a:pt x="2124" y="1109"/>
                  </a:cubicBezTo>
                  <a:cubicBezTo>
                    <a:pt x="2160" y="529"/>
                    <a:pt x="1722" y="30"/>
                    <a:pt x="1143" y="3"/>
                  </a:cubicBezTo>
                  <a:cubicBezTo>
                    <a:pt x="1120" y="2"/>
                    <a:pt x="109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7"/>
            <p:cNvSpPr/>
            <p:nvPr/>
          </p:nvSpPr>
          <p:spPr>
            <a:xfrm>
              <a:off x="4850270" y="3226130"/>
              <a:ext cx="87207" cy="69646"/>
            </a:xfrm>
            <a:custGeom>
              <a:avLst/>
              <a:gdLst/>
              <a:ahLst/>
              <a:cxnLst/>
              <a:rect l="l" t="t" r="r" b="b"/>
              <a:pathLst>
                <a:path w="1018" h="813" extrusionOk="0">
                  <a:moveTo>
                    <a:pt x="547" y="1"/>
                  </a:moveTo>
                  <a:cubicBezTo>
                    <a:pt x="494" y="1"/>
                    <a:pt x="439" y="9"/>
                    <a:pt x="384" y="28"/>
                  </a:cubicBezTo>
                  <a:cubicBezTo>
                    <a:pt x="143" y="99"/>
                    <a:pt x="1" y="331"/>
                    <a:pt x="63" y="545"/>
                  </a:cubicBezTo>
                  <a:cubicBezTo>
                    <a:pt x="118" y="711"/>
                    <a:pt x="281" y="813"/>
                    <a:pt x="463" y="813"/>
                  </a:cubicBezTo>
                  <a:cubicBezTo>
                    <a:pt x="516" y="813"/>
                    <a:pt x="571" y="804"/>
                    <a:pt x="625" y="786"/>
                  </a:cubicBezTo>
                  <a:cubicBezTo>
                    <a:pt x="875" y="706"/>
                    <a:pt x="1018" y="474"/>
                    <a:pt x="946" y="260"/>
                  </a:cubicBezTo>
                  <a:cubicBezTo>
                    <a:pt x="891" y="101"/>
                    <a:pt x="72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7"/>
            <p:cNvSpPr/>
            <p:nvPr/>
          </p:nvSpPr>
          <p:spPr>
            <a:xfrm>
              <a:off x="4428455" y="3122989"/>
              <a:ext cx="87207" cy="69646"/>
            </a:xfrm>
            <a:custGeom>
              <a:avLst/>
              <a:gdLst/>
              <a:ahLst/>
              <a:cxnLst/>
              <a:rect l="l" t="t" r="r" b="b"/>
              <a:pathLst>
                <a:path w="1018" h="813" extrusionOk="0">
                  <a:moveTo>
                    <a:pt x="546" y="1"/>
                  </a:moveTo>
                  <a:cubicBezTo>
                    <a:pt x="493" y="1"/>
                    <a:pt x="438" y="9"/>
                    <a:pt x="384" y="27"/>
                  </a:cubicBezTo>
                  <a:cubicBezTo>
                    <a:pt x="143" y="108"/>
                    <a:pt x="0" y="340"/>
                    <a:pt x="63" y="545"/>
                  </a:cubicBezTo>
                  <a:cubicBezTo>
                    <a:pt x="118" y="711"/>
                    <a:pt x="280" y="812"/>
                    <a:pt x="463" y="812"/>
                  </a:cubicBezTo>
                  <a:cubicBezTo>
                    <a:pt x="516" y="812"/>
                    <a:pt x="570" y="804"/>
                    <a:pt x="625" y="786"/>
                  </a:cubicBezTo>
                  <a:cubicBezTo>
                    <a:pt x="874" y="705"/>
                    <a:pt x="1017" y="473"/>
                    <a:pt x="946" y="268"/>
                  </a:cubicBezTo>
                  <a:cubicBezTo>
                    <a:pt x="890" y="102"/>
                    <a:pt x="728"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7"/>
            <p:cNvSpPr/>
            <p:nvPr/>
          </p:nvSpPr>
          <p:spPr>
            <a:xfrm>
              <a:off x="4512493" y="2698861"/>
              <a:ext cx="87207" cy="69646"/>
            </a:xfrm>
            <a:custGeom>
              <a:avLst/>
              <a:gdLst/>
              <a:ahLst/>
              <a:cxnLst/>
              <a:rect l="l" t="t" r="r" b="b"/>
              <a:pathLst>
                <a:path w="1018" h="813" extrusionOk="0">
                  <a:moveTo>
                    <a:pt x="551" y="0"/>
                  </a:moveTo>
                  <a:cubicBezTo>
                    <a:pt x="497" y="0"/>
                    <a:pt x="440" y="9"/>
                    <a:pt x="384" y="27"/>
                  </a:cubicBezTo>
                  <a:cubicBezTo>
                    <a:pt x="143" y="107"/>
                    <a:pt x="0" y="339"/>
                    <a:pt x="72" y="553"/>
                  </a:cubicBezTo>
                  <a:cubicBezTo>
                    <a:pt x="120" y="712"/>
                    <a:pt x="280" y="812"/>
                    <a:pt x="466" y="812"/>
                  </a:cubicBezTo>
                  <a:cubicBezTo>
                    <a:pt x="521" y="812"/>
                    <a:pt x="577" y="804"/>
                    <a:pt x="634" y="785"/>
                  </a:cubicBezTo>
                  <a:cubicBezTo>
                    <a:pt x="875" y="714"/>
                    <a:pt x="1017" y="482"/>
                    <a:pt x="946" y="268"/>
                  </a:cubicBezTo>
                  <a:cubicBezTo>
                    <a:pt x="898" y="102"/>
                    <a:pt x="737"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7"/>
            <p:cNvSpPr/>
            <p:nvPr/>
          </p:nvSpPr>
          <p:spPr>
            <a:xfrm>
              <a:off x="4874685" y="2817422"/>
              <a:ext cx="67418" cy="54140"/>
            </a:xfrm>
            <a:custGeom>
              <a:avLst/>
              <a:gdLst/>
              <a:ahLst/>
              <a:cxnLst/>
              <a:rect l="l" t="t" r="r" b="b"/>
              <a:pathLst>
                <a:path w="787" h="632" extrusionOk="0">
                  <a:moveTo>
                    <a:pt x="417" y="0"/>
                  </a:moveTo>
                  <a:cubicBezTo>
                    <a:pt x="377" y="0"/>
                    <a:pt x="336" y="6"/>
                    <a:pt x="295" y="17"/>
                  </a:cubicBezTo>
                  <a:cubicBezTo>
                    <a:pt x="108" y="79"/>
                    <a:pt x="1" y="267"/>
                    <a:pt x="55" y="427"/>
                  </a:cubicBezTo>
                  <a:cubicBezTo>
                    <a:pt x="97" y="554"/>
                    <a:pt x="229" y="631"/>
                    <a:pt x="375" y="631"/>
                  </a:cubicBezTo>
                  <a:cubicBezTo>
                    <a:pt x="413" y="631"/>
                    <a:pt x="453" y="626"/>
                    <a:pt x="492" y="615"/>
                  </a:cubicBezTo>
                  <a:cubicBezTo>
                    <a:pt x="679" y="552"/>
                    <a:pt x="786" y="374"/>
                    <a:pt x="733" y="204"/>
                  </a:cubicBezTo>
                  <a:cubicBezTo>
                    <a:pt x="697" y="77"/>
                    <a:pt x="567"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7"/>
            <p:cNvSpPr/>
            <p:nvPr/>
          </p:nvSpPr>
          <p:spPr>
            <a:xfrm>
              <a:off x="4520117" y="2238411"/>
              <a:ext cx="87207" cy="69646"/>
            </a:xfrm>
            <a:custGeom>
              <a:avLst/>
              <a:gdLst/>
              <a:ahLst/>
              <a:cxnLst/>
              <a:rect l="l" t="t" r="r" b="b"/>
              <a:pathLst>
                <a:path w="1018" h="813" extrusionOk="0">
                  <a:moveTo>
                    <a:pt x="536" y="1"/>
                  </a:moveTo>
                  <a:cubicBezTo>
                    <a:pt x="486" y="1"/>
                    <a:pt x="435" y="8"/>
                    <a:pt x="384" y="23"/>
                  </a:cubicBezTo>
                  <a:cubicBezTo>
                    <a:pt x="143" y="103"/>
                    <a:pt x="1" y="335"/>
                    <a:pt x="72" y="549"/>
                  </a:cubicBezTo>
                  <a:cubicBezTo>
                    <a:pt x="121" y="711"/>
                    <a:pt x="288" y="812"/>
                    <a:pt x="478" y="812"/>
                  </a:cubicBezTo>
                  <a:cubicBezTo>
                    <a:pt x="529" y="812"/>
                    <a:pt x="582" y="805"/>
                    <a:pt x="634" y="790"/>
                  </a:cubicBezTo>
                  <a:cubicBezTo>
                    <a:pt x="875" y="710"/>
                    <a:pt x="1018" y="478"/>
                    <a:pt x="946" y="264"/>
                  </a:cubicBezTo>
                  <a:cubicBezTo>
                    <a:pt x="897" y="102"/>
                    <a:pt x="725"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7"/>
            <p:cNvSpPr/>
            <p:nvPr/>
          </p:nvSpPr>
          <p:spPr>
            <a:xfrm>
              <a:off x="4783023" y="2099719"/>
              <a:ext cx="86436" cy="69560"/>
            </a:xfrm>
            <a:custGeom>
              <a:avLst/>
              <a:gdLst/>
              <a:ahLst/>
              <a:cxnLst/>
              <a:rect l="l" t="t" r="r" b="b"/>
              <a:pathLst>
                <a:path w="1009" h="812" extrusionOk="0">
                  <a:moveTo>
                    <a:pt x="547" y="0"/>
                  </a:moveTo>
                  <a:cubicBezTo>
                    <a:pt x="494" y="0"/>
                    <a:pt x="439" y="9"/>
                    <a:pt x="384" y="27"/>
                  </a:cubicBezTo>
                  <a:cubicBezTo>
                    <a:pt x="134" y="98"/>
                    <a:pt x="0" y="339"/>
                    <a:pt x="63" y="544"/>
                  </a:cubicBezTo>
                  <a:cubicBezTo>
                    <a:pt x="118" y="710"/>
                    <a:pt x="281" y="812"/>
                    <a:pt x="463" y="812"/>
                  </a:cubicBezTo>
                  <a:cubicBezTo>
                    <a:pt x="516" y="812"/>
                    <a:pt x="571" y="803"/>
                    <a:pt x="625" y="785"/>
                  </a:cubicBezTo>
                  <a:cubicBezTo>
                    <a:pt x="866" y="705"/>
                    <a:pt x="1009" y="473"/>
                    <a:pt x="946" y="259"/>
                  </a:cubicBezTo>
                  <a:cubicBezTo>
                    <a:pt x="891" y="100"/>
                    <a:pt x="72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7"/>
            <p:cNvSpPr/>
            <p:nvPr/>
          </p:nvSpPr>
          <p:spPr>
            <a:xfrm>
              <a:off x="4519346" y="1927618"/>
              <a:ext cx="100999" cy="80611"/>
            </a:xfrm>
            <a:custGeom>
              <a:avLst/>
              <a:gdLst/>
              <a:ahLst/>
              <a:cxnLst/>
              <a:rect l="l" t="t" r="r" b="b"/>
              <a:pathLst>
                <a:path w="1179" h="941" extrusionOk="0">
                  <a:moveTo>
                    <a:pt x="632" y="0"/>
                  </a:moveTo>
                  <a:cubicBezTo>
                    <a:pt x="572" y="0"/>
                    <a:pt x="509" y="9"/>
                    <a:pt x="447" y="29"/>
                  </a:cubicBezTo>
                  <a:cubicBezTo>
                    <a:pt x="170" y="118"/>
                    <a:pt x="1" y="395"/>
                    <a:pt x="81" y="635"/>
                  </a:cubicBezTo>
                  <a:cubicBezTo>
                    <a:pt x="144" y="823"/>
                    <a:pt x="331" y="941"/>
                    <a:pt x="547" y="941"/>
                  </a:cubicBezTo>
                  <a:cubicBezTo>
                    <a:pt x="607" y="941"/>
                    <a:pt x="670" y="932"/>
                    <a:pt x="732" y="912"/>
                  </a:cubicBezTo>
                  <a:cubicBezTo>
                    <a:pt x="1009" y="823"/>
                    <a:pt x="1178" y="546"/>
                    <a:pt x="1098" y="305"/>
                  </a:cubicBezTo>
                  <a:cubicBezTo>
                    <a:pt x="1035" y="117"/>
                    <a:pt x="848"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7"/>
            <p:cNvSpPr/>
            <p:nvPr/>
          </p:nvSpPr>
          <p:spPr>
            <a:xfrm>
              <a:off x="4473515" y="2205858"/>
              <a:ext cx="184265" cy="175956"/>
            </a:xfrm>
            <a:custGeom>
              <a:avLst/>
              <a:gdLst/>
              <a:ahLst/>
              <a:cxnLst/>
              <a:rect l="l" t="t" r="r" b="b"/>
              <a:pathLst>
                <a:path w="2151" h="2054" extrusionOk="0">
                  <a:moveTo>
                    <a:pt x="1133" y="162"/>
                  </a:moveTo>
                  <a:cubicBezTo>
                    <a:pt x="1374" y="180"/>
                    <a:pt x="1588" y="278"/>
                    <a:pt x="1749" y="456"/>
                  </a:cubicBezTo>
                  <a:cubicBezTo>
                    <a:pt x="1910" y="626"/>
                    <a:pt x="1990" y="849"/>
                    <a:pt x="1981" y="1081"/>
                  </a:cubicBezTo>
                  <a:cubicBezTo>
                    <a:pt x="1972" y="1206"/>
                    <a:pt x="1936" y="1313"/>
                    <a:pt x="1883" y="1420"/>
                  </a:cubicBezTo>
                  <a:cubicBezTo>
                    <a:pt x="1865" y="1464"/>
                    <a:pt x="1838" y="1500"/>
                    <a:pt x="1811" y="1536"/>
                  </a:cubicBezTo>
                  <a:cubicBezTo>
                    <a:pt x="1644" y="1770"/>
                    <a:pt x="1375" y="1894"/>
                    <a:pt x="1085" y="1894"/>
                  </a:cubicBezTo>
                  <a:cubicBezTo>
                    <a:pt x="1065" y="1894"/>
                    <a:pt x="1046" y="1894"/>
                    <a:pt x="1026" y="1893"/>
                  </a:cubicBezTo>
                  <a:cubicBezTo>
                    <a:pt x="786" y="1884"/>
                    <a:pt x="562" y="1777"/>
                    <a:pt x="402" y="1607"/>
                  </a:cubicBezTo>
                  <a:cubicBezTo>
                    <a:pt x="250" y="1429"/>
                    <a:pt x="170" y="1206"/>
                    <a:pt x="179" y="974"/>
                  </a:cubicBezTo>
                  <a:cubicBezTo>
                    <a:pt x="197" y="751"/>
                    <a:pt x="295" y="537"/>
                    <a:pt x="473" y="385"/>
                  </a:cubicBezTo>
                  <a:cubicBezTo>
                    <a:pt x="643" y="242"/>
                    <a:pt x="857" y="162"/>
                    <a:pt x="1071" y="162"/>
                  </a:cubicBezTo>
                  <a:close/>
                  <a:moveTo>
                    <a:pt x="1103" y="1"/>
                  </a:moveTo>
                  <a:cubicBezTo>
                    <a:pt x="833" y="1"/>
                    <a:pt x="579" y="90"/>
                    <a:pt x="375" y="260"/>
                  </a:cubicBezTo>
                  <a:cubicBezTo>
                    <a:pt x="161" y="438"/>
                    <a:pt x="36" y="697"/>
                    <a:pt x="18" y="965"/>
                  </a:cubicBezTo>
                  <a:cubicBezTo>
                    <a:pt x="0" y="1241"/>
                    <a:pt x="99" y="1509"/>
                    <a:pt x="286" y="1714"/>
                  </a:cubicBezTo>
                  <a:cubicBezTo>
                    <a:pt x="482" y="1919"/>
                    <a:pt x="741" y="2035"/>
                    <a:pt x="1017" y="2053"/>
                  </a:cubicBezTo>
                  <a:lnTo>
                    <a:pt x="1080" y="2053"/>
                  </a:lnTo>
                  <a:cubicBezTo>
                    <a:pt x="1419" y="2053"/>
                    <a:pt x="1740" y="1901"/>
                    <a:pt x="1936" y="1634"/>
                  </a:cubicBezTo>
                  <a:cubicBezTo>
                    <a:pt x="1972" y="1589"/>
                    <a:pt x="1999" y="1545"/>
                    <a:pt x="2026" y="1491"/>
                  </a:cubicBezTo>
                  <a:cubicBezTo>
                    <a:pt x="2088" y="1366"/>
                    <a:pt x="2133" y="1232"/>
                    <a:pt x="2133" y="1090"/>
                  </a:cubicBezTo>
                  <a:cubicBezTo>
                    <a:pt x="2150" y="813"/>
                    <a:pt x="2061" y="554"/>
                    <a:pt x="1865" y="349"/>
                  </a:cubicBezTo>
                  <a:cubicBezTo>
                    <a:pt x="1678" y="144"/>
                    <a:pt x="1419" y="19"/>
                    <a:pt x="1142" y="1"/>
                  </a:cubicBezTo>
                  <a:cubicBezTo>
                    <a:pt x="1129" y="1"/>
                    <a:pt x="1116" y="1"/>
                    <a:pt x="110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7"/>
            <p:cNvSpPr/>
            <p:nvPr/>
          </p:nvSpPr>
          <p:spPr>
            <a:xfrm>
              <a:off x="4350500" y="2108543"/>
              <a:ext cx="547228" cy="1903305"/>
            </a:xfrm>
            <a:custGeom>
              <a:avLst/>
              <a:gdLst/>
              <a:ahLst/>
              <a:cxnLst/>
              <a:rect l="l" t="t" r="r" b="b"/>
              <a:pathLst>
                <a:path w="6388" h="22218" extrusionOk="0">
                  <a:moveTo>
                    <a:pt x="3818" y="1458"/>
                  </a:moveTo>
                  <a:lnTo>
                    <a:pt x="3818" y="1458"/>
                  </a:lnTo>
                  <a:cubicBezTo>
                    <a:pt x="3970" y="1869"/>
                    <a:pt x="4104" y="2288"/>
                    <a:pt x="4220" y="2707"/>
                  </a:cubicBezTo>
                  <a:cubicBezTo>
                    <a:pt x="4327" y="3073"/>
                    <a:pt x="4523" y="3858"/>
                    <a:pt x="4532" y="3876"/>
                  </a:cubicBezTo>
                  <a:cubicBezTo>
                    <a:pt x="4637" y="4244"/>
                    <a:pt x="4734" y="4501"/>
                    <a:pt x="4898" y="4501"/>
                  </a:cubicBezTo>
                  <a:cubicBezTo>
                    <a:pt x="4901" y="4501"/>
                    <a:pt x="4904" y="4501"/>
                    <a:pt x="4907" y="4501"/>
                  </a:cubicBezTo>
                  <a:cubicBezTo>
                    <a:pt x="5058" y="4492"/>
                    <a:pt x="5157" y="4269"/>
                    <a:pt x="5255" y="3724"/>
                  </a:cubicBezTo>
                  <a:cubicBezTo>
                    <a:pt x="5299" y="3484"/>
                    <a:pt x="5344" y="3243"/>
                    <a:pt x="5397" y="3002"/>
                  </a:cubicBezTo>
                  <a:cubicBezTo>
                    <a:pt x="5469" y="2645"/>
                    <a:pt x="5549" y="2270"/>
                    <a:pt x="5594" y="1896"/>
                  </a:cubicBezTo>
                  <a:lnTo>
                    <a:pt x="5603" y="1896"/>
                  </a:lnTo>
                  <a:cubicBezTo>
                    <a:pt x="5540" y="2520"/>
                    <a:pt x="5451" y="3145"/>
                    <a:pt x="5326" y="3742"/>
                  </a:cubicBezTo>
                  <a:cubicBezTo>
                    <a:pt x="5299" y="3903"/>
                    <a:pt x="5264" y="4054"/>
                    <a:pt x="5228" y="4206"/>
                  </a:cubicBezTo>
                  <a:cubicBezTo>
                    <a:pt x="5228" y="4215"/>
                    <a:pt x="5005" y="5170"/>
                    <a:pt x="5014" y="6071"/>
                  </a:cubicBezTo>
                  <a:cubicBezTo>
                    <a:pt x="5041" y="6882"/>
                    <a:pt x="5023" y="8015"/>
                    <a:pt x="5005" y="9015"/>
                  </a:cubicBezTo>
                  <a:cubicBezTo>
                    <a:pt x="5005" y="9184"/>
                    <a:pt x="4996" y="9389"/>
                    <a:pt x="4987" y="9594"/>
                  </a:cubicBezTo>
                  <a:cubicBezTo>
                    <a:pt x="4933" y="10638"/>
                    <a:pt x="4933" y="11138"/>
                    <a:pt x="5139" y="11200"/>
                  </a:cubicBezTo>
                  <a:cubicBezTo>
                    <a:pt x="5154" y="11205"/>
                    <a:pt x="5169" y="11207"/>
                    <a:pt x="5185" y="11207"/>
                  </a:cubicBezTo>
                  <a:cubicBezTo>
                    <a:pt x="5286" y="11207"/>
                    <a:pt x="5392" y="11104"/>
                    <a:pt x="5531" y="10879"/>
                  </a:cubicBezTo>
                  <a:lnTo>
                    <a:pt x="5576" y="10808"/>
                  </a:lnTo>
                  <a:cubicBezTo>
                    <a:pt x="5790" y="10460"/>
                    <a:pt x="5977" y="10148"/>
                    <a:pt x="6165" y="9800"/>
                  </a:cubicBezTo>
                  <a:lnTo>
                    <a:pt x="6165" y="9800"/>
                  </a:lnTo>
                  <a:cubicBezTo>
                    <a:pt x="5977" y="10219"/>
                    <a:pt x="5772" y="10638"/>
                    <a:pt x="5558" y="11031"/>
                  </a:cubicBezTo>
                  <a:cubicBezTo>
                    <a:pt x="5513" y="11111"/>
                    <a:pt x="5469" y="11200"/>
                    <a:pt x="5424" y="11280"/>
                  </a:cubicBezTo>
                  <a:cubicBezTo>
                    <a:pt x="4969" y="12083"/>
                    <a:pt x="4621" y="12984"/>
                    <a:pt x="4371" y="13957"/>
                  </a:cubicBezTo>
                  <a:cubicBezTo>
                    <a:pt x="4247" y="14483"/>
                    <a:pt x="4157" y="14804"/>
                    <a:pt x="4006" y="15304"/>
                  </a:cubicBezTo>
                  <a:cubicBezTo>
                    <a:pt x="3899" y="15661"/>
                    <a:pt x="3560" y="17017"/>
                    <a:pt x="3809" y="17168"/>
                  </a:cubicBezTo>
                  <a:cubicBezTo>
                    <a:pt x="3825" y="17180"/>
                    <a:pt x="3848" y="17190"/>
                    <a:pt x="3876" y="17190"/>
                  </a:cubicBezTo>
                  <a:cubicBezTo>
                    <a:pt x="3911" y="17190"/>
                    <a:pt x="3956" y="17174"/>
                    <a:pt x="4006" y="17124"/>
                  </a:cubicBezTo>
                  <a:cubicBezTo>
                    <a:pt x="4425" y="16704"/>
                    <a:pt x="4800" y="16258"/>
                    <a:pt x="5183" y="15714"/>
                  </a:cubicBezTo>
                  <a:cubicBezTo>
                    <a:pt x="5317" y="15536"/>
                    <a:pt x="5442" y="15348"/>
                    <a:pt x="5558" y="15170"/>
                  </a:cubicBezTo>
                  <a:lnTo>
                    <a:pt x="5558" y="15170"/>
                  </a:lnTo>
                  <a:cubicBezTo>
                    <a:pt x="5442" y="15357"/>
                    <a:pt x="5326" y="15545"/>
                    <a:pt x="5201" y="15723"/>
                  </a:cubicBezTo>
                  <a:cubicBezTo>
                    <a:pt x="4987" y="16044"/>
                    <a:pt x="4737" y="16383"/>
                    <a:pt x="4470" y="16740"/>
                  </a:cubicBezTo>
                  <a:cubicBezTo>
                    <a:pt x="4318" y="16963"/>
                    <a:pt x="4148" y="17186"/>
                    <a:pt x="3997" y="17400"/>
                  </a:cubicBezTo>
                  <a:cubicBezTo>
                    <a:pt x="3711" y="17802"/>
                    <a:pt x="3328" y="18408"/>
                    <a:pt x="2926" y="19051"/>
                  </a:cubicBezTo>
                  <a:cubicBezTo>
                    <a:pt x="2141" y="20317"/>
                    <a:pt x="1160" y="21879"/>
                    <a:pt x="812" y="21968"/>
                  </a:cubicBezTo>
                  <a:cubicBezTo>
                    <a:pt x="541" y="22039"/>
                    <a:pt x="394" y="22057"/>
                    <a:pt x="315" y="22057"/>
                  </a:cubicBezTo>
                  <a:cubicBezTo>
                    <a:pt x="245" y="22057"/>
                    <a:pt x="227" y="22043"/>
                    <a:pt x="223" y="22039"/>
                  </a:cubicBezTo>
                  <a:cubicBezTo>
                    <a:pt x="214" y="22030"/>
                    <a:pt x="188" y="21932"/>
                    <a:pt x="669" y="21424"/>
                  </a:cubicBezTo>
                  <a:cubicBezTo>
                    <a:pt x="1990" y="19996"/>
                    <a:pt x="2668" y="18551"/>
                    <a:pt x="2792" y="18275"/>
                  </a:cubicBezTo>
                  <a:cubicBezTo>
                    <a:pt x="2792" y="18275"/>
                    <a:pt x="2792" y="18266"/>
                    <a:pt x="2801" y="18266"/>
                  </a:cubicBezTo>
                  <a:lnTo>
                    <a:pt x="2917" y="17936"/>
                  </a:lnTo>
                  <a:cubicBezTo>
                    <a:pt x="3140" y="17329"/>
                    <a:pt x="3167" y="16669"/>
                    <a:pt x="3007" y="16044"/>
                  </a:cubicBezTo>
                  <a:lnTo>
                    <a:pt x="3007" y="16026"/>
                  </a:lnTo>
                  <a:cubicBezTo>
                    <a:pt x="2917" y="15714"/>
                    <a:pt x="2810" y="15375"/>
                    <a:pt x="2676" y="15018"/>
                  </a:cubicBezTo>
                  <a:lnTo>
                    <a:pt x="2676" y="15018"/>
                  </a:lnTo>
                  <a:cubicBezTo>
                    <a:pt x="2828" y="15366"/>
                    <a:pt x="2944" y="15696"/>
                    <a:pt x="3042" y="16018"/>
                  </a:cubicBezTo>
                  <a:cubicBezTo>
                    <a:pt x="3114" y="16232"/>
                    <a:pt x="3167" y="16428"/>
                    <a:pt x="3212" y="16606"/>
                  </a:cubicBezTo>
                  <a:lnTo>
                    <a:pt x="3212" y="16615"/>
                  </a:lnTo>
                  <a:cubicBezTo>
                    <a:pt x="3212" y="16624"/>
                    <a:pt x="3212" y="16624"/>
                    <a:pt x="3212" y="16633"/>
                  </a:cubicBezTo>
                  <a:cubicBezTo>
                    <a:pt x="3221" y="16669"/>
                    <a:pt x="3247" y="16696"/>
                    <a:pt x="3283" y="16696"/>
                  </a:cubicBezTo>
                  <a:cubicBezTo>
                    <a:pt x="3289" y="16697"/>
                    <a:pt x="3295" y="16697"/>
                    <a:pt x="3300" y="16697"/>
                  </a:cubicBezTo>
                  <a:cubicBezTo>
                    <a:pt x="3335" y="16697"/>
                    <a:pt x="3357" y="16673"/>
                    <a:pt x="3372" y="16642"/>
                  </a:cubicBezTo>
                  <a:cubicBezTo>
                    <a:pt x="3542" y="16134"/>
                    <a:pt x="3685" y="15670"/>
                    <a:pt x="3792" y="15241"/>
                  </a:cubicBezTo>
                  <a:cubicBezTo>
                    <a:pt x="3818" y="15152"/>
                    <a:pt x="3845" y="15054"/>
                    <a:pt x="3872" y="14965"/>
                  </a:cubicBezTo>
                  <a:cubicBezTo>
                    <a:pt x="3916" y="14804"/>
                    <a:pt x="3970" y="14644"/>
                    <a:pt x="4006" y="14474"/>
                  </a:cubicBezTo>
                  <a:lnTo>
                    <a:pt x="4193" y="13707"/>
                  </a:lnTo>
                  <a:cubicBezTo>
                    <a:pt x="4202" y="13653"/>
                    <a:pt x="4220" y="13600"/>
                    <a:pt x="4229" y="13538"/>
                  </a:cubicBezTo>
                  <a:cubicBezTo>
                    <a:pt x="4247" y="13466"/>
                    <a:pt x="4264" y="13395"/>
                    <a:pt x="4282" y="13323"/>
                  </a:cubicBezTo>
                  <a:lnTo>
                    <a:pt x="4363" y="12931"/>
                  </a:lnTo>
                  <a:cubicBezTo>
                    <a:pt x="4380" y="12842"/>
                    <a:pt x="4398" y="12752"/>
                    <a:pt x="4416" y="12663"/>
                  </a:cubicBezTo>
                  <a:cubicBezTo>
                    <a:pt x="4452" y="12494"/>
                    <a:pt x="4479" y="12324"/>
                    <a:pt x="4514" y="12155"/>
                  </a:cubicBezTo>
                  <a:cubicBezTo>
                    <a:pt x="4532" y="12039"/>
                    <a:pt x="4550" y="11923"/>
                    <a:pt x="4568" y="11807"/>
                  </a:cubicBezTo>
                  <a:cubicBezTo>
                    <a:pt x="4666" y="11209"/>
                    <a:pt x="4568" y="10602"/>
                    <a:pt x="4291" y="10058"/>
                  </a:cubicBezTo>
                  <a:lnTo>
                    <a:pt x="4282" y="10040"/>
                  </a:lnTo>
                  <a:cubicBezTo>
                    <a:pt x="4166" y="9809"/>
                    <a:pt x="4032" y="9577"/>
                    <a:pt x="3881" y="9327"/>
                  </a:cubicBezTo>
                  <a:lnTo>
                    <a:pt x="3881" y="9327"/>
                  </a:lnTo>
                  <a:cubicBezTo>
                    <a:pt x="3899" y="9354"/>
                    <a:pt x="3916" y="9371"/>
                    <a:pt x="3934" y="9398"/>
                  </a:cubicBezTo>
                  <a:cubicBezTo>
                    <a:pt x="4086" y="9603"/>
                    <a:pt x="4247" y="9817"/>
                    <a:pt x="4398" y="10049"/>
                  </a:cubicBezTo>
                  <a:cubicBezTo>
                    <a:pt x="4431" y="10098"/>
                    <a:pt x="4508" y="10222"/>
                    <a:pt x="4617" y="10222"/>
                  </a:cubicBezTo>
                  <a:cubicBezTo>
                    <a:pt x="4627" y="10222"/>
                    <a:pt x="4637" y="10221"/>
                    <a:pt x="4648" y="10219"/>
                  </a:cubicBezTo>
                  <a:cubicBezTo>
                    <a:pt x="4809" y="10174"/>
                    <a:pt x="4835" y="9862"/>
                    <a:pt x="4853" y="9229"/>
                  </a:cubicBezTo>
                  <a:cubicBezTo>
                    <a:pt x="4862" y="9148"/>
                    <a:pt x="4862" y="9077"/>
                    <a:pt x="4862" y="9006"/>
                  </a:cubicBezTo>
                  <a:cubicBezTo>
                    <a:pt x="4916" y="7534"/>
                    <a:pt x="4835" y="6088"/>
                    <a:pt x="4612" y="4715"/>
                  </a:cubicBezTo>
                  <a:lnTo>
                    <a:pt x="4612" y="4706"/>
                  </a:lnTo>
                  <a:cubicBezTo>
                    <a:pt x="4612" y="4697"/>
                    <a:pt x="4612" y="4697"/>
                    <a:pt x="4612" y="4688"/>
                  </a:cubicBezTo>
                  <a:cubicBezTo>
                    <a:pt x="4594" y="4572"/>
                    <a:pt x="4568" y="4456"/>
                    <a:pt x="4550" y="4331"/>
                  </a:cubicBezTo>
                  <a:cubicBezTo>
                    <a:pt x="4487" y="4010"/>
                    <a:pt x="4336" y="3707"/>
                    <a:pt x="4122" y="3457"/>
                  </a:cubicBezTo>
                  <a:cubicBezTo>
                    <a:pt x="4122" y="3448"/>
                    <a:pt x="4122" y="3448"/>
                    <a:pt x="4122" y="3448"/>
                  </a:cubicBezTo>
                  <a:lnTo>
                    <a:pt x="4113" y="3439"/>
                  </a:lnTo>
                  <a:cubicBezTo>
                    <a:pt x="4006" y="3314"/>
                    <a:pt x="3881" y="3180"/>
                    <a:pt x="3720" y="3020"/>
                  </a:cubicBezTo>
                  <a:cubicBezTo>
                    <a:pt x="3613" y="2913"/>
                    <a:pt x="3515" y="2814"/>
                    <a:pt x="3417" y="2716"/>
                  </a:cubicBezTo>
                  <a:lnTo>
                    <a:pt x="3417" y="2716"/>
                  </a:lnTo>
                  <a:cubicBezTo>
                    <a:pt x="3524" y="2814"/>
                    <a:pt x="3640" y="2913"/>
                    <a:pt x="3738" y="3002"/>
                  </a:cubicBezTo>
                  <a:cubicBezTo>
                    <a:pt x="3899" y="3153"/>
                    <a:pt x="4032" y="3287"/>
                    <a:pt x="4148" y="3412"/>
                  </a:cubicBezTo>
                  <a:lnTo>
                    <a:pt x="4175" y="3439"/>
                  </a:lnTo>
                  <a:cubicBezTo>
                    <a:pt x="4202" y="3466"/>
                    <a:pt x="4220" y="3484"/>
                    <a:pt x="4229" y="3501"/>
                  </a:cubicBezTo>
                  <a:cubicBezTo>
                    <a:pt x="4246" y="3519"/>
                    <a:pt x="4271" y="3529"/>
                    <a:pt x="4293" y="3529"/>
                  </a:cubicBezTo>
                  <a:cubicBezTo>
                    <a:pt x="4306" y="3529"/>
                    <a:pt x="4317" y="3526"/>
                    <a:pt x="4327" y="3519"/>
                  </a:cubicBezTo>
                  <a:cubicBezTo>
                    <a:pt x="4363" y="3501"/>
                    <a:pt x="4380" y="3466"/>
                    <a:pt x="4371" y="3430"/>
                  </a:cubicBezTo>
                  <a:cubicBezTo>
                    <a:pt x="4309" y="3180"/>
                    <a:pt x="4255" y="2939"/>
                    <a:pt x="4193" y="2716"/>
                  </a:cubicBezTo>
                  <a:cubicBezTo>
                    <a:pt x="4086" y="2297"/>
                    <a:pt x="3952" y="1869"/>
                    <a:pt x="3818" y="1458"/>
                  </a:cubicBezTo>
                  <a:close/>
                  <a:moveTo>
                    <a:pt x="3346" y="1"/>
                  </a:moveTo>
                  <a:cubicBezTo>
                    <a:pt x="3331" y="1"/>
                    <a:pt x="3314" y="7"/>
                    <a:pt x="3301" y="13"/>
                  </a:cubicBezTo>
                  <a:cubicBezTo>
                    <a:pt x="3265" y="31"/>
                    <a:pt x="3230" y="49"/>
                    <a:pt x="3203" y="67"/>
                  </a:cubicBezTo>
                  <a:cubicBezTo>
                    <a:pt x="3158" y="85"/>
                    <a:pt x="3140" y="129"/>
                    <a:pt x="3158" y="165"/>
                  </a:cubicBezTo>
                  <a:cubicBezTo>
                    <a:pt x="3515" y="1012"/>
                    <a:pt x="3809" y="1878"/>
                    <a:pt x="4041" y="2752"/>
                  </a:cubicBezTo>
                  <a:cubicBezTo>
                    <a:pt x="4077" y="2895"/>
                    <a:pt x="4113" y="3037"/>
                    <a:pt x="4148" y="3180"/>
                  </a:cubicBezTo>
                  <a:cubicBezTo>
                    <a:pt x="4059" y="3082"/>
                    <a:pt x="3961" y="2993"/>
                    <a:pt x="3845" y="2886"/>
                  </a:cubicBezTo>
                  <a:cubicBezTo>
                    <a:pt x="3720" y="2770"/>
                    <a:pt x="3586" y="2654"/>
                    <a:pt x="3444" y="2529"/>
                  </a:cubicBezTo>
                  <a:cubicBezTo>
                    <a:pt x="3426" y="2520"/>
                    <a:pt x="3399" y="2511"/>
                    <a:pt x="3381" y="2511"/>
                  </a:cubicBezTo>
                  <a:cubicBezTo>
                    <a:pt x="3354" y="2520"/>
                    <a:pt x="3337" y="2538"/>
                    <a:pt x="3319" y="2556"/>
                  </a:cubicBezTo>
                  <a:cubicBezTo>
                    <a:pt x="3301" y="2600"/>
                    <a:pt x="3274" y="2636"/>
                    <a:pt x="3247" y="2672"/>
                  </a:cubicBezTo>
                  <a:cubicBezTo>
                    <a:pt x="3221" y="2707"/>
                    <a:pt x="3230" y="2752"/>
                    <a:pt x="3256" y="2779"/>
                  </a:cubicBezTo>
                  <a:cubicBezTo>
                    <a:pt x="3372" y="2895"/>
                    <a:pt x="3479" y="3002"/>
                    <a:pt x="3613" y="3136"/>
                  </a:cubicBezTo>
                  <a:cubicBezTo>
                    <a:pt x="3765" y="3287"/>
                    <a:pt x="3890" y="3421"/>
                    <a:pt x="3997" y="3546"/>
                  </a:cubicBezTo>
                  <a:cubicBezTo>
                    <a:pt x="3997" y="3546"/>
                    <a:pt x="3997" y="3555"/>
                    <a:pt x="3997" y="3555"/>
                  </a:cubicBezTo>
                  <a:lnTo>
                    <a:pt x="4006" y="3555"/>
                  </a:lnTo>
                  <a:cubicBezTo>
                    <a:pt x="4202" y="3787"/>
                    <a:pt x="4336" y="4072"/>
                    <a:pt x="4389" y="4367"/>
                  </a:cubicBezTo>
                  <a:cubicBezTo>
                    <a:pt x="4416" y="4483"/>
                    <a:pt x="4434" y="4599"/>
                    <a:pt x="4452" y="4715"/>
                  </a:cubicBezTo>
                  <a:lnTo>
                    <a:pt x="4461" y="4724"/>
                  </a:lnTo>
                  <a:cubicBezTo>
                    <a:pt x="4461" y="4732"/>
                    <a:pt x="4461" y="4741"/>
                    <a:pt x="4461" y="4741"/>
                  </a:cubicBezTo>
                  <a:cubicBezTo>
                    <a:pt x="4675" y="6106"/>
                    <a:pt x="4755" y="7543"/>
                    <a:pt x="4710" y="9006"/>
                  </a:cubicBezTo>
                  <a:cubicBezTo>
                    <a:pt x="4702" y="9068"/>
                    <a:pt x="4702" y="9148"/>
                    <a:pt x="4702" y="9229"/>
                  </a:cubicBezTo>
                  <a:cubicBezTo>
                    <a:pt x="4693" y="9470"/>
                    <a:pt x="4675" y="9969"/>
                    <a:pt x="4603" y="10058"/>
                  </a:cubicBezTo>
                  <a:cubicBezTo>
                    <a:pt x="4594" y="10049"/>
                    <a:pt x="4568" y="10023"/>
                    <a:pt x="4532" y="9969"/>
                  </a:cubicBezTo>
                  <a:cubicBezTo>
                    <a:pt x="4371" y="9728"/>
                    <a:pt x="4211" y="9514"/>
                    <a:pt x="4059" y="9300"/>
                  </a:cubicBezTo>
                  <a:cubicBezTo>
                    <a:pt x="3961" y="9175"/>
                    <a:pt x="3872" y="9050"/>
                    <a:pt x="3792" y="8925"/>
                  </a:cubicBezTo>
                  <a:cubicBezTo>
                    <a:pt x="3676" y="8765"/>
                    <a:pt x="3551" y="8586"/>
                    <a:pt x="3399" y="8399"/>
                  </a:cubicBezTo>
                  <a:cubicBezTo>
                    <a:pt x="3381" y="8381"/>
                    <a:pt x="3363" y="8372"/>
                    <a:pt x="3337" y="8372"/>
                  </a:cubicBezTo>
                  <a:cubicBezTo>
                    <a:pt x="3319" y="8372"/>
                    <a:pt x="3301" y="8372"/>
                    <a:pt x="3283" y="8390"/>
                  </a:cubicBezTo>
                  <a:cubicBezTo>
                    <a:pt x="3256" y="8408"/>
                    <a:pt x="3239" y="8435"/>
                    <a:pt x="3203" y="8453"/>
                  </a:cubicBezTo>
                  <a:cubicBezTo>
                    <a:pt x="3185" y="8461"/>
                    <a:pt x="3176" y="8479"/>
                    <a:pt x="3176" y="8506"/>
                  </a:cubicBezTo>
                  <a:cubicBezTo>
                    <a:pt x="3167" y="8524"/>
                    <a:pt x="3176" y="8542"/>
                    <a:pt x="3185" y="8560"/>
                  </a:cubicBezTo>
                  <a:cubicBezTo>
                    <a:pt x="3301" y="8720"/>
                    <a:pt x="3417" y="8899"/>
                    <a:pt x="3542" y="9086"/>
                  </a:cubicBezTo>
                  <a:cubicBezTo>
                    <a:pt x="3783" y="9452"/>
                    <a:pt x="3979" y="9791"/>
                    <a:pt x="4140" y="10112"/>
                  </a:cubicBezTo>
                  <a:lnTo>
                    <a:pt x="4148" y="10121"/>
                  </a:lnTo>
                  <a:cubicBezTo>
                    <a:pt x="4407" y="10638"/>
                    <a:pt x="4505" y="11218"/>
                    <a:pt x="4416" y="11780"/>
                  </a:cubicBezTo>
                  <a:cubicBezTo>
                    <a:pt x="4398" y="11896"/>
                    <a:pt x="4380" y="12012"/>
                    <a:pt x="4354" y="12128"/>
                  </a:cubicBezTo>
                  <a:cubicBezTo>
                    <a:pt x="4327" y="12297"/>
                    <a:pt x="4291" y="12467"/>
                    <a:pt x="4255" y="12628"/>
                  </a:cubicBezTo>
                  <a:cubicBezTo>
                    <a:pt x="4238" y="12726"/>
                    <a:pt x="4220" y="12815"/>
                    <a:pt x="4202" y="12904"/>
                  </a:cubicBezTo>
                  <a:lnTo>
                    <a:pt x="4131" y="13288"/>
                  </a:lnTo>
                  <a:cubicBezTo>
                    <a:pt x="4113" y="13359"/>
                    <a:pt x="4095" y="13430"/>
                    <a:pt x="4077" y="13502"/>
                  </a:cubicBezTo>
                  <a:cubicBezTo>
                    <a:pt x="4059" y="13555"/>
                    <a:pt x="4050" y="13618"/>
                    <a:pt x="4032" y="13671"/>
                  </a:cubicBezTo>
                  <a:lnTo>
                    <a:pt x="3854" y="14439"/>
                  </a:lnTo>
                  <a:cubicBezTo>
                    <a:pt x="3818" y="14599"/>
                    <a:pt x="3765" y="14760"/>
                    <a:pt x="3720" y="14920"/>
                  </a:cubicBezTo>
                  <a:cubicBezTo>
                    <a:pt x="3693" y="15009"/>
                    <a:pt x="3667" y="15108"/>
                    <a:pt x="3640" y="15197"/>
                  </a:cubicBezTo>
                  <a:cubicBezTo>
                    <a:pt x="3551" y="15554"/>
                    <a:pt x="3435" y="15928"/>
                    <a:pt x="3301" y="16339"/>
                  </a:cubicBezTo>
                  <a:cubicBezTo>
                    <a:pt x="3274" y="16223"/>
                    <a:pt x="3239" y="16098"/>
                    <a:pt x="3194" y="15973"/>
                  </a:cubicBezTo>
                  <a:cubicBezTo>
                    <a:pt x="3087" y="15598"/>
                    <a:pt x="2944" y="15224"/>
                    <a:pt x="2766" y="14813"/>
                  </a:cubicBezTo>
                  <a:cubicBezTo>
                    <a:pt x="2623" y="14474"/>
                    <a:pt x="2453" y="14126"/>
                    <a:pt x="2230" y="13707"/>
                  </a:cubicBezTo>
                  <a:cubicBezTo>
                    <a:pt x="2186" y="13627"/>
                    <a:pt x="2141" y="13546"/>
                    <a:pt x="2097" y="13466"/>
                  </a:cubicBezTo>
                  <a:cubicBezTo>
                    <a:pt x="2088" y="13448"/>
                    <a:pt x="2070" y="13439"/>
                    <a:pt x="2043" y="13430"/>
                  </a:cubicBezTo>
                  <a:cubicBezTo>
                    <a:pt x="2025" y="13430"/>
                    <a:pt x="1998" y="13430"/>
                    <a:pt x="1981" y="13439"/>
                  </a:cubicBezTo>
                  <a:cubicBezTo>
                    <a:pt x="1963" y="13448"/>
                    <a:pt x="1945" y="13466"/>
                    <a:pt x="1918" y="13475"/>
                  </a:cubicBezTo>
                  <a:cubicBezTo>
                    <a:pt x="1900" y="13484"/>
                    <a:pt x="1891" y="13502"/>
                    <a:pt x="1883" y="13520"/>
                  </a:cubicBezTo>
                  <a:cubicBezTo>
                    <a:pt x="1874" y="13538"/>
                    <a:pt x="1874" y="13564"/>
                    <a:pt x="1883" y="13582"/>
                  </a:cubicBezTo>
                  <a:cubicBezTo>
                    <a:pt x="1927" y="13662"/>
                    <a:pt x="1963" y="13743"/>
                    <a:pt x="1998" y="13823"/>
                  </a:cubicBezTo>
                  <a:cubicBezTo>
                    <a:pt x="2025" y="13877"/>
                    <a:pt x="2052" y="13930"/>
                    <a:pt x="2079" y="13984"/>
                  </a:cubicBezTo>
                  <a:cubicBezTo>
                    <a:pt x="2132" y="14108"/>
                    <a:pt x="2195" y="14242"/>
                    <a:pt x="2248" y="14376"/>
                  </a:cubicBezTo>
                  <a:cubicBezTo>
                    <a:pt x="2329" y="14546"/>
                    <a:pt x="2400" y="14724"/>
                    <a:pt x="2480" y="14929"/>
                  </a:cubicBezTo>
                  <a:cubicBezTo>
                    <a:pt x="2632" y="15340"/>
                    <a:pt x="2757" y="15714"/>
                    <a:pt x="2846" y="16071"/>
                  </a:cubicBezTo>
                  <a:lnTo>
                    <a:pt x="2855" y="16080"/>
                  </a:lnTo>
                  <a:cubicBezTo>
                    <a:pt x="3007" y="16678"/>
                    <a:pt x="2980" y="17302"/>
                    <a:pt x="2766" y="17882"/>
                  </a:cubicBezTo>
                  <a:lnTo>
                    <a:pt x="2650" y="18194"/>
                  </a:lnTo>
                  <a:lnTo>
                    <a:pt x="2650" y="18203"/>
                  </a:lnTo>
                  <a:cubicBezTo>
                    <a:pt x="2650" y="18203"/>
                    <a:pt x="2650" y="18212"/>
                    <a:pt x="2650" y="18212"/>
                  </a:cubicBezTo>
                  <a:cubicBezTo>
                    <a:pt x="2525" y="18480"/>
                    <a:pt x="1856" y="19907"/>
                    <a:pt x="553" y="21317"/>
                  </a:cubicBezTo>
                  <a:cubicBezTo>
                    <a:pt x="125" y="21763"/>
                    <a:pt x="0" y="21986"/>
                    <a:pt x="80" y="22120"/>
                  </a:cubicBezTo>
                  <a:cubicBezTo>
                    <a:pt x="125" y="22182"/>
                    <a:pt x="188" y="22218"/>
                    <a:pt x="312" y="22218"/>
                  </a:cubicBezTo>
                  <a:cubicBezTo>
                    <a:pt x="437" y="22218"/>
                    <a:pt x="607" y="22191"/>
                    <a:pt x="848" y="22128"/>
                  </a:cubicBezTo>
                  <a:cubicBezTo>
                    <a:pt x="1231" y="22030"/>
                    <a:pt x="2007" y="20826"/>
                    <a:pt x="3060" y="19140"/>
                  </a:cubicBezTo>
                  <a:cubicBezTo>
                    <a:pt x="3462" y="18498"/>
                    <a:pt x="3845" y="17891"/>
                    <a:pt x="4122" y="17498"/>
                  </a:cubicBezTo>
                  <a:cubicBezTo>
                    <a:pt x="4282" y="17275"/>
                    <a:pt x="4443" y="17052"/>
                    <a:pt x="4603" y="16838"/>
                  </a:cubicBezTo>
                  <a:cubicBezTo>
                    <a:pt x="4862" y="16481"/>
                    <a:pt x="5112" y="16142"/>
                    <a:pt x="5335" y="15812"/>
                  </a:cubicBezTo>
                  <a:cubicBezTo>
                    <a:pt x="5469" y="15625"/>
                    <a:pt x="5585" y="15420"/>
                    <a:pt x="5710" y="15224"/>
                  </a:cubicBezTo>
                  <a:cubicBezTo>
                    <a:pt x="5754" y="15152"/>
                    <a:pt x="5799" y="15081"/>
                    <a:pt x="5843" y="15009"/>
                  </a:cubicBezTo>
                  <a:lnTo>
                    <a:pt x="6022" y="14688"/>
                  </a:lnTo>
                  <a:cubicBezTo>
                    <a:pt x="6031" y="14670"/>
                    <a:pt x="6040" y="14644"/>
                    <a:pt x="6031" y="14626"/>
                  </a:cubicBezTo>
                  <a:cubicBezTo>
                    <a:pt x="6022" y="14599"/>
                    <a:pt x="6004" y="14581"/>
                    <a:pt x="5986" y="14572"/>
                  </a:cubicBezTo>
                  <a:cubicBezTo>
                    <a:pt x="5950" y="14554"/>
                    <a:pt x="5915" y="14537"/>
                    <a:pt x="5879" y="14519"/>
                  </a:cubicBezTo>
                  <a:cubicBezTo>
                    <a:pt x="5861" y="14501"/>
                    <a:pt x="5835" y="14501"/>
                    <a:pt x="5817" y="14501"/>
                  </a:cubicBezTo>
                  <a:cubicBezTo>
                    <a:pt x="5799" y="14510"/>
                    <a:pt x="5781" y="14519"/>
                    <a:pt x="5763" y="14537"/>
                  </a:cubicBezTo>
                  <a:lnTo>
                    <a:pt x="5576" y="14849"/>
                  </a:lnTo>
                  <a:cubicBezTo>
                    <a:pt x="5540" y="14911"/>
                    <a:pt x="5496" y="14974"/>
                    <a:pt x="5460" y="15036"/>
                  </a:cubicBezTo>
                  <a:cubicBezTo>
                    <a:pt x="5326" y="15232"/>
                    <a:pt x="5192" y="15429"/>
                    <a:pt x="5049" y="15625"/>
                  </a:cubicBezTo>
                  <a:cubicBezTo>
                    <a:pt x="4675" y="16160"/>
                    <a:pt x="4300" y="16597"/>
                    <a:pt x="3890" y="17008"/>
                  </a:cubicBezTo>
                  <a:cubicBezTo>
                    <a:pt x="3890" y="17008"/>
                    <a:pt x="3890" y="17017"/>
                    <a:pt x="3890" y="17017"/>
                  </a:cubicBezTo>
                  <a:cubicBezTo>
                    <a:pt x="3836" y="16847"/>
                    <a:pt x="3925" y="16134"/>
                    <a:pt x="4157" y="15348"/>
                  </a:cubicBezTo>
                  <a:cubicBezTo>
                    <a:pt x="4309" y="14840"/>
                    <a:pt x="4398" y="14519"/>
                    <a:pt x="4532" y="13992"/>
                  </a:cubicBezTo>
                  <a:cubicBezTo>
                    <a:pt x="4773" y="13038"/>
                    <a:pt x="5121" y="12146"/>
                    <a:pt x="5558" y="11361"/>
                  </a:cubicBezTo>
                  <a:cubicBezTo>
                    <a:pt x="5603" y="11272"/>
                    <a:pt x="5656" y="11191"/>
                    <a:pt x="5701" y="11111"/>
                  </a:cubicBezTo>
                  <a:cubicBezTo>
                    <a:pt x="5942" y="10656"/>
                    <a:pt x="6174" y="10174"/>
                    <a:pt x="6379" y="9693"/>
                  </a:cubicBezTo>
                  <a:cubicBezTo>
                    <a:pt x="6388" y="9675"/>
                    <a:pt x="6388" y="9648"/>
                    <a:pt x="6379" y="9630"/>
                  </a:cubicBezTo>
                  <a:cubicBezTo>
                    <a:pt x="6370" y="9603"/>
                    <a:pt x="6352" y="9594"/>
                    <a:pt x="6334" y="9586"/>
                  </a:cubicBezTo>
                  <a:cubicBezTo>
                    <a:pt x="6289" y="9577"/>
                    <a:pt x="6254" y="9559"/>
                    <a:pt x="6209" y="9532"/>
                  </a:cubicBezTo>
                  <a:cubicBezTo>
                    <a:pt x="6191" y="9523"/>
                    <a:pt x="6174" y="9523"/>
                    <a:pt x="6147" y="9523"/>
                  </a:cubicBezTo>
                  <a:cubicBezTo>
                    <a:pt x="6129" y="9532"/>
                    <a:pt x="6111" y="9550"/>
                    <a:pt x="6102" y="9568"/>
                  </a:cubicBezTo>
                  <a:cubicBezTo>
                    <a:pt x="5897" y="9978"/>
                    <a:pt x="5683" y="10326"/>
                    <a:pt x="5442" y="10727"/>
                  </a:cubicBezTo>
                  <a:lnTo>
                    <a:pt x="5397" y="10799"/>
                  </a:lnTo>
                  <a:cubicBezTo>
                    <a:pt x="5246" y="11031"/>
                    <a:pt x="5192" y="11049"/>
                    <a:pt x="5192" y="11049"/>
                  </a:cubicBezTo>
                  <a:cubicBezTo>
                    <a:pt x="5076" y="10968"/>
                    <a:pt x="5121" y="10112"/>
                    <a:pt x="5148" y="9603"/>
                  </a:cubicBezTo>
                  <a:cubicBezTo>
                    <a:pt x="5157" y="9389"/>
                    <a:pt x="5165" y="9193"/>
                    <a:pt x="5165" y="9015"/>
                  </a:cubicBezTo>
                  <a:cubicBezTo>
                    <a:pt x="5183" y="8015"/>
                    <a:pt x="5201" y="6874"/>
                    <a:pt x="5165" y="6062"/>
                  </a:cubicBezTo>
                  <a:cubicBezTo>
                    <a:pt x="5165" y="5187"/>
                    <a:pt x="5380" y="4251"/>
                    <a:pt x="5380" y="4242"/>
                  </a:cubicBezTo>
                  <a:cubicBezTo>
                    <a:pt x="5415" y="4090"/>
                    <a:pt x="5451" y="3930"/>
                    <a:pt x="5487" y="3778"/>
                  </a:cubicBezTo>
                  <a:cubicBezTo>
                    <a:pt x="5611" y="3162"/>
                    <a:pt x="5701" y="2529"/>
                    <a:pt x="5763" y="1887"/>
                  </a:cubicBezTo>
                  <a:cubicBezTo>
                    <a:pt x="5772" y="1869"/>
                    <a:pt x="5772" y="1842"/>
                    <a:pt x="5772" y="1824"/>
                  </a:cubicBezTo>
                  <a:cubicBezTo>
                    <a:pt x="5772" y="1797"/>
                    <a:pt x="5763" y="1780"/>
                    <a:pt x="5745" y="1762"/>
                  </a:cubicBezTo>
                  <a:cubicBezTo>
                    <a:pt x="5736" y="1744"/>
                    <a:pt x="5710" y="1735"/>
                    <a:pt x="5692" y="1735"/>
                  </a:cubicBezTo>
                  <a:lnTo>
                    <a:pt x="5620" y="1735"/>
                  </a:lnTo>
                  <a:cubicBezTo>
                    <a:pt x="5594" y="1735"/>
                    <a:pt x="5567" y="1735"/>
                    <a:pt x="5540" y="1726"/>
                  </a:cubicBezTo>
                  <a:cubicBezTo>
                    <a:pt x="5513" y="1726"/>
                    <a:pt x="5496" y="1735"/>
                    <a:pt x="5478" y="1744"/>
                  </a:cubicBezTo>
                  <a:cubicBezTo>
                    <a:pt x="5460" y="1762"/>
                    <a:pt x="5451" y="1780"/>
                    <a:pt x="5451" y="1797"/>
                  </a:cubicBezTo>
                  <a:cubicBezTo>
                    <a:pt x="5442" y="1815"/>
                    <a:pt x="5442" y="1833"/>
                    <a:pt x="5442" y="1860"/>
                  </a:cubicBezTo>
                  <a:cubicBezTo>
                    <a:pt x="5388" y="2235"/>
                    <a:pt x="5317" y="2609"/>
                    <a:pt x="5237" y="2975"/>
                  </a:cubicBezTo>
                  <a:cubicBezTo>
                    <a:pt x="5192" y="3207"/>
                    <a:pt x="5139" y="3457"/>
                    <a:pt x="5094" y="3698"/>
                  </a:cubicBezTo>
                  <a:cubicBezTo>
                    <a:pt x="5005" y="4242"/>
                    <a:pt x="4916" y="4331"/>
                    <a:pt x="4898" y="4340"/>
                  </a:cubicBezTo>
                  <a:cubicBezTo>
                    <a:pt x="4871" y="4322"/>
                    <a:pt x="4800" y="4251"/>
                    <a:pt x="4684" y="3831"/>
                  </a:cubicBezTo>
                  <a:cubicBezTo>
                    <a:pt x="4684" y="3823"/>
                    <a:pt x="4479" y="3029"/>
                    <a:pt x="4371" y="2663"/>
                  </a:cubicBezTo>
                  <a:cubicBezTo>
                    <a:pt x="4122" y="1780"/>
                    <a:pt x="3801" y="896"/>
                    <a:pt x="3417" y="49"/>
                  </a:cubicBezTo>
                  <a:cubicBezTo>
                    <a:pt x="3408" y="31"/>
                    <a:pt x="3390" y="13"/>
                    <a:pt x="3363" y="4"/>
                  </a:cubicBezTo>
                  <a:cubicBezTo>
                    <a:pt x="3358" y="2"/>
                    <a:pt x="3352" y="1"/>
                    <a:pt x="3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7"/>
            <p:cNvSpPr/>
            <p:nvPr/>
          </p:nvSpPr>
          <p:spPr>
            <a:xfrm>
              <a:off x="4458952" y="1896950"/>
              <a:ext cx="246201" cy="239519"/>
            </a:xfrm>
            <a:custGeom>
              <a:avLst/>
              <a:gdLst/>
              <a:ahLst/>
              <a:cxnLst/>
              <a:rect l="l" t="t" r="r" b="b"/>
              <a:pathLst>
                <a:path w="2874" h="2796" extrusionOk="0">
                  <a:moveTo>
                    <a:pt x="1428" y="161"/>
                  </a:moveTo>
                  <a:cubicBezTo>
                    <a:pt x="1455" y="161"/>
                    <a:pt x="1482" y="162"/>
                    <a:pt x="1509" y="164"/>
                  </a:cubicBezTo>
                  <a:cubicBezTo>
                    <a:pt x="2196" y="199"/>
                    <a:pt x="2713" y="788"/>
                    <a:pt x="2677" y="1466"/>
                  </a:cubicBezTo>
                  <a:cubicBezTo>
                    <a:pt x="2650" y="1894"/>
                    <a:pt x="2410" y="2278"/>
                    <a:pt x="2035" y="2483"/>
                  </a:cubicBezTo>
                  <a:cubicBezTo>
                    <a:pt x="1999" y="2501"/>
                    <a:pt x="1964" y="2519"/>
                    <a:pt x="1937" y="2537"/>
                  </a:cubicBezTo>
                  <a:cubicBezTo>
                    <a:pt x="1776" y="2601"/>
                    <a:pt x="1602" y="2636"/>
                    <a:pt x="1425" y="2636"/>
                  </a:cubicBezTo>
                  <a:cubicBezTo>
                    <a:pt x="1406" y="2636"/>
                    <a:pt x="1386" y="2636"/>
                    <a:pt x="1366" y="2635"/>
                  </a:cubicBezTo>
                  <a:cubicBezTo>
                    <a:pt x="688" y="2599"/>
                    <a:pt x="162" y="2010"/>
                    <a:pt x="197" y="1324"/>
                  </a:cubicBezTo>
                  <a:cubicBezTo>
                    <a:pt x="240" y="672"/>
                    <a:pt x="785" y="161"/>
                    <a:pt x="1428" y="161"/>
                  </a:cubicBezTo>
                  <a:close/>
                  <a:moveTo>
                    <a:pt x="1436" y="1"/>
                  </a:moveTo>
                  <a:cubicBezTo>
                    <a:pt x="704" y="1"/>
                    <a:pt x="89" y="575"/>
                    <a:pt x="46" y="1315"/>
                  </a:cubicBezTo>
                  <a:cubicBezTo>
                    <a:pt x="1" y="2082"/>
                    <a:pt x="590" y="2751"/>
                    <a:pt x="1357" y="2796"/>
                  </a:cubicBezTo>
                  <a:lnTo>
                    <a:pt x="1437" y="2796"/>
                  </a:lnTo>
                  <a:cubicBezTo>
                    <a:pt x="1634" y="2796"/>
                    <a:pt x="1821" y="2760"/>
                    <a:pt x="1999" y="2680"/>
                  </a:cubicBezTo>
                  <a:cubicBezTo>
                    <a:pt x="2035" y="2662"/>
                    <a:pt x="2080" y="2644"/>
                    <a:pt x="2115" y="2617"/>
                  </a:cubicBezTo>
                  <a:cubicBezTo>
                    <a:pt x="2535" y="2385"/>
                    <a:pt x="2802" y="1957"/>
                    <a:pt x="2829" y="1475"/>
                  </a:cubicBezTo>
                  <a:cubicBezTo>
                    <a:pt x="2874" y="708"/>
                    <a:pt x="2285" y="48"/>
                    <a:pt x="1518" y="3"/>
                  </a:cubicBezTo>
                  <a:cubicBezTo>
                    <a:pt x="1490" y="2"/>
                    <a:pt x="146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7"/>
            <p:cNvSpPr/>
            <p:nvPr/>
          </p:nvSpPr>
          <p:spPr>
            <a:xfrm>
              <a:off x="4465891" y="2664338"/>
              <a:ext cx="210993" cy="198914"/>
            </a:xfrm>
            <a:custGeom>
              <a:avLst/>
              <a:gdLst/>
              <a:ahLst/>
              <a:cxnLst/>
              <a:rect l="l" t="t" r="r" b="b"/>
              <a:pathLst>
                <a:path w="2463" h="2322" extrusionOk="0">
                  <a:moveTo>
                    <a:pt x="1218" y="160"/>
                  </a:moveTo>
                  <a:cubicBezTo>
                    <a:pt x="1240" y="160"/>
                    <a:pt x="1263" y="161"/>
                    <a:pt x="1285" y="162"/>
                  </a:cubicBezTo>
                  <a:cubicBezTo>
                    <a:pt x="1865" y="198"/>
                    <a:pt x="2302" y="671"/>
                    <a:pt x="2266" y="1224"/>
                  </a:cubicBezTo>
                  <a:cubicBezTo>
                    <a:pt x="2248" y="1483"/>
                    <a:pt x="2132" y="1724"/>
                    <a:pt x="1936" y="1902"/>
                  </a:cubicBezTo>
                  <a:cubicBezTo>
                    <a:pt x="1909" y="1920"/>
                    <a:pt x="1883" y="1947"/>
                    <a:pt x="1856" y="1965"/>
                  </a:cubicBezTo>
                  <a:cubicBezTo>
                    <a:pt x="1679" y="2093"/>
                    <a:pt x="1467" y="2163"/>
                    <a:pt x="1244" y="2163"/>
                  </a:cubicBezTo>
                  <a:cubicBezTo>
                    <a:pt x="1219" y="2163"/>
                    <a:pt x="1194" y="2163"/>
                    <a:pt x="1169" y="2161"/>
                  </a:cubicBezTo>
                  <a:cubicBezTo>
                    <a:pt x="598" y="2134"/>
                    <a:pt x="161" y="1652"/>
                    <a:pt x="188" y="1099"/>
                  </a:cubicBezTo>
                  <a:cubicBezTo>
                    <a:pt x="222" y="576"/>
                    <a:pt x="676" y="160"/>
                    <a:pt x="1218" y="160"/>
                  </a:cubicBezTo>
                  <a:close/>
                  <a:moveTo>
                    <a:pt x="1226" y="0"/>
                  </a:moveTo>
                  <a:cubicBezTo>
                    <a:pt x="596" y="0"/>
                    <a:pt x="70" y="479"/>
                    <a:pt x="36" y="1090"/>
                  </a:cubicBezTo>
                  <a:cubicBezTo>
                    <a:pt x="0" y="1733"/>
                    <a:pt x="500" y="2286"/>
                    <a:pt x="1160" y="2321"/>
                  </a:cubicBezTo>
                  <a:lnTo>
                    <a:pt x="1240" y="2321"/>
                  </a:lnTo>
                  <a:cubicBezTo>
                    <a:pt x="1499" y="2321"/>
                    <a:pt x="1740" y="2241"/>
                    <a:pt x="1954" y="2089"/>
                  </a:cubicBezTo>
                  <a:cubicBezTo>
                    <a:pt x="1981" y="2072"/>
                    <a:pt x="2016" y="2045"/>
                    <a:pt x="2043" y="2018"/>
                  </a:cubicBezTo>
                  <a:cubicBezTo>
                    <a:pt x="2275" y="1813"/>
                    <a:pt x="2409" y="1536"/>
                    <a:pt x="2427" y="1233"/>
                  </a:cubicBezTo>
                  <a:cubicBezTo>
                    <a:pt x="2462" y="591"/>
                    <a:pt x="1954" y="47"/>
                    <a:pt x="1294" y="2"/>
                  </a:cubicBezTo>
                  <a:cubicBezTo>
                    <a:pt x="1271" y="1"/>
                    <a:pt x="1249"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7"/>
            <p:cNvSpPr/>
            <p:nvPr/>
          </p:nvSpPr>
          <p:spPr>
            <a:xfrm>
              <a:off x="4734108" y="2072049"/>
              <a:ext cx="203369" cy="198914"/>
            </a:xfrm>
            <a:custGeom>
              <a:avLst/>
              <a:gdLst/>
              <a:ahLst/>
              <a:cxnLst/>
              <a:rect l="l" t="t" r="r" b="b"/>
              <a:pathLst>
                <a:path w="2374" h="2322" extrusionOk="0">
                  <a:moveTo>
                    <a:pt x="1194" y="161"/>
                  </a:moveTo>
                  <a:cubicBezTo>
                    <a:pt x="1215" y="161"/>
                    <a:pt x="1237" y="161"/>
                    <a:pt x="1258" y="163"/>
                  </a:cubicBezTo>
                  <a:cubicBezTo>
                    <a:pt x="1526" y="181"/>
                    <a:pt x="1767" y="297"/>
                    <a:pt x="1945" y="493"/>
                  </a:cubicBezTo>
                  <a:cubicBezTo>
                    <a:pt x="2124" y="698"/>
                    <a:pt x="2213" y="957"/>
                    <a:pt x="2195" y="1215"/>
                  </a:cubicBezTo>
                  <a:cubicBezTo>
                    <a:pt x="2168" y="1742"/>
                    <a:pt x="1731" y="2152"/>
                    <a:pt x="1214" y="2161"/>
                  </a:cubicBezTo>
                  <a:lnTo>
                    <a:pt x="1142" y="2161"/>
                  </a:lnTo>
                  <a:cubicBezTo>
                    <a:pt x="1116" y="2161"/>
                    <a:pt x="1089" y="2161"/>
                    <a:pt x="1062" y="2152"/>
                  </a:cubicBezTo>
                  <a:cubicBezTo>
                    <a:pt x="545" y="2081"/>
                    <a:pt x="170" y="1617"/>
                    <a:pt x="197" y="1099"/>
                  </a:cubicBezTo>
                  <a:cubicBezTo>
                    <a:pt x="231" y="576"/>
                    <a:pt x="669" y="161"/>
                    <a:pt x="1194" y="161"/>
                  </a:cubicBezTo>
                  <a:close/>
                  <a:moveTo>
                    <a:pt x="1201" y="0"/>
                  </a:moveTo>
                  <a:cubicBezTo>
                    <a:pt x="588" y="0"/>
                    <a:pt x="71" y="479"/>
                    <a:pt x="36" y="1091"/>
                  </a:cubicBezTo>
                  <a:cubicBezTo>
                    <a:pt x="1" y="1697"/>
                    <a:pt x="438" y="2232"/>
                    <a:pt x="1035" y="2313"/>
                  </a:cubicBezTo>
                  <a:cubicBezTo>
                    <a:pt x="1071" y="2313"/>
                    <a:pt x="1098" y="2322"/>
                    <a:pt x="1133" y="2322"/>
                  </a:cubicBezTo>
                  <a:lnTo>
                    <a:pt x="1214" y="2322"/>
                  </a:lnTo>
                  <a:cubicBezTo>
                    <a:pt x="1820" y="2313"/>
                    <a:pt x="2320" y="1831"/>
                    <a:pt x="2356" y="1233"/>
                  </a:cubicBezTo>
                  <a:cubicBezTo>
                    <a:pt x="2374" y="921"/>
                    <a:pt x="2266" y="618"/>
                    <a:pt x="2061" y="386"/>
                  </a:cubicBezTo>
                  <a:cubicBezTo>
                    <a:pt x="1856" y="163"/>
                    <a:pt x="1571" y="20"/>
                    <a:pt x="1267" y="2"/>
                  </a:cubicBezTo>
                  <a:cubicBezTo>
                    <a:pt x="1245" y="1"/>
                    <a:pt x="1223" y="0"/>
                    <a:pt x="12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7"/>
            <p:cNvSpPr/>
            <p:nvPr/>
          </p:nvSpPr>
          <p:spPr>
            <a:xfrm>
              <a:off x="4835793" y="2795663"/>
              <a:ext cx="155139" cy="150856"/>
            </a:xfrm>
            <a:custGeom>
              <a:avLst/>
              <a:gdLst/>
              <a:ahLst/>
              <a:cxnLst/>
              <a:rect l="l" t="t" r="r" b="b"/>
              <a:pathLst>
                <a:path w="1811" h="1761" extrusionOk="0">
                  <a:moveTo>
                    <a:pt x="902" y="154"/>
                  </a:moveTo>
                  <a:cubicBezTo>
                    <a:pt x="913" y="154"/>
                    <a:pt x="925" y="154"/>
                    <a:pt x="937" y="155"/>
                  </a:cubicBezTo>
                  <a:cubicBezTo>
                    <a:pt x="1338" y="182"/>
                    <a:pt x="1641" y="521"/>
                    <a:pt x="1624" y="922"/>
                  </a:cubicBezTo>
                  <a:cubicBezTo>
                    <a:pt x="1598" y="1307"/>
                    <a:pt x="1285" y="1602"/>
                    <a:pt x="906" y="1602"/>
                  </a:cubicBezTo>
                  <a:cubicBezTo>
                    <a:pt x="889" y="1602"/>
                    <a:pt x="873" y="1601"/>
                    <a:pt x="856" y="1600"/>
                  </a:cubicBezTo>
                  <a:cubicBezTo>
                    <a:pt x="794" y="1600"/>
                    <a:pt x="732" y="1582"/>
                    <a:pt x="669" y="1565"/>
                  </a:cubicBezTo>
                  <a:cubicBezTo>
                    <a:pt x="624" y="1556"/>
                    <a:pt x="589" y="1538"/>
                    <a:pt x="544" y="1511"/>
                  </a:cubicBezTo>
                  <a:cubicBezTo>
                    <a:pt x="303" y="1377"/>
                    <a:pt x="161" y="1118"/>
                    <a:pt x="178" y="842"/>
                  </a:cubicBezTo>
                  <a:cubicBezTo>
                    <a:pt x="187" y="646"/>
                    <a:pt x="277" y="467"/>
                    <a:pt x="419" y="342"/>
                  </a:cubicBezTo>
                  <a:cubicBezTo>
                    <a:pt x="553" y="217"/>
                    <a:pt x="726" y="154"/>
                    <a:pt x="902" y="154"/>
                  </a:cubicBezTo>
                  <a:close/>
                  <a:moveTo>
                    <a:pt x="889" y="1"/>
                  </a:moveTo>
                  <a:cubicBezTo>
                    <a:pt x="673" y="1"/>
                    <a:pt x="474" y="80"/>
                    <a:pt x="312" y="217"/>
                  </a:cubicBezTo>
                  <a:cubicBezTo>
                    <a:pt x="134" y="378"/>
                    <a:pt x="36" y="592"/>
                    <a:pt x="18" y="833"/>
                  </a:cubicBezTo>
                  <a:cubicBezTo>
                    <a:pt x="0" y="1172"/>
                    <a:pt x="170" y="1484"/>
                    <a:pt x="464" y="1654"/>
                  </a:cubicBezTo>
                  <a:cubicBezTo>
                    <a:pt x="517" y="1680"/>
                    <a:pt x="571" y="1698"/>
                    <a:pt x="616" y="1716"/>
                  </a:cubicBezTo>
                  <a:cubicBezTo>
                    <a:pt x="687" y="1743"/>
                    <a:pt x="767" y="1761"/>
                    <a:pt x="848" y="1761"/>
                  </a:cubicBezTo>
                  <a:lnTo>
                    <a:pt x="901" y="1761"/>
                  </a:lnTo>
                  <a:cubicBezTo>
                    <a:pt x="1365" y="1761"/>
                    <a:pt x="1749" y="1404"/>
                    <a:pt x="1784" y="931"/>
                  </a:cubicBezTo>
                  <a:cubicBezTo>
                    <a:pt x="1811" y="449"/>
                    <a:pt x="1436" y="30"/>
                    <a:pt x="955" y="3"/>
                  </a:cubicBezTo>
                  <a:cubicBezTo>
                    <a:pt x="932" y="2"/>
                    <a:pt x="910" y="1"/>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7"/>
            <p:cNvSpPr/>
            <p:nvPr/>
          </p:nvSpPr>
          <p:spPr>
            <a:xfrm>
              <a:off x="4801355" y="3186981"/>
              <a:ext cx="194974" cy="192147"/>
            </a:xfrm>
            <a:custGeom>
              <a:avLst/>
              <a:gdLst/>
              <a:ahLst/>
              <a:cxnLst/>
              <a:rect l="l" t="t" r="r" b="b"/>
              <a:pathLst>
                <a:path w="2276" h="2243" extrusionOk="0">
                  <a:moveTo>
                    <a:pt x="1196" y="163"/>
                  </a:moveTo>
                  <a:cubicBezTo>
                    <a:pt x="1455" y="181"/>
                    <a:pt x="1696" y="288"/>
                    <a:pt x="1865" y="485"/>
                  </a:cubicBezTo>
                  <a:cubicBezTo>
                    <a:pt x="2035" y="672"/>
                    <a:pt x="2115" y="922"/>
                    <a:pt x="2106" y="1180"/>
                  </a:cubicBezTo>
                  <a:cubicBezTo>
                    <a:pt x="2088" y="1439"/>
                    <a:pt x="1972" y="1671"/>
                    <a:pt x="1785" y="1841"/>
                  </a:cubicBezTo>
                  <a:cubicBezTo>
                    <a:pt x="1605" y="1996"/>
                    <a:pt x="1388" y="2084"/>
                    <a:pt x="1154" y="2084"/>
                  </a:cubicBezTo>
                  <a:cubicBezTo>
                    <a:pt x="1132" y="2084"/>
                    <a:pt x="1111" y="2083"/>
                    <a:pt x="1089" y="2081"/>
                  </a:cubicBezTo>
                  <a:cubicBezTo>
                    <a:pt x="964" y="2073"/>
                    <a:pt x="839" y="2046"/>
                    <a:pt x="723" y="1983"/>
                  </a:cubicBezTo>
                  <a:cubicBezTo>
                    <a:pt x="687" y="1965"/>
                    <a:pt x="652" y="1948"/>
                    <a:pt x="616" y="1930"/>
                  </a:cubicBezTo>
                  <a:cubicBezTo>
                    <a:pt x="331" y="1734"/>
                    <a:pt x="161" y="1403"/>
                    <a:pt x="188" y="1064"/>
                  </a:cubicBezTo>
                  <a:cubicBezTo>
                    <a:pt x="197" y="815"/>
                    <a:pt x="313" y="574"/>
                    <a:pt x="509" y="404"/>
                  </a:cubicBezTo>
                  <a:cubicBezTo>
                    <a:pt x="687" y="244"/>
                    <a:pt x="911" y="163"/>
                    <a:pt x="1142" y="163"/>
                  </a:cubicBezTo>
                  <a:close/>
                  <a:moveTo>
                    <a:pt x="1148" y="1"/>
                  </a:moveTo>
                  <a:cubicBezTo>
                    <a:pt x="870" y="1"/>
                    <a:pt x="609" y="106"/>
                    <a:pt x="402" y="288"/>
                  </a:cubicBezTo>
                  <a:cubicBezTo>
                    <a:pt x="179" y="485"/>
                    <a:pt x="45" y="761"/>
                    <a:pt x="27" y="1056"/>
                  </a:cubicBezTo>
                  <a:cubicBezTo>
                    <a:pt x="1" y="1457"/>
                    <a:pt x="197" y="1841"/>
                    <a:pt x="527" y="2055"/>
                  </a:cubicBezTo>
                  <a:cubicBezTo>
                    <a:pt x="572" y="2081"/>
                    <a:pt x="616" y="2108"/>
                    <a:pt x="652" y="2126"/>
                  </a:cubicBezTo>
                  <a:cubicBezTo>
                    <a:pt x="786" y="2197"/>
                    <a:pt x="928" y="2233"/>
                    <a:pt x="1080" y="2242"/>
                  </a:cubicBezTo>
                  <a:lnTo>
                    <a:pt x="1142" y="2242"/>
                  </a:lnTo>
                  <a:cubicBezTo>
                    <a:pt x="1419" y="2242"/>
                    <a:pt x="1678" y="2144"/>
                    <a:pt x="1892" y="1957"/>
                  </a:cubicBezTo>
                  <a:cubicBezTo>
                    <a:pt x="2115" y="1760"/>
                    <a:pt x="2249" y="1484"/>
                    <a:pt x="2267" y="1189"/>
                  </a:cubicBezTo>
                  <a:cubicBezTo>
                    <a:pt x="2275" y="886"/>
                    <a:pt x="2177" y="601"/>
                    <a:pt x="1981" y="378"/>
                  </a:cubicBezTo>
                  <a:cubicBezTo>
                    <a:pt x="1785" y="155"/>
                    <a:pt x="1508" y="21"/>
                    <a:pt x="1214" y="3"/>
                  </a:cubicBezTo>
                  <a:cubicBezTo>
                    <a:pt x="1192" y="2"/>
                    <a:pt x="117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7"/>
            <p:cNvSpPr/>
            <p:nvPr/>
          </p:nvSpPr>
          <p:spPr>
            <a:xfrm>
              <a:off x="4377998" y="3092235"/>
              <a:ext cx="197201" cy="193603"/>
            </a:xfrm>
            <a:custGeom>
              <a:avLst/>
              <a:gdLst/>
              <a:ahLst/>
              <a:cxnLst/>
              <a:rect l="l" t="t" r="r" b="b"/>
              <a:pathLst>
                <a:path w="2302" h="2260" extrusionOk="0">
                  <a:moveTo>
                    <a:pt x="1148" y="161"/>
                  </a:moveTo>
                  <a:cubicBezTo>
                    <a:pt x="1170" y="161"/>
                    <a:pt x="1192" y="162"/>
                    <a:pt x="1214" y="163"/>
                  </a:cubicBezTo>
                  <a:cubicBezTo>
                    <a:pt x="1472" y="172"/>
                    <a:pt x="1713" y="288"/>
                    <a:pt x="1883" y="484"/>
                  </a:cubicBezTo>
                  <a:cubicBezTo>
                    <a:pt x="2061" y="681"/>
                    <a:pt x="2141" y="922"/>
                    <a:pt x="2132" y="1180"/>
                  </a:cubicBezTo>
                  <a:cubicBezTo>
                    <a:pt x="2115" y="1501"/>
                    <a:pt x="1936" y="1796"/>
                    <a:pt x="1660" y="1956"/>
                  </a:cubicBezTo>
                  <a:cubicBezTo>
                    <a:pt x="1642" y="1965"/>
                    <a:pt x="1624" y="1983"/>
                    <a:pt x="1597" y="1992"/>
                  </a:cubicBezTo>
                  <a:cubicBezTo>
                    <a:pt x="1461" y="2064"/>
                    <a:pt x="1310" y="2100"/>
                    <a:pt x="1157" y="2100"/>
                  </a:cubicBezTo>
                  <a:cubicBezTo>
                    <a:pt x="1140" y="2100"/>
                    <a:pt x="1123" y="2100"/>
                    <a:pt x="1107" y="2099"/>
                  </a:cubicBezTo>
                  <a:cubicBezTo>
                    <a:pt x="571" y="2063"/>
                    <a:pt x="161" y="1608"/>
                    <a:pt x="188" y="1073"/>
                  </a:cubicBezTo>
                  <a:cubicBezTo>
                    <a:pt x="206" y="814"/>
                    <a:pt x="321" y="574"/>
                    <a:pt x="518" y="404"/>
                  </a:cubicBezTo>
                  <a:cubicBezTo>
                    <a:pt x="689" y="249"/>
                    <a:pt x="913" y="161"/>
                    <a:pt x="1148" y="161"/>
                  </a:cubicBezTo>
                  <a:close/>
                  <a:moveTo>
                    <a:pt x="1154" y="1"/>
                  </a:moveTo>
                  <a:cubicBezTo>
                    <a:pt x="883" y="1"/>
                    <a:pt x="617" y="99"/>
                    <a:pt x="411" y="288"/>
                  </a:cubicBezTo>
                  <a:cubicBezTo>
                    <a:pt x="188" y="484"/>
                    <a:pt x="54" y="761"/>
                    <a:pt x="36" y="1064"/>
                  </a:cubicBezTo>
                  <a:cubicBezTo>
                    <a:pt x="0" y="1680"/>
                    <a:pt x="473" y="2215"/>
                    <a:pt x="1098" y="2251"/>
                  </a:cubicBezTo>
                  <a:cubicBezTo>
                    <a:pt x="1115" y="2260"/>
                    <a:pt x="1142" y="2260"/>
                    <a:pt x="1160" y="2260"/>
                  </a:cubicBezTo>
                  <a:cubicBezTo>
                    <a:pt x="1338" y="2260"/>
                    <a:pt x="1517" y="2215"/>
                    <a:pt x="1669" y="2135"/>
                  </a:cubicBezTo>
                  <a:cubicBezTo>
                    <a:pt x="1695" y="2126"/>
                    <a:pt x="1722" y="2108"/>
                    <a:pt x="1749" y="2090"/>
                  </a:cubicBezTo>
                  <a:cubicBezTo>
                    <a:pt x="2061" y="1903"/>
                    <a:pt x="2266" y="1564"/>
                    <a:pt x="2284" y="1198"/>
                  </a:cubicBezTo>
                  <a:cubicBezTo>
                    <a:pt x="2302" y="895"/>
                    <a:pt x="2204" y="600"/>
                    <a:pt x="2008" y="377"/>
                  </a:cubicBezTo>
                  <a:cubicBezTo>
                    <a:pt x="1802" y="154"/>
                    <a:pt x="1526" y="21"/>
                    <a:pt x="1223" y="3"/>
                  </a:cubicBezTo>
                  <a:cubicBezTo>
                    <a:pt x="1200" y="1"/>
                    <a:pt x="1177" y="1"/>
                    <a:pt x="11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7"/>
            <p:cNvSpPr/>
            <p:nvPr/>
          </p:nvSpPr>
          <p:spPr>
            <a:xfrm>
              <a:off x="4589677" y="3622245"/>
              <a:ext cx="80354" cy="144260"/>
            </a:xfrm>
            <a:custGeom>
              <a:avLst/>
              <a:gdLst/>
              <a:ahLst/>
              <a:cxnLst/>
              <a:rect l="l" t="t" r="r" b="b"/>
              <a:pathLst>
                <a:path w="938" h="1684" extrusionOk="0">
                  <a:moveTo>
                    <a:pt x="850" y="0"/>
                  </a:moveTo>
                  <a:cubicBezTo>
                    <a:pt x="818" y="0"/>
                    <a:pt x="790" y="18"/>
                    <a:pt x="777" y="51"/>
                  </a:cubicBezTo>
                  <a:cubicBezTo>
                    <a:pt x="473" y="729"/>
                    <a:pt x="27" y="1559"/>
                    <a:pt x="18" y="1568"/>
                  </a:cubicBezTo>
                  <a:cubicBezTo>
                    <a:pt x="0" y="1604"/>
                    <a:pt x="18" y="1648"/>
                    <a:pt x="54" y="1675"/>
                  </a:cubicBezTo>
                  <a:cubicBezTo>
                    <a:pt x="63" y="1684"/>
                    <a:pt x="81" y="1684"/>
                    <a:pt x="90" y="1684"/>
                  </a:cubicBezTo>
                  <a:cubicBezTo>
                    <a:pt x="116" y="1684"/>
                    <a:pt x="152" y="1666"/>
                    <a:pt x="161" y="1639"/>
                  </a:cubicBezTo>
                  <a:cubicBezTo>
                    <a:pt x="170" y="1630"/>
                    <a:pt x="616" y="792"/>
                    <a:pt x="919" y="114"/>
                  </a:cubicBezTo>
                  <a:cubicBezTo>
                    <a:pt x="937" y="78"/>
                    <a:pt x="919" y="25"/>
                    <a:pt x="884" y="7"/>
                  </a:cubicBezTo>
                  <a:cubicBezTo>
                    <a:pt x="872" y="2"/>
                    <a:pt x="86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7"/>
            <p:cNvSpPr/>
            <p:nvPr/>
          </p:nvSpPr>
          <p:spPr>
            <a:xfrm>
              <a:off x="4553012" y="3525529"/>
              <a:ext cx="87207" cy="199000"/>
            </a:xfrm>
            <a:custGeom>
              <a:avLst/>
              <a:gdLst/>
              <a:ahLst/>
              <a:cxnLst/>
              <a:rect l="l" t="t" r="r" b="b"/>
              <a:pathLst>
                <a:path w="1018" h="2323" extrusionOk="0">
                  <a:moveTo>
                    <a:pt x="933" y="1"/>
                  </a:moveTo>
                  <a:cubicBezTo>
                    <a:pt x="896" y="1"/>
                    <a:pt x="864" y="19"/>
                    <a:pt x="857" y="56"/>
                  </a:cubicBezTo>
                  <a:cubicBezTo>
                    <a:pt x="848" y="74"/>
                    <a:pt x="839" y="101"/>
                    <a:pt x="830" y="137"/>
                  </a:cubicBezTo>
                  <a:cubicBezTo>
                    <a:pt x="767" y="395"/>
                    <a:pt x="580" y="1091"/>
                    <a:pt x="18" y="2206"/>
                  </a:cubicBezTo>
                  <a:cubicBezTo>
                    <a:pt x="0" y="2251"/>
                    <a:pt x="9" y="2296"/>
                    <a:pt x="54" y="2313"/>
                  </a:cubicBezTo>
                  <a:cubicBezTo>
                    <a:pt x="63" y="2322"/>
                    <a:pt x="72" y="2322"/>
                    <a:pt x="89" y="2322"/>
                  </a:cubicBezTo>
                  <a:cubicBezTo>
                    <a:pt x="116" y="2322"/>
                    <a:pt x="143" y="2304"/>
                    <a:pt x="161" y="2278"/>
                  </a:cubicBezTo>
                  <a:cubicBezTo>
                    <a:pt x="732" y="1154"/>
                    <a:pt x="919" y="440"/>
                    <a:pt x="982" y="181"/>
                  </a:cubicBezTo>
                  <a:cubicBezTo>
                    <a:pt x="990" y="146"/>
                    <a:pt x="999" y="119"/>
                    <a:pt x="1008" y="101"/>
                  </a:cubicBezTo>
                  <a:cubicBezTo>
                    <a:pt x="1017" y="56"/>
                    <a:pt x="990" y="12"/>
                    <a:pt x="955" y="3"/>
                  </a:cubicBezTo>
                  <a:cubicBezTo>
                    <a:pt x="947" y="1"/>
                    <a:pt x="940"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7"/>
            <p:cNvSpPr/>
            <p:nvPr/>
          </p:nvSpPr>
          <p:spPr>
            <a:xfrm>
              <a:off x="4749357" y="3108340"/>
              <a:ext cx="39834" cy="119417"/>
            </a:xfrm>
            <a:custGeom>
              <a:avLst/>
              <a:gdLst/>
              <a:ahLst/>
              <a:cxnLst/>
              <a:rect l="l" t="t" r="r" b="b"/>
              <a:pathLst>
                <a:path w="465" h="1394" extrusionOk="0">
                  <a:moveTo>
                    <a:pt x="385" y="0"/>
                  </a:moveTo>
                  <a:cubicBezTo>
                    <a:pt x="347" y="0"/>
                    <a:pt x="312" y="26"/>
                    <a:pt x="304" y="64"/>
                  </a:cubicBezTo>
                  <a:cubicBezTo>
                    <a:pt x="188" y="600"/>
                    <a:pt x="19" y="1287"/>
                    <a:pt x="10" y="1296"/>
                  </a:cubicBezTo>
                  <a:cubicBezTo>
                    <a:pt x="1" y="1340"/>
                    <a:pt x="28" y="1385"/>
                    <a:pt x="72" y="1394"/>
                  </a:cubicBezTo>
                  <a:lnTo>
                    <a:pt x="90" y="1394"/>
                  </a:lnTo>
                  <a:cubicBezTo>
                    <a:pt x="126" y="1394"/>
                    <a:pt x="162" y="1376"/>
                    <a:pt x="170" y="1340"/>
                  </a:cubicBezTo>
                  <a:cubicBezTo>
                    <a:pt x="170" y="1331"/>
                    <a:pt x="349" y="635"/>
                    <a:pt x="456" y="100"/>
                  </a:cubicBezTo>
                  <a:cubicBezTo>
                    <a:pt x="465" y="56"/>
                    <a:pt x="438" y="11"/>
                    <a:pt x="402" y="2"/>
                  </a:cubicBezTo>
                  <a:cubicBezTo>
                    <a:pt x="397" y="1"/>
                    <a:pt x="391"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7"/>
            <p:cNvSpPr/>
            <p:nvPr/>
          </p:nvSpPr>
          <p:spPr>
            <a:xfrm>
              <a:off x="4728797" y="2941122"/>
              <a:ext cx="35208" cy="175870"/>
            </a:xfrm>
            <a:custGeom>
              <a:avLst/>
              <a:gdLst/>
              <a:ahLst/>
              <a:cxnLst/>
              <a:rect l="l" t="t" r="r" b="b"/>
              <a:pathLst>
                <a:path w="411" h="2053" extrusionOk="0">
                  <a:moveTo>
                    <a:pt x="330" y="0"/>
                  </a:moveTo>
                  <a:cubicBezTo>
                    <a:pt x="286" y="0"/>
                    <a:pt x="250" y="36"/>
                    <a:pt x="250" y="81"/>
                  </a:cubicBezTo>
                  <a:cubicBezTo>
                    <a:pt x="205" y="991"/>
                    <a:pt x="18" y="1945"/>
                    <a:pt x="9" y="1954"/>
                  </a:cubicBezTo>
                  <a:cubicBezTo>
                    <a:pt x="0" y="1999"/>
                    <a:pt x="36" y="2043"/>
                    <a:pt x="71" y="2043"/>
                  </a:cubicBezTo>
                  <a:cubicBezTo>
                    <a:pt x="80" y="2052"/>
                    <a:pt x="89" y="2052"/>
                    <a:pt x="89" y="2052"/>
                  </a:cubicBezTo>
                  <a:cubicBezTo>
                    <a:pt x="125" y="2052"/>
                    <a:pt x="161" y="2025"/>
                    <a:pt x="170" y="1990"/>
                  </a:cubicBezTo>
                  <a:cubicBezTo>
                    <a:pt x="170" y="1972"/>
                    <a:pt x="366" y="1008"/>
                    <a:pt x="410" y="90"/>
                  </a:cubicBezTo>
                  <a:cubicBezTo>
                    <a:pt x="410" y="45"/>
                    <a:pt x="375" y="9"/>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7"/>
            <p:cNvSpPr/>
            <p:nvPr/>
          </p:nvSpPr>
          <p:spPr>
            <a:xfrm>
              <a:off x="4710379" y="2396806"/>
              <a:ext cx="29897" cy="91233"/>
            </a:xfrm>
            <a:custGeom>
              <a:avLst/>
              <a:gdLst/>
              <a:ahLst/>
              <a:cxnLst/>
              <a:rect l="l" t="t" r="r" b="b"/>
              <a:pathLst>
                <a:path w="349" h="1065" extrusionOk="0">
                  <a:moveTo>
                    <a:pt x="90" y="1"/>
                  </a:moveTo>
                  <a:cubicBezTo>
                    <a:pt x="84" y="1"/>
                    <a:pt x="78" y="1"/>
                    <a:pt x="72" y="3"/>
                  </a:cubicBezTo>
                  <a:cubicBezTo>
                    <a:pt x="28" y="11"/>
                    <a:pt x="1" y="56"/>
                    <a:pt x="10" y="101"/>
                  </a:cubicBezTo>
                  <a:cubicBezTo>
                    <a:pt x="19" y="101"/>
                    <a:pt x="108" y="529"/>
                    <a:pt x="188" y="1002"/>
                  </a:cubicBezTo>
                  <a:cubicBezTo>
                    <a:pt x="197" y="1037"/>
                    <a:pt x="233" y="1064"/>
                    <a:pt x="269" y="1064"/>
                  </a:cubicBezTo>
                  <a:lnTo>
                    <a:pt x="278" y="1064"/>
                  </a:lnTo>
                  <a:cubicBezTo>
                    <a:pt x="322" y="1055"/>
                    <a:pt x="349" y="1011"/>
                    <a:pt x="349" y="966"/>
                  </a:cubicBezTo>
                  <a:cubicBezTo>
                    <a:pt x="260" y="502"/>
                    <a:pt x="170" y="74"/>
                    <a:pt x="170" y="65"/>
                  </a:cubicBezTo>
                  <a:cubicBezTo>
                    <a:pt x="163" y="26"/>
                    <a:pt x="12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7"/>
          <p:cNvGrpSpPr/>
          <p:nvPr/>
        </p:nvGrpSpPr>
        <p:grpSpPr>
          <a:xfrm rot="1362013">
            <a:off x="8003489" y="2240504"/>
            <a:ext cx="1612427" cy="1777730"/>
            <a:chOff x="3089275" y="3977850"/>
            <a:chExt cx="558925" cy="616225"/>
          </a:xfrm>
        </p:grpSpPr>
        <p:sp>
          <p:nvSpPr>
            <p:cNvPr id="1452" name="Google Shape;1452;p7"/>
            <p:cNvSpPr/>
            <p:nvPr/>
          </p:nvSpPr>
          <p:spPr>
            <a:xfrm>
              <a:off x="3181825" y="4047650"/>
              <a:ext cx="50000" cy="71625"/>
            </a:xfrm>
            <a:custGeom>
              <a:avLst/>
              <a:gdLst/>
              <a:ahLst/>
              <a:cxnLst/>
              <a:rect l="l" t="t" r="r" b="b"/>
              <a:pathLst>
                <a:path w="2000" h="2865" extrusionOk="0">
                  <a:moveTo>
                    <a:pt x="804" y="2864"/>
                  </a:moveTo>
                  <a:cubicBezTo>
                    <a:pt x="804" y="2864"/>
                    <a:pt x="1" y="1651"/>
                    <a:pt x="384" y="830"/>
                  </a:cubicBezTo>
                  <a:cubicBezTo>
                    <a:pt x="768" y="0"/>
                    <a:pt x="1999" y="54"/>
                    <a:pt x="1999" y="54"/>
                  </a:cubicBezTo>
                  <a:cubicBezTo>
                    <a:pt x="1999" y="54"/>
                    <a:pt x="1678" y="2257"/>
                    <a:pt x="804" y="28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7"/>
            <p:cNvSpPr/>
            <p:nvPr/>
          </p:nvSpPr>
          <p:spPr>
            <a:xfrm>
              <a:off x="3174250" y="4040950"/>
              <a:ext cx="64250" cy="85675"/>
            </a:xfrm>
            <a:custGeom>
              <a:avLst/>
              <a:gdLst/>
              <a:ahLst/>
              <a:cxnLst/>
              <a:rect l="l" t="t" r="r" b="b"/>
              <a:pathLst>
                <a:path w="2570" h="3427" extrusionOk="0">
                  <a:moveTo>
                    <a:pt x="919" y="1205"/>
                  </a:moveTo>
                  <a:cubicBezTo>
                    <a:pt x="696" y="1687"/>
                    <a:pt x="973" y="2356"/>
                    <a:pt x="1169" y="2731"/>
                  </a:cubicBezTo>
                  <a:cubicBezTo>
                    <a:pt x="1633" y="2195"/>
                    <a:pt x="1883" y="1125"/>
                    <a:pt x="1990" y="598"/>
                  </a:cubicBezTo>
                  <a:cubicBezTo>
                    <a:pt x="1651" y="634"/>
                    <a:pt x="1125" y="759"/>
                    <a:pt x="919" y="1205"/>
                  </a:cubicBezTo>
                  <a:close/>
                  <a:moveTo>
                    <a:pt x="893" y="3275"/>
                  </a:moveTo>
                  <a:cubicBezTo>
                    <a:pt x="893" y="3266"/>
                    <a:pt x="1" y="1946"/>
                    <a:pt x="456" y="982"/>
                  </a:cubicBezTo>
                  <a:cubicBezTo>
                    <a:pt x="911" y="1"/>
                    <a:pt x="2311" y="63"/>
                    <a:pt x="2311" y="63"/>
                  </a:cubicBezTo>
                  <a:cubicBezTo>
                    <a:pt x="2454" y="72"/>
                    <a:pt x="2570" y="188"/>
                    <a:pt x="2561" y="331"/>
                  </a:cubicBezTo>
                  <a:cubicBezTo>
                    <a:pt x="2561" y="349"/>
                    <a:pt x="2561" y="358"/>
                    <a:pt x="2552" y="375"/>
                  </a:cubicBezTo>
                  <a:cubicBezTo>
                    <a:pt x="2525" y="572"/>
                    <a:pt x="2177" y="2704"/>
                    <a:pt x="1250" y="3346"/>
                  </a:cubicBezTo>
                  <a:cubicBezTo>
                    <a:pt x="1134" y="3426"/>
                    <a:pt x="973" y="3400"/>
                    <a:pt x="893" y="3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7"/>
            <p:cNvSpPr/>
            <p:nvPr/>
          </p:nvSpPr>
          <p:spPr>
            <a:xfrm>
              <a:off x="3374075" y="4296550"/>
              <a:ext cx="238675" cy="297525"/>
            </a:xfrm>
            <a:custGeom>
              <a:avLst/>
              <a:gdLst/>
              <a:ahLst/>
              <a:cxnLst/>
              <a:rect l="l" t="t" r="r" b="b"/>
              <a:pathLst>
                <a:path w="9547" h="11901" extrusionOk="0">
                  <a:moveTo>
                    <a:pt x="1" y="1570"/>
                  </a:moveTo>
                  <a:lnTo>
                    <a:pt x="447" y="5210"/>
                  </a:lnTo>
                  <a:cubicBezTo>
                    <a:pt x="447" y="5210"/>
                    <a:pt x="1491" y="4925"/>
                    <a:pt x="1607" y="5246"/>
                  </a:cubicBezTo>
                  <a:cubicBezTo>
                    <a:pt x="1723" y="5558"/>
                    <a:pt x="2677" y="9073"/>
                    <a:pt x="2757" y="9867"/>
                  </a:cubicBezTo>
                  <a:cubicBezTo>
                    <a:pt x="2829" y="10661"/>
                    <a:pt x="3881" y="11901"/>
                    <a:pt x="6709" y="10465"/>
                  </a:cubicBezTo>
                  <a:cubicBezTo>
                    <a:pt x="9546" y="9019"/>
                    <a:pt x="8690" y="7226"/>
                    <a:pt x="7923" y="6896"/>
                  </a:cubicBezTo>
                  <a:cubicBezTo>
                    <a:pt x="7156" y="6557"/>
                    <a:pt x="5461" y="3399"/>
                    <a:pt x="5461" y="3399"/>
                  </a:cubicBezTo>
                  <a:cubicBezTo>
                    <a:pt x="5461" y="3399"/>
                    <a:pt x="6576" y="2507"/>
                    <a:pt x="6139" y="2195"/>
                  </a:cubicBezTo>
                  <a:cubicBezTo>
                    <a:pt x="5701" y="1874"/>
                    <a:pt x="3346" y="0"/>
                    <a:pt x="3346" y="0"/>
                  </a:cubicBezTo>
                  <a:cubicBezTo>
                    <a:pt x="3346" y="0"/>
                    <a:pt x="99" y="420"/>
                    <a:pt x="1" y="15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
            <p:cNvSpPr/>
            <p:nvPr/>
          </p:nvSpPr>
          <p:spPr>
            <a:xfrm>
              <a:off x="3367625" y="4289850"/>
              <a:ext cx="229950" cy="292200"/>
            </a:xfrm>
            <a:custGeom>
              <a:avLst/>
              <a:gdLst/>
              <a:ahLst/>
              <a:cxnLst/>
              <a:rect l="l" t="t" r="r" b="b"/>
              <a:pathLst>
                <a:path w="9198" h="11688" extrusionOk="0">
                  <a:moveTo>
                    <a:pt x="446" y="5514"/>
                  </a:moveTo>
                  <a:lnTo>
                    <a:pt x="0" y="1865"/>
                  </a:lnTo>
                  <a:cubicBezTo>
                    <a:pt x="0" y="1847"/>
                    <a:pt x="0" y="1829"/>
                    <a:pt x="0" y="1812"/>
                  </a:cubicBezTo>
                  <a:cubicBezTo>
                    <a:pt x="116" y="456"/>
                    <a:pt x="3560" y="10"/>
                    <a:pt x="3569" y="10"/>
                  </a:cubicBezTo>
                  <a:cubicBezTo>
                    <a:pt x="3640" y="1"/>
                    <a:pt x="3711" y="18"/>
                    <a:pt x="3765" y="63"/>
                  </a:cubicBezTo>
                  <a:cubicBezTo>
                    <a:pt x="3774" y="72"/>
                    <a:pt x="6111" y="1936"/>
                    <a:pt x="6548" y="2249"/>
                  </a:cubicBezTo>
                  <a:cubicBezTo>
                    <a:pt x="7110" y="2659"/>
                    <a:pt x="6388" y="3408"/>
                    <a:pt x="6049" y="3721"/>
                  </a:cubicBezTo>
                  <a:cubicBezTo>
                    <a:pt x="6414" y="4390"/>
                    <a:pt x="7699" y="6674"/>
                    <a:pt x="8279" y="6923"/>
                  </a:cubicBezTo>
                  <a:cubicBezTo>
                    <a:pt x="8546" y="7039"/>
                    <a:pt x="8823" y="7298"/>
                    <a:pt x="8993" y="7637"/>
                  </a:cubicBezTo>
                  <a:cubicBezTo>
                    <a:pt x="9100" y="7842"/>
                    <a:pt x="9171" y="8092"/>
                    <a:pt x="9189" y="8351"/>
                  </a:cubicBezTo>
                  <a:cubicBezTo>
                    <a:pt x="9198" y="8618"/>
                    <a:pt x="9153" y="8904"/>
                    <a:pt x="9019" y="9198"/>
                  </a:cubicBezTo>
                  <a:cubicBezTo>
                    <a:pt x="8770" y="9778"/>
                    <a:pt x="8190" y="10402"/>
                    <a:pt x="7092" y="10956"/>
                  </a:cubicBezTo>
                  <a:cubicBezTo>
                    <a:pt x="6263" y="11384"/>
                    <a:pt x="5567" y="11580"/>
                    <a:pt x="5005" y="11634"/>
                  </a:cubicBezTo>
                  <a:cubicBezTo>
                    <a:pt x="4434" y="11687"/>
                    <a:pt x="3988" y="11589"/>
                    <a:pt x="3649" y="11411"/>
                  </a:cubicBezTo>
                  <a:cubicBezTo>
                    <a:pt x="3292" y="11232"/>
                    <a:pt x="3051" y="10965"/>
                    <a:pt x="2908" y="10688"/>
                  </a:cubicBezTo>
                  <a:cubicBezTo>
                    <a:pt x="2819" y="10510"/>
                    <a:pt x="2775" y="10322"/>
                    <a:pt x="2757" y="10162"/>
                  </a:cubicBezTo>
                  <a:cubicBezTo>
                    <a:pt x="2730" y="9867"/>
                    <a:pt x="2569" y="9162"/>
                    <a:pt x="2382" y="8395"/>
                  </a:cubicBezTo>
                  <a:cubicBezTo>
                    <a:pt x="2079" y="7164"/>
                    <a:pt x="1695" y="5781"/>
                    <a:pt x="1624" y="5603"/>
                  </a:cubicBezTo>
                  <a:cubicBezTo>
                    <a:pt x="1588" y="5514"/>
                    <a:pt x="776" y="5728"/>
                    <a:pt x="776" y="5728"/>
                  </a:cubicBezTo>
                  <a:cubicBezTo>
                    <a:pt x="758" y="5737"/>
                    <a:pt x="749" y="5737"/>
                    <a:pt x="741" y="5737"/>
                  </a:cubicBezTo>
                  <a:cubicBezTo>
                    <a:pt x="598" y="5755"/>
                    <a:pt x="464" y="5657"/>
                    <a:pt x="446" y="5514"/>
                  </a:cubicBezTo>
                  <a:close/>
                  <a:moveTo>
                    <a:pt x="518" y="1838"/>
                  </a:moveTo>
                  <a:lnTo>
                    <a:pt x="928" y="5166"/>
                  </a:lnTo>
                  <a:cubicBezTo>
                    <a:pt x="1312" y="5103"/>
                    <a:pt x="1972" y="5050"/>
                    <a:pt x="2105" y="5425"/>
                  </a:cubicBezTo>
                  <a:cubicBezTo>
                    <a:pt x="2177" y="5621"/>
                    <a:pt x="2569" y="7030"/>
                    <a:pt x="2882" y="8270"/>
                  </a:cubicBezTo>
                  <a:cubicBezTo>
                    <a:pt x="3078" y="9064"/>
                    <a:pt x="3238" y="9796"/>
                    <a:pt x="3274" y="10108"/>
                  </a:cubicBezTo>
                  <a:cubicBezTo>
                    <a:pt x="3283" y="10215"/>
                    <a:pt x="3310" y="10331"/>
                    <a:pt x="3372" y="10447"/>
                  </a:cubicBezTo>
                  <a:cubicBezTo>
                    <a:pt x="3470" y="10643"/>
                    <a:pt x="3631" y="10822"/>
                    <a:pt x="3881" y="10956"/>
                  </a:cubicBezTo>
                  <a:cubicBezTo>
                    <a:pt x="4148" y="11089"/>
                    <a:pt x="4496" y="11161"/>
                    <a:pt x="4960" y="11116"/>
                  </a:cubicBezTo>
                  <a:cubicBezTo>
                    <a:pt x="5460" y="11072"/>
                    <a:pt x="6093" y="10884"/>
                    <a:pt x="6851" y="10501"/>
                  </a:cubicBezTo>
                  <a:cubicBezTo>
                    <a:pt x="7833" y="10001"/>
                    <a:pt x="8332" y="9475"/>
                    <a:pt x="8546" y="8993"/>
                  </a:cubicBezTo>
                  <a:cubicBezTo>
                    <a:pt x="8645" y="8770"/>
                    <a:pt x="8680" y="8565"/>
                    <a:pt x="8671" y="8377"/>
                  </a:cubicBezTo>
                  <a:cubicBezTo>
                    <a:pt x="8662" y="8190"/>
                    <a:pt x="8609" y="8021"/>
                    <a:pt x="8538" y="7869"/>
                  </a:cubicBezTo>
                  <a:cubicBezTo>
                    <a:pt x="8422" y="7637"/>
                    <a:pt x="8243" y="7467"/>
                    <a:pt x="8074" y="7396"/>
                  </a:cubicBezTo>
                  <a:cubicBezTo>
                    <a:pt x="7235" y="7030"/>
                    <a:pt x="5495" y="3801"/>
                    <a:pt x="5495" y="3792"/>
                  </a:cubicBezTo>
                  <a:cubicBezTo>
                    <a:pt x="5433" y="3676"/>
                    <a:pt x="5469" y="3533"/>
                    <a:pt x="5567" y="3462"/>
                  </a:cubicBezTo>
                  <a:cubicBezTo>
                    <a:pt x="5665" y="3382"/>
                    <a:pt x="6397" y="2775"/>
                    <a:pt x="6245" y="2668"/>
                  </a:cubicBezTo>
                  <a:cubicBezTo>
                    <a:pt x="5861" y="2383"/>
                    <a:pt x="3961" y="884"/>
                    <a:pt x="3533" y="536"/>
                  </a:cubicBezTo>
                  <a:cubicBezTo>
                    <a:pt x="2998" y="616"/>
                    <a:pt x="634" y="1018"/>
                    <a:pt x="518" y="18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7"/>
            <p:cNvSpPr/>
            <p:nvPr/>
          </p:nvSpPr>
          <p:spPr>
            <a:xfrm>
              <a:off x="3094850" y="3977850"/>
              <a:ext cx="548900" cy="436025"/>
            </a:xfrm>
            <a:custGeom>
              <a:avLst/>
              <a:gdLst/>
              <a:ahLst/>
              <a:cxnLst/>
              <a:rect l="l" t="t" r="r" b="b"/>
              <a:pathLst>
                <a:path w="21956" h="17441" extrusionOk="0">
                  <a:moveTo>
                    <a:pt x="1027" y="14390"/>
                  </a:moveTo>
                  <a:cubicBezTo>
                    <a:pt x="1027" y="14390"/>
                    <a:pt x="1" y="12713"/>
                    <a:pt x="2168" y="10036"/>
                  </a:cubicBezTo>
                  <a:cubicBezTo>
                    <a:pt x="4327" y="7351"/>
                    <a:pt x="4140" y="5567"/>
                    <a:pt x="4595" y="4345"/>
                  </a:cubicBezTo>
                  <a:cubicBezTo>
                    <a:pt x="5059" y="3131"/>
                    <a:pt x="7316" y="0"/>
                    <a:pt x="11152" y="1320"/>
                  </a:cubicBezTo>
                  <a:cubicBezTo>
                    <a:pt x="14979" y="2632"/>
                    <a:pt x="15140" y="3301"/>
                    <a:pt x="16567" y="3479"/>
                  </a:cubicBezTo>
                  <a:cubicBezTo>
                    <a:pt x="18003" y="3658"/>
                    <a:pt x="21652" y="3346"/>
                    <a:pt x="21804" y="5915"/>
                  </a:cubicBezTo>
                  <a:cubicBezTo>
                    <a:pt x="21955" y="8493"/>
                    <a:pt x="17218" y="12427"/>
                    <a:pt x="13284" y="14541"/>
                  </a:cubicBezTo>
                  <a:cubicBezTo>
                    <a:pt x="9350" y="16656"/>
                    <a:pt x="2329" y="17441"/>
                    <a:pt x="1027" y="143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7"/>
            <p:cNvSpPr/>
            <p:nvPr/>
          </p:nvSpPr>
          <p:spPr>
            <a:xfrm>
              <a:off x="3089275" y="3991225"/>
              <a:ext cx="558925" cy="403475"/>
            </a:xfrm>
            <a:custGeom>
              <a:avLst/>
              <a:gdLst/>
              <a:ahLst/>
              <a:cxnLst/>
              <a:rect l="l" t="t" r="r" b="b"/>
              <a:pathLst>
                <a:path w="22357" h="16139" extrusionOk="0">
                  <a:moveTo>
                    <a:pt x="2588" y="9662"/>
                  </a:moveTo>
                  <a:cubicBezTo>
                    <a:pt x="545" y="12204"/>
                    <a:pt x="1473" y="13721"/>
                    <a:pt x="1482" y="13730"/>
                  </a:cubicBezTo>
                  <a:lnTo>
                    <a:pt x="1490" y="13757"/>
                  </a:lnTo>
                  <a:cubicBezTo>
                    <a:pt x="1517" y="13819"/>
                    <a:pt x="1544" y="13873"/>
                    <a:pt x="1580" y="13935"/>
                  </a:cubicBezTo>
                  <a:lnTo>
                    <a:pt x="1580" y="13935"/>
                  </a:lnTo>
                  <a:cubicBezTo>
                    <a:pt x="2213" y="15121"/>
                    <a:pt x="3917" y="15621"/>
                    <a:pt x="5942" y="15621"/>
                  </a:cubicBezTo>
                  <a:cubicBezTo>
                    <a:pt x="8012" y="15621"/>
                    <a:pt x="10403" y="15104"/>
                    <a:pt x="12338" y="14283"/>
                  </a:cubicBezTo>
                  <a:cubicBezTo>
                    <a:pt x="12704" y="14131"/>
                    <a:pt x="13061" y="13962"/>
                    <a:pt x="13382" y="13783"/>
                  </a:cubicBezTo>
                  <a:cubicBezTo>
                    <a:pt x="15514" y="12641"/>
                    <a:pt x="17878" y="10964"/>
                    <a:pt x="19556" y="9260"/>
                  </a:cubicBezTo>
                  <a:cubicBezTo>
                    <a:pt x="20929" y="7878"/>
                    <a:pt x="21830" y="6486"/>
                    <a:pt x="21768" y="5398"/>
                  </a:cubicBezTo>
                  <a:cubicBezTo>
                    <a:pt x="21652" y="3480"/>
                    <a:pt x="19226" y="3346"/>
                    <a:pt x="17638" y="3265"/>
                  </a:cubicBezTo>
                  <a:cubicBezTo>
                    <a:pt x="17307" y="3248"/>
                    <a:pt x="17013" y="3230"/>
                    <a:pt x="16763" y="3203"/>
                  </a:cubicBezTo>
                  <a:cubicBezTo>
                    <a:pt x="16023" y="3105"/>
                    <a:pt x="15612" y="2900"/>
                    <a:pt x="14934" y="2552"/>
                  </a:cubicBezTo>
                  <a:cubicBezTo>
                    <a:pt x="14239" y="2204"/>
                    <a:pt x="13248" y="1695"/>
                    <a:pt x="11286" y="1026"/>
                  </a:cubicBezTo>
                  <a:cubicBezTo>
                    <a:pt x="9867" y="536"/>
                    <a:pt x="8672" y="687"/>
                    <a:pt x="7717" y="1124"/>
                  </a:cubicBezTo>
                  <a:cubicBezTo>
                    <a:pt x="6228" y="1820"/>
                    <a:pt x="5327" y="3194"/>
                    <a:pt x="5059" y="3899"/>
                  </a:cubicBezTo>
                  <a:cubicBezTo>
                    <a:pt x="4952" y="4202"/>
                    <a:pt x="4872" y="4550"/>
                    <a:pt x="4791" y="4952"/>
                  </a:cubicBezTo>
                  <a:cubicBezTo>
                    <a:pt x="4541" y="6111"/>
                    <a:pt x="4220" y="7637"/>
                    <a:pt x="2588" y="9662"/>
                  </a:cubicBezTo>
                  <a:close/>
                  <a:moveTo>
                    <a:pt x="1027" y="13980"/>
                  </a:moveTo>
                  <a:cubicBezTo>
                    <a:pt x="946" y="13837"/>
                    <a:pt x="1" y="12044"/>
                    <a:pt x="2186" y="9341"/>
                  </a:cubicBezTo>
                  <a:cubicBezTo>
                    <a:pt x="3739" y="7414"/>
                    <a:pt x="4051" y="5951"/>
                    <a:pt x="4283" y="4844"/>
                  </a:cubicBezTo>
                  <a:cubicBezTo>
                    <a:pt x="4372" y="4425"/>
                    <a:pt x="4452" y="4059"/>
                    <a:pt x="4577" y="3720"/>
                  </a:cubicBezTo>
                  <a:cubicBezTo>
                    <a:pt x="4872" y="2944"/>
                    <a:pt x="5871" y="1419"/>
                    <a:pt x="7503" y="661"/>
                  </a:cubicBezTo>
                  <a:cubicBezTo>
                    <a:pt x="8565" y="170"/>
                    <a:pt x="9885" y="0"/>
                    <a:pt x="11455" y="536"/>
                  </a:cubicBezTo>
                  <a:cubicBezTo>
                    <a:pt x="13454" y="1223"/>
                    <a:pt x="14462" y="1731"/>
                    <a:pt x="15166" y="2097"/>
                  </a:cubicBezTo>
                  <a:cubicBezTo>
                    <a:pt x="15800" y="2418"/>
                    <a:pt x="16183" y="2605"/>
                    <a:pt x="16826" y="2686"/>
                  </a:cubicBezTo>
                  <a:cubicBezTo>
                    <a:pt x="17049" y="2712"/>
                    <a:pt x="17343" y="2730"/>
                    <a:pt x="17673" y="2748"/>
                  </a:cubicBezTo>
                  <a:cubicBezTo>
                    <a:pt x="19440" y="2846"/>
                    <a:pt x="22143" y="2989"/>
                    <a:pt x="22285" y="5371"/>
                  </a:cubicBezTo>
                  <a:cubicBezTo>
                    <a:pt x="22357" y="6620"/>
                    <a:pt x="21393" y="8136"/>
                    <a:pt x="19921" y="9617"/>
                  </a:cubicBezTo>
                  <a:cubicBezTo>
                    <a:pt x="18209" y="11357"/>
                    <a:pt x="15800" y="13079"/>
                    <a:pt x="13632" y="14238"/>
                  </a:cubicBezTo>
                  <a:cubicBezTo>
                    <a:pt x="13284" y="14426"/>
                    <a:pt x="12918" y="14595"/>
                    <a:pt x="12535" y="14756"/>
                  </a:cubicBezTo>
                  <a:cubicBezTo>
                    <a:pt x="10545" y="15603"/>
                    <a:pt x="8083" y="16138"/>
                    <a:pt x="5942" y="16138"/>
                  </a:cubicBezTo>
                  <a:cubicBezTo>
                    <a:pt x="3739" y="16130"/>
                    <a:pt x="1865" y="15559"/>
                    <a:pt x="1125" y="14176"/>
                  </a:cubicBezTo>
                  <a:cubicBezTo>
                    <a:pt x="1089" y="14113"/>
                    <a:pt x="1053" y="14051"/>
                    <a:pt x="1027" y="13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7"/>
            <p:cNvSpPr/>
            <p:nvPr/>
          </p:nvSpPr>
          <p:spPr>
            <a:xfrm>
              <a:off x="3103550" y="4190150"/>
              <a:ext cx="133175" cy="160175"/>
            </a:xfrm>
            <a:custGeom>
              <a:avLst/>
              <a:gdLst/>
              <a:ahLst/>
              <a:cxnLst/>
              <a:rect l="l" t="t" r="r" b="b"/>
              <a:pathLst>
                <a:path w="5327" h="6407" extrusionOk="0">
                  <a:moveTo>
                    <a:pt x="2811" y="117"/>
                  </a:moveTo>
                  <a:cubicBezTo>
                    <a:pt x="3239" y="37"/>
                    <a:pt x="3578" y="1"/>
                    <a:pt x="3810" y="90"/>
                  </a:cubicBezTo>
                  <a:cubicBezTo>
                    <a:pt x="5326" y="670"/>
                    <a:pt x="3587" y="6406"/>
                    <a:pt x="1348" y="5077"/>
                  </a:cubicBezTo>
                  <a:cubicBezTo>
                    <a:pt x="1107" y="4925"/>
                    <a:pt x="768" y="4533"/>
                    <a:pt x="563" y="3864"/>
                  </a:cubicBezTo>
                  <a:cubicBezTo>
                    <a:pt x="1" y="2053"/>
                    <a:pt x="982" y="429"/>
                    <a:pt x="2811" y="1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7"/>
            <p:cNvSpPr/>
            <p:nvPr/>
          </p:nvSpPr>
          <p:spPr>
            <a:xfrm>
              <a:off x="3107575" y="4187050"/>
              <a:ext cx="112200" cy="144075"/>
            </a:xfrm>
            <a:custGeom>
              <a:avLst/>
              <a:gdLst/>
              <a:ahLst/>
              <a:cxnLst/>
              <a:rect l="l" t="t" r="r" b="b"/>
              <a:pathLst>
                <a:path w="4488" h="5763" extrusionOk="0">
                  <a:moveTo>
                    <a:pt x="3230" y="321"/>
                  </a:moveTo>
                  <a:cubicBezTo>
                    <a:pt x="3069" y="330"/>
                    <a:pt x="2891" y="357"/>
                    <a:pt x="2676" y="393"/>
                  </a:cubicBezTo>
                  <a:cubicBezTo>
                    <a:pt x="2534" y="419"/>
                    <a:pt x="2400" y="455"/>
                    <a:pt x="2266" y="491"/>
                  </a:cubicBezTo>
                  <a:cubicBezTo>
                    <a:pt x="1606" y="696"/>
                    <a:pt x="1089" y="1106"/>
                    <a:pt x="767" y="1633"/>
                  </a:cubicBezTo>
                  <a:cubicBezTo>
                    <a:pt x="446" y="2159"/>
                    <a:pt x="330" y="2810"/>
                    <a:pt x="446" y="3506"/>
                  </a:cubicBezTo>
                  <a:cubicBezTo>
                    <a:pt x="473" y="3649"/>
                    <a:pt x="509" y="3800"/>
                    <a:pt x="553" y="3943"/>
                  </a:cubicBezTo>
                  <a:cubicBezTo>
                    <a:pt x="642" y="4229"/>
                    <a:pt x="750" y="4461"/>
                    <a:pt x="874" y="4639"/>
                  </a:cubicBezTo>
                  <a:cubicBezTo>
                    <a:pt x="1008" y="4853"/>
                    <a:pt x="1151" y="4987"/>
                    <a:pt x="1267" y="5058"/>
                  </a:cubicBezTo>
                  <a:cubicBezTo>
                    <a:pt x="1838" y="5397"/>
                    <a:pt x="2373" y="5219"/>
                    <a:pt x="2810" y="4773"/>
                  </a:cubicBezTo>
                  <a:cubicBezTo>
                    <a:pt x="3105" y="4487"/>
                    <a:pt x="3363" y="4077"/>
                    <a:pt x="3569" y="3631"/>
                  </a:cubicBezTo>
                  <a:cubicBezTo>
                    <a:pt x="3774" y="3185"/>
                    <a:pt x="3917" y="2685"/>
                    <a:pt x="3997" y="2212"/>
                  </a:cubicBezTo>
                  <a:cubicBezTo>
                    <a:pt x="4148" y="1329"/>
                    <a:pt x="4050" y="535"/>
                    <a:pt x="3586" y="366"/>
                  </a:cubicBezTo>
                  <a:cubicBezTo>
                    <a:pt x="3497" y="330"/>
                    <a:pt x="3372" y="321"/>
                    <a:pt x="3230" y="321"/>
                  </a:cubicBezTo>
                  <a:close/>
                  <a:moveTo>
                    <a:pt x="2623" y="80"/>
                  </a:moveTo>
                  <a:cubicBezTo>
                    <a:pt x="2846" y="45"/>
                    <a:pt x="3042" y="18"/>
                    <a:pt x="3221" y="9"/>
                  </a:cubicBezTo>
                  <a:cubicBezTo>
                    <a:pt x="3408" y="0"/>
                    <a:pt x="3569" y="18"/>
                    <a:pt x="3702" y="62"/>
                  </a:cubicBezTo>
                  <a:cubicBezTo>
                    <a:pt x="4327" y="303"/>
                    <a:pt x="4487" y="1231"/>
                    <a:pt x="4309" y="2266"/>
                  </a:cubicBezTo>
                  <a:cubicBezTo>
                    <a:pt x="4229" y="2766"/>
                    <a:pt x="4068" y="3283"/>
                    <a:pt x="3854" y="3765"/>
                  </a:cubicBezTo>
                  <a:cubicBezTo>
                    <a:pt x="3640" y="4246"/>
                    <a:pt x="3354" y="4684"/>
                    <a:pt x="3033" y="5005"/>
                  </a:cubicBezTo>
                  <a:cubicBezTo>
                    <a:pt x="2489" y="5540"/>
                    <a:pt x="1820" y="5763"/>
                    <a:pt x="1106" y="5335"/>
                  </a:cubicBezTo>
                  <a:cubicBezTo>
                    <a:pt x="955" y="5246"/>
                    <a:pt x="767" y="5067"/>
                    <a:pt x="607" y="4817"/>
                  </a:cubicBezTo>
                  <a:cubicBezTo>
                    <a:pt x="473" y="4612"/>
                    <a:pt x="348" y="4353"/>
                    <a:pt x="250" y="4041"/>
                  </a:cubicBezTo>
                  <a:cubicBezTo>
                    <a:pt x="196" y="3881"/>
                    <a:pt x="161" y="3720"/>
                    <a:pt x="134" y="3568"/>
                  </a:cubicBezTo>
                  <a:cubicBezTo>
                    <a:pt x="0" y="2783"/>
                    <a:pt x="143" y="2061"/>
                    <a:pt x="500" y="1463"/>
                  </a:cubicBezTo>
                  <a:cubicBezTo>
                    <a:pt x="857" y="874"/>
                    <a:pt x="1428" y="419"/>
                    <a:pt x="2177" y="187"/>
                  </a:cubicBezTo>
                  <a:cubicBezTo>
                    <a:pt x="2320" y="143"/>
                    <a:pt x="2471" y="107"/>
                    <a:pt x="262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7"/>
            <p:cNvSpPr/>
            <p:nvPr/>
          </p:nvSpPr>
          <p:spPr>
            <a:xfrm>
              <a:off x="3346200" y="3986750"/>
              <a:ext cx="75200" cy="63150"/>
            </a:xfrm>
            <a:custGeom>
              <a:avLst/>
              <a:gdLst/>
              <a:ahLst/>
              <a:cxnLst/>
              <a:rect l="l" t="t" r="r" b="b"/>
              <a:pathLst>
                <a:path w="3008" h="2526" extrusionOk="0">
                  <a:moveTo>
                    <a:pt x="322" y="991"/>
                  </a:moveTo>
                  <a:cubicBezTo>
                    <a:pt x="322" y="991"/>
                    <a:pt x="857" y="1"/>
                    <a:pt x="1945" y="465"/>
                  </a:cubicBezTo>
                  <a:cubicBezTo>
                    <a:pt x="3007" y="920"/>
                    <a:pt x="2936" y="1625"/>
                    <a:pt x="2793" y="2071"/>
                  </a:cubicBezTo>
                  <a:cubicBezTo>
                    <a:pt x="2650" y="2526"/>
                    <a:pt x="1" y="2026"/>
                    <a:pt x="322" y="9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7"/>
            <p:cNvSpPr/>
            <p:nvPr/>
          </p:nvSpPr>
          <p:spPr>
            <a:xfrm>
              <a:off x="3346875" y="3981625"/>
              <a:ext cx="76300" cy="66275"/>
            </a:xfrm>
            <a:custGeom>
              <a:avLst/>
              <a:gdLst/>
              <a:ahLst/>
              <a:cxnLst/>
              <a:rect l="l" t="t" r="r" b="b"/>
              <a:pathLst>
                <a:path w="3052" h="2651" extrusionOk="0">
                  <a:moveTo>
                    <a:pt x="1856" y="813"/>
                  </a:moveTo>
                  <a:cubicBezTo>
                    <a:pt x="973" y="438"/>
                    <a:pt x="500" y="1152"/>
                    <a:pt x="438" y="1259"/>
                  </a:cubicBezTo>
                  <a:cubicBezTo>
                    <a:pt x="366" y="1526"/>
                    <a:pt x="589" y="1767"/>
                    <a:pt x="910" y="1937"/>
                  </a:cubicBezTo>
                  <a:cubicBezTo>
                    <a:pt x="1053" y="2017"/>
                    <a:pt x="1223" y="2079"/>
                    <a:pt x="1383" y="2133"/>
                  </a:cubicBezTo>
                  <a:lnTo>
                    <a:pt x="1392" y="2142"/>
                  </a:lnTo>
                  <a:cubicBezTo>
                    <a:pt x="1571" y="2195"/>
                    <a:pt x="1749" y="2231"/>
                    <a:pt x="1910" y="2258"/>
                  </a:cubicBezTo>
                  <a:cubicBezTo>
                    <a:pt x="2284" y="2311"/>
                    <a:pt x="2588" y="2311"/>
                    <a:pt x="2614" y="2231"/>
                  </a:cubicBezTo>
                  <a:cubicBezTo>
                    <a:pt x="2677" y="2026"/>
                    <a:pt x="2721" y="1776"/>
                    <a:pt x="2641" y="1526"/>
                  </a:cubicBezTo>
                  <a:cubicBezTo>
                    <a:pt x="2561" y="1276"/>
                    <a:pt x="2338" y="1018"/>
                    <a:pt x="1856" y="813"/>
                  </a:cubicBezTo>
                  <a:close/>
                  <a:moveTo>
                    <a:pt x="152" y="1125"/>
                  </a:moveTo>
                  <a:cubicBezTo>
                    <a:pt x="152" y="1116"/>
                    <a:pt x="759" y="1"/>
                    <a:pt x="1981" y="527"/>
                  </a:cubicBezTo>
                  <a:cubicBezTo>
                    <a:pt x="2561" y="768"/>
                    <a:pt x="2828" y="1098"/>
                    <a:pt x="2944" y="1419"/>
                  </a:cubicBezTo>
                  <a:cubicBezTo>
                    <a:pt x="3051" y="1749"/>
                    <a:pt x="2998" y="2070"/>
                    <a:pt x="2918" y="2320"/>
                  </a:cubicBezTo>
                  <a:cubicBezTo>
                    <a:pt x="2846" y="2570"/>
                    <a:pt x="2391" y="2650"/>
                    <a:pt x="1865" y="2570"/>
                  </a:cubicBezTo>
                  <a:cubicBezTo>
                    <a:pt x="1687" y="2543"/>
                    <a:pt x="1490" y="2499"/>
                    <a:pt x="1303" y="2445"/>
                  </a:cubicBezTo>
                  <a:lnTo>
                    <a:pt x="1294" y="2436"/>
                  </a:lnTo>
                  <a:cubicBezTo>
                    <a:pt x="1107" y="2383"/>
                    <a:pt x="919" y="2302"/>
                    <a:pt x="759" y="2222"/>
                  </a:cubicBezTo>
                  <a:cubicBezTo>
                    <a:pt x="304" y="1972"/>
                    <a:pt x="0" y="1607"/>
                    <a:pt x="143" y="1152"/>
                  </a:cubicBezTo>
                  <a:cubicBezTo>
                    <a:pt x="143" y="1143"/>
                    <a:pt x="143" y="1134"/>
                    <a:pt x="152" y="11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7"/>
            <p:cNvSpPr/>
            <p:nvPr/>
          </p:nvSpPr>
          <p:spPr>
            <a:xfrm>
              <a:off x="3429400" y="4036725"/>
              <a:ext cx="113325" cy="90350"/>
            </a:xfrm>
            <a:custGeom>
              <a:avLst/>
              <a:gdLst/>
              <a:ahLst/>
              <a:cxnLst/>
              <a:rect l="l" t="t" r="r" b="b"/>
              <a:pathLst>
                <a:path w="4533" h="3614" extrusionOk="0">
                  <a:moveTo>
                    <a:pt x="428" y="1231"/>
                  </a:moveTo>
                  <a:cubicBezTo>
                    <a:pt x="428" y="1231"/>
                    <a:pt x="1374" y="0"/>
                    <a:pt x="2766" y="491"/>
                  </a:cubicBezTo>
                  <a:cubicBezTo>
                    <a:pt x="4166" y="991"/>
                    <a:pt x="4532" y="2302"/>
                    <a:pt x="4122" y="2953"/>
                  </a:cubicBezTo>
                  <a:cubicBezTo>
                    <a:pt x="3711" y="3613"/>
                    <a:pt x="0" y="3096"/>
                    <a:pt x="428" y="12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7"/>
            <p:cNvSpPr/>
            <p:nvPr/>
          </p:nvSpPr>
          <p:spPr>
            <a:xfrm>
              <a:off x="3433175" y="4032700"/>
              <a:ext cx="108200" cy="89450"/>
            </a:xfrm>
            <a:custGeom>
              <a:avLst/>
              <a:gdLst/>
              <a:ahLst/>
              <a:cxnLst/>
              <a:rect l="l" t="t" r="r" b="b"/>
              <a:pathLst>
                <a:path w="4328" h="3578" extrusionOk="0">
                  <a:moveTo>
                    <a:pt x="2561" y="804"/>
                  </a:moveTo>
                  <a:cubicBezTo>
                    <a:pt x="1393" y="393"/>
                    <a:pt x="563" y="1294"/>
                    <a:pt x="420" y="1464"/>
                  </a:cubicBezTo>
                  <a:cubicBezTo>
                    <a:pt x="349" y="1847"/>
                    <a:pt x="474" y="2168"/>
                    <a:pt x="724" y="2418"/>
                  </a:cubicBezTo>
                  <a:cubicBezTo>
                    <a:pt x="955" y="2659"/>
                    <a:pt x="1286" y="2846"/>
                    <a:pt x="1651" y="2980"/>
                  </a:cubicBezTo>
                  <a:cubicBezTo>
                    <a:pt x="2026" y="3114"/>
                    <a:pt x="2436" y="3194"/>
                    <a:pt x="2802" y="3221"/>
                  </a:cubicBezTo>
                  <a:cubicBezTo>
                    <a:pt x="3311" y="3257"/>
                    <a:pt x="3739" y="3194"/>
                    <a:pt x="3837" y="3034"/>
                  </a:cubicBezTo>
                  <a:cubicBezTo>
                    <a:pt x="3864" y="2980"/>
                    <a:pt x="3890" y="2927"/>
                    <a:pt x="3908" y="2873"/>
                  </a:cubicBezTo>
                  <a:cubicBezTo>
                    <a:pt x="3998" y="2615"/>
                    <a:pt x="3989" y="2284"/>
                    <a:pt x="3855" y="1954"/>
                  </a:cubicBezTo>
                  <a:cubicBezTo>
                    <a:pt x="3721" y="1615"/>
                    <a:pt x="3462" y="1285"/>
                    <a:pt x="3061" y="1044"/>
                  </a:cubicBezTo>
                  <a:cubicBezTo>
                    <a:pt x="2918" y="946"/>
                    <a:pt x="2749" y="866"/>
                    <a:pt x="2561" y="804"/>
                  </a:cubicBezTo>
                  <a:close/>
                  <a:moveTo>
                    <a:pt x="161" y="1285"/>
                  </a:moveTo>
                  <a:cubicBezTo>
                    <a:pt x="251" y="1169"/>
                    <a:pt x="1241" y="1"/>
                    <a:pt x="2668" y="509"/>
                  </a:cubicBezTo>
                  <a:cubicBezTo>
                    <a:pt x="2873" y="581"/>
                    <a:pt x="3061" y="670"/>
                    <a:pt x="3230" y="768"/>
                  </a:cubicBezTo>
                  <a:cubicBezTo>
                    <a:pt x="3685" y="1053"/>
                    <a:pt x="3989" y="1446"/>
                    <a:pt x="4149" y="1838"/>
                  </a:cubicBezTo>
                  <a:cubicBezTo>
                    <a:pt x="4310" y="2240"/>
                    <a:pt x="4328" y="2650"/>
                    <a:pt x="4212" y="2980"/>
                  </a:cubicBezTo>
                  <a:cubicBezTo>
                    <a:pt x="4185" y="3061"/>
                    <a:pt x="4149" y="3132"/>
                    <a:pt x="4105" y="3203"/>
                  </a:cubicBezTo>
                  <a:cubicBezTo>
                    <a:pt x="3944" y="3462"/>
                    <a:pt x="3400" y="3578"/>
                    <a:pt x="2775" y="3542"/>
                  </a:cubicBezTo>
                  <a:cubicBezTo>
                    <a:pt x="2383" y="3516"/>
                    <a:pt x="1946" y="3426"/>
                    <a:pt x="1544" y="3284"/>
                  </a:cubicBezTo>
                  <a:cubicBezTo>
                    <a:pt x="1134" y="3132"/>
                    <a:pt x="759" y="2918"/>
                    <a:pt x="492" y="2641"/>
                  </a:cubicBezTo>
                  <a:cubicBezTo>
                    <a:pt x="161" y="2311"/>
                    <a:pt x="1" y="1883"/>
                    <a:pt x="117" y="1357"/>
                  </a:cubicBezTo>
                  <a:cubicBezTo>
                    <a:pt x="126" y="1330"/>
                    <a:pt x="144" y="1312"/>
                    <a:pt x="161" y="12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7"/>
            <p:cNvSpPr/>
            <p:nvPr/>
          </p:nvSpPr>
          <p:spPr>
            <a:xfrm>
              <a:off x="3412900" y="4140200"/>
              <a:ext cx="118675" cy="97700"/>
            </a:xfrm>
            <a:custGeom>
              <a:avLst/>
              <a:gdLst/>
              <a:ahLst/>
              <a:cxnLst/>
              <a:rect l="l" t="t" r="r" b="b"/>
              <a:pathLst>
                <a:path w="4747" h="3908" extrusionOk="0">
                  <a:moveTo>
                    <a:pt x="4737" y="2516"/>
                  </a:moveTo>
                  <a:cubicBezTo>
                    <a:pt x="4746" y="1214"/>
                    <a:pt x="2801" y="1"/>
                    <a:pt x="1526" y="384"/>
                  </a:cubicBezTo>
                  <a:cubicBezTo>
                    <a:pt x="357" y="732"/>
                    <a:pt x="0" y="1767"/>
                    <a:pt x="89" y="2311"/>
                  </a:cubicBezTo>
                  <a:cubicBezTo>
                    <a:pt x="187" y="2864"/>
                    <a:pt x="892" y="3908"/>
                    <a:pt x="2507" y="3881"/>
                  </a:cubicBezTo>
                  <a:cubicBezTo>
                    <a:pt x="4131" y="3863"/>
                    <a:pt x="4737" y="2936"/>
                    <a:pt x="4737" y="25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
            <p:cNvSpPr/>
            <p:nvPr/>
          </p:nvSpPr>
          <p:spPr>
            <a:xfrm>
              <a:off x="3409775" y="4144000"/>
              <a:ext cx="125575" cy="97475"/>
            </a:xfrm>
            <a:custGeom>
              <a:avLst/>
              <a:gdLst/>
              <a:ahLst/>
              <a:cxnLst/>
              <a:rect l="l" t="t" r="r" b="b"/>
              <a:pathLst>
                <a:path w="5023" h="3899" extrusionOk="0">
                  <a:moveTo>
                    <a:pt x="4960" y="1909"/>
                  </a:moveTo>
                  <a:cubicBezTo>
                    <a:pt x="5005" y="2061"/>
                    <a:pt x="5023" y="2213"/>
                    <a:pt x="5023" y="2364"/>
                  </a:cubicBezTo>
                  <a:cubicBezTo>
                    <a:pt x="5023" y="2659"/>
                    <a:pt x="4791" y="3140"/>
                    <a:pt x="4229" y="3479"/>
                  </a:cubicBezTo>
                  <a:cubicBezTo>
                    <a:pt x="3854" y="3711"/>
                    <a:pt x="3337" y="3881"/>
                    <a:pt x="2632" y="3890"/>
                  </a:cubicBezTo>
                  <a:cubicBezTo>
                    <a:pt x="1927" y="3899"/>
                    <a:pt x="1383" y="3711"/>
                    <a:pt x="982" y="3453"/>
                  </a:cubicBezTo>
                  <a:cubicBezTo>
                    <a:pt x="411" y="3078"/>
                    <a:pt x="125" y="2543"/>
                    <a:pt x="63" y="2186"/>
                  </a:cubicBezTo>
                  <a:cubicBezTo>
                    <a:pt x="0" y="1847"/>
                    <a:pt x="107" y="1321"/>
                    <a:pt x="437" y="875"/>
                  </a:cubicBezTo>
                  <a:cubicBezTo>
                    <a:pt x="687" y="536"/>
                    <a:pt x="1071" y="241"/>
                    <a:pt x="1606" y="81"/>
                  </a:cubicBezTo>
                  <a:cubicBezTo>
                    <a:pt x="1784" y="18"/>
                    <a:pt x="1981" y="0"/>
                    <a:pt x="2177" y="0"/>
                  </a:cubicBezTo>
                  <a:cubicBezTo>
                    <a:pt x="2748" y="0"/>
                    <a:pt x="3363" y="223"/>
                    <a:pt x="3872" y="562"/>
                  </a:cubicBezTo>
                  <a:cubicBezTo>
                    <a:pt x="4389" y="910"/>
                    <a:pt x="4800" y="1392"/>
                    <a:pt x="4960" y="1909"/>
                  </a:cubicBezTo>
                  <a:close/>
                  <a:moveTo>
                    <a:pt x="4702" y="2364"/>
                  </a:moveTo>
                  <a:cubicBezTo>
                    <a:pt x="4711" y="2239"/>
                    <a:pt x="4684" y="2123"/>
                    <a:pt x="4648" y="1999"/>
                  </a:cubicBezTo>
                  <a:cubicBezTo>
                    <a:pt x="4514" y="1553"/>
                    <a:pt x="4157" y="1133"/>
                    <a:pt x="3694" y="830"/>
                  </a:cubicBezTo>
                  <a:cubicBezTo>
                    <a:pt x="3230" y="518"/>
                    <a:pt x="2677" y="321"/>
                    <a:pt x="2177" y="321"/>
                  </a:cubicBezTo>
                  <a:cubicBezTo>
                    <a:pt x="2007" y="313"/>
                    <a:pt x="1847" y="339"/>
                    <a:pt x="1695" y="384"/>
                  </a:cubicBezTo>
                  <a:cubicBezTo>
                    <a:pt x="1231" y="518"/>
                    <a:pt x="901" y="776"/>
                    <a:pt x="687" y="1062"/>
                  </a:cubicBezTo>
                  <a:cubicBezTo>
                    <a:pt x="411" y="1437"/>
                    <a:pt x="330" y="1856"/>
                    <a:pt x="375" y="2132"/>
                  </a:cubicBezTo>
                  <a:cubicBezTo>
                    <a:pt x="419" y="2427"/>
                    <a:pt x="669" y="2864"/>
                    <a:pt x="1160" y="3185"/>
                  </a:cubicBezTo>
                  <a:cubicBezTo>
                    <a:pt x="1508" y="3417"/>
                    <a:pt x="1999" y="3578"/>
                    <a:pt x="2632" y="3569"/>
                  </a:cubicBezTo>
                  <a:cubicBezTo>
                    <a:pt x="3265" y="3560"/>
                    <a:pt x="3729" y="3408"/>
                    <a:pt x="4059" y="3212"/>
                  </a:cubicBezTo>
                  <a:cubicBezTo>
                    <a:pt x="4514" y="2935"/>
                    <a:pt x="4711" y="2570"/>
                    <a:pt x="4711" y="23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7"/>
            <p:cNvSpPr/>
            <p:nvPr/>
          </p:nvSpPr>
          <p:spPr>
            <a:xfrm>
              <a:off x="3327925" y="4240775"/>
              <a:ext cx="91000" cy="85450"/>
            </a:xfrm>
            <a:custGeom>
              <a:avLst/>
              <a:gdLst/>
              <a:ahLst/>
              <a:cxnLst/>
              <a:rect l="l" t="t" r="r" b="b"/>
              <a:pathLst>
                <a:path w="3640" h="3418" extrusionOk="0">
                  <a:moveTo>
                    <a:pt x="411" y="2481"/>
                  </a:moveTo>
                  <a:cubicBezTo>
                    <a:pt x="411" y="2481"/>
                    <a:pt x="0" y="1241"/>
                    <a:pt x="455" y="617"/>
                  </a:cubicBezTo>
                  <a:cubicBezTo>
                    <a:pt x="910" y="1"/>
                    <a:pt x="2114" y="126"/>
                    <a:pt x="2507" y="260"/>
                  </a:cubicBezTo>
                  <a:cubicBezTo>
                    <a:pt x="2891" y="394"/>
                    <a:pt x="3640" y="1187"/>
                    <a:pt x="2694" y="2303"/>
                  </a:cubicBezTo>
                  <a:cubicBezTo>
                    <a:pt x="1758" y="3418"/>
                    <a:pt x="705" y="3364"/>
                    <a:pt x="411" y="2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7"/>
            <p:cNvSpPr/>
            <p:nvPr/>
          </p:nvSpPr>
          <p:spPr>
            <a:xfrm>
              <a:off x="3324125" y="4239225"/>
              <a:ext cx="87450" cy="84325"/>
            </a:xfrm>
            <a:custGeom>
              <a:avLst/>
              <a:gdLst/>
              <a:ahLst/>
              <a:cxnLst/>
              <a:rect l="l" t="t" r="r" b="b"/>
              <a:pathLst>
                <a:path w="3498" h="3373" extrusionOk="0">
                  <a:moveTo>
                    <a:pt x="732" y="777"/>
                  </a:moveTo>
                  <a:cubicBezTo>
                    <a:pt x="348" y="1303"/>
                    <a:pt x="670" y="2365"/>
                    <a:pt x="705" y="2481"/>
                  </a:cubicBezTo>
                  <a:lnTo>
                    <a:pt x="714" y="2489"/>
                  </a:lnTo>
                  <a:cubicBezTo>
                    <a:pt x="768" y="2659"/>
                    <a:pt x="857" y="2793"/>
                    <a:pt x="964" y="2882"/>
                  </a:cubicBezTo>
                  <a:cubicBezTo>
                    <a:pt x="1062" y="2962"/>
                    <a:pt x="1178" y="3016"/>
                    <a:pt x="1303" y="3034"/>
                  </a:cubicBezTo>
                  <a:cubicBezTo>
                    <a:pt x="1446" y="3052"/>
                    <a:pt x="1597" y="3043"/>
                    <a:pt x="1758" y="2989"/>
                  </a:cubicBezTo>
                  <a:cubicBezTo>
                    <a:pt x="2061" y="2882"/>
                    <a:pt x="2400" y="2650"/>
                    <a:pt x="2730" y="2258"/>
                  </a:cubicBezTo>
                  <a:cubicBezTo>
                    <a:pt x="2909" y="2043"/>
                    <a:pt x="3025" y="1847"/>
                    <a:pt x="3087" y="1660"/>
                  </a:cubicBezTo>
                  <a:cubicBezTo>
                    <a:pt x="3176" y="1410"/>
                    <a:pt x="3159" y="1196"/>
                    <a:pt x="3096" y="1018"/>
                  </a:cubicBezTo>
                  <a:cubicBezTo>
                    <a:pt x="3043" y="839"/>
                    <a:pt x="2927" y="696"/>
                    <a:pt x="2811" y="598"/>
                  </a:cubicBezTo>
                  <a:cubicBezTo>
                    <a:pt x="2739" y="536"/>
                    <a:pt x="2668" y="491"/>
                    <a:pt x="2605" y="473"/>
                  </a:cubicBezTo>
                  <a:cubicBezTo>
                    <a:pt x="2391" y="393"/>
                    <a:pt x="1892" y="322"/>
                    <a:pt x="1437" y="402"/>
                  </a:cubicBezTo>
                  <a:cubicBezTo>
                    <a:pt x="1151" y="456"/>
                    <a:pt x="893" y="563"/>
                    <a:pt x="732" y="777"/>
                  </a:cubicBezTo>
                  <a:close/>
                  <a:moveTo>
                    <a:pt x="411" y="2579"/>
                  </a:moveTo>
                  <a:cubicBezTo>
                    <a:pt x="366" y="2445"/>
                    <a:pt x="1" y="1232"/>
                    <a:pt x="482" y="589"/>
                  </a:cubicBezTo>
                  <a:cubicBezTo>
                    <a:pt x="687" y="304"/>
                    <a:pt x="1026" y="152"/>
                    <a:pt x="1383" y="90"/>
                  </a:cubicBezTo>
                  <a:cubicBezTo>
                    <a:pt x="1901" y="1"/>
                    <a:pt x="2463" y="81"/>
                    <a:pt x="2713" y="170"/>
                  </a:cubicBezTo>
                  <a:cubicBezTo>
                    <a:pt x="2802" y="197"/>
                    <a:pt x="2918" y="259"/>
                    <a:pt x="3016" y="348"/>
                  </a:cubicBezTo>
                  <a:cubicBezTo>
                    <a:pt x="3167" y="482"/>
                    <a:pt x="3319" y="670"/>
                    <a:pt x="3399" y="910"/>
                  </a:cubicBezTo>
                  <a:cubicBezTo>
                    <a:pt x="3480" y="1151"/>
                    <a:pt x="3498" y="1437"/>
                    <a:pt x="3391" y="1767"/>
                  </a:cubicBezTo>
                  <a:cubicBezTo>
                    <a:pt x="3319" y="1981"/>
                    <a:pt x="3185" y="2222"/>
                    <a:pt x="2971" y="2463"/>
                  </a:cubicBezTo>
                  <a:cubicBezTo>
                    <a:pt x="2605" y="2900"/>
                    <a:pt x="2213" y="3167"/>
                    <a:pt x="1856" y="3283"/>
                  </a:cubicBezTo>
                  <a:cubicBezTo>
                    <a:pt x="1651" y="3355"/>
                    <a:pt x="1446" y="3373"/>
                    <a:pt x="1258" y="3346"/>
                  </a:cubicBezTo>
                  <a:cubicBezTo>
                    <a:pt x="1071" y="3319"/>
                    <a:pt x="902" y="3248"/>
                    <a:pt x="759" y="3123"/>
                  </a:cubicBezTo>
                  <a:cubicBezTo>
                    <a:pt x="607" y="2998"/>
                    <a:pt x="482" y="2820"/>
                    <a:pt x="411" y="25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7"/>
            <p:cNvSpPr/>
            <p:nvPr/>
          </p:nvSpPr>
          <p:spPr>
            <a:xfrm>
              <a:off x="3231800" y="4120575"/>
              <a:ext cx="116425" cy="121575"/>
            </a:xfrm>
            <a:custGeom>
              <a:avLst/>
              <a:gdLst/>
              <a:ahLst/>
              <a:cxnLst/>
              <a:rect l="l" t="t" r="r" b="b"/>
              <a:pathLst>
                <a:path w="4657" h="4863" extrusionOk="0">
                  <a:moveTo>
                    <a:pt x="901" y="4300"/>
                  </a:moveTo>
                  <a:cubicBezTo>
                    <a:pt x="0" y="3355"/>
                    <a:pt x="589" y="1134"/>
                    <a:pt x="1775" y="545"/>
                  </a:cubicBezTo>
                  <a:cubicBezTo>
                    <a:pt x="2873" y="1"/>
                    <a:pt x="3845" y="509"/>
                    <a:pt x="4148" y="973"/>
                  </a:cubicBezTo>
                  <a:cubicBezTo>
                    <a:pt x="4452" y="1437"/>
                    <a:pt x="4657" y="2677"/>
                    <a:pt x="3462" y="3774"/>
                  </a:cubicBezTo>
                  <a:cubicBezTo>
                    <a:pt x="2266" y="4863"/>
                    <a:pt x="1187" y="4604"/>
                    <a:pt x="901" y="43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7"/>
            <p:cNvSpPr/>
            <p:nvPr/>
          </p:nvSpPr>
          <p:spPr>
            <a:xfrm>
              <a:off x="3238025" y="4123250"/>
              <a:ext cx="109775" cy="117775"/>
            </a:xfrm>
            <a:custGeom>
              <a:avLst/>
              <a:gdLst/>
              <a:ahLst/>
              <a:cxnLst/>
              <a:rect l="l" t="t" r="r" b="b"/>
              <a:pathLst>
                <a:path w="4391" h="4711" extrusionOk="0">
                  <a:moveTo>
                    <a:pt x="554" y="3783"/>
                  </a:moveTo>
                  <a:cubicBezTo>
                    <a:pt x="608" y="3890"/>
                    <a:pt x="679" y="3988"/>
                    <a:pt x="759" y="4078"/>
                  </a:cubicBezTo>
                  <a:lnTo>
                    <a:pt x="768" y="4086"/>
                  </a:lnTo>
                  <a:cubicBezTo>
                    <a:pt x="902" y="4238"/>
                    <a:pt x="1295" y="4372"/>
                    <a:pt x="1812" y="4265"/>
                  </a:cubicBezTo>
                  <a:cubicBezTo>
                    <a:pt x="2187" y="4185"/>
                    <a:pt x="2633" y="3970"/>
                    <a:pt x="3106" y="3542"/>
                  </a:cubicBezTo>
                  <a:cubicBezTo>
                    <a:pt x="3569" y="3114"/>
                    <a:pt x="3810" y="2668"/>
                    <a:pt x="3917" y="2258"/>
                  </a:cubicBezTo>
                  <a:cubicBezTo>
                    <a:pt x="4051" y="1687"/>
                    <a:pt x="3926" y="1196"/>
                    <a:pt x="3766" y="955"/>
                  </a:cubicBezTo>
                  <a:cubicBezTo>
                    <a:pt x="3614" y="723"/>
                    <a:pt x="3257" y="473"/>
                    <a:pt x="2802" y="393"/>
                  </a:cubicBezTo>
                  <a:cubicBezTo>
                    <a:pt x="2454" y="331"/>
                    <a:pt x="2035" y="366"/>
                    <a:pt x="1598" y="580"/>
                  </a:cubicBezTo>
                  <a:cubicBezTo>
                    <a:pt x="1464" y="652"/>
                    <a:pt x="1330" y="750"/>
                    <a:pt x="1205" y="857"/>
                  </a:cubicBezTo>
                  <a:cubicBezTo>
                    <a:pt x="840" y="1205"/>
                    <a:pt x="572" y="1731"/>
                    <a:pt x="447" y="2275"/>
                  </a:cubicBezTo>
                  <a:cubicBezTo>
                    <a:pt x="331" y="2811"/>
                    <a:pt x="349" y="3364"/>
                    <a:pt x="554" y="3783"/>
                  </a:cubicBezTo>
                  <a:close/>
                  <a:moveTo>
                    <a:pt x="527" y="4301"/>
                  </a:moveTo>
                  <a:cubicBezTo>
                    <a:pt x="420" y="4185"/>
                    <a:pt x="340" y="4060"/>
                    <a:pt x="269" y="3926"/>
                  </a:cubicBezTo>
                  <a:cubicBezTo>
                    <a:pt x="28" y="3435"/>
                    <a:pt x="1" y="2811"/>
                    <a:pt x="144" y="2204"/>
                  </a:cubicBezTo>
                  <a:cubicBezTo>
                    <a:pt x="278" y="1597"/>
                    <a:pt x="581" y="1018"/>
                    <a:pt x="991" y="634"/>
                  </a:cubicBezTo>
                  <a:cubicBezTo>
                    <a:pt x="1134" y="491"/>
                    <a:pt x="1286" y="384"/>
                    <a:pt x="1455" y="295"/>
                  </a:cubicBezTo>
                  <a:cubicBezTo>
                    <a:pt x="1964" y="45"/>
                    <a:pt x="2445" y="1"/>
                    <a:pt x="2856" y="81"/>
                  </a:cubicBezTo>
                  <a:cubicBezTo>
                    <a:pt x="3409" y="179"/>
                    <a:pt x="3837" y="482"/>
                    <a:pt x="4033" y="777"/>
                  </a:cubicBezTo>
                  <a:cubicBezTo>
                    <a:pt x="4230" y="1080"/>
                    <a:pt x="4390" y="1669"/>
                    <a:pt x="4221" y="2338"/>
                  </a:cubicBezTo>
                  <a:cubicBezTo>
                    <a:pt x="4105" y="2802"/>
                    <a:pt x="3837" y="3301"/>
                    <a:pt x="3320" y="3783"/>
                  </a:cubicBezTo>
                  <a:cubicBezTo>
                    <a:pt x="2802" y="4247"/>
                    <a:pt x="2303" y="4488"/>
                    <a:pt x="1874" y="4577"/>
                  </a:cubicBezTo>
                  <a:cubicBezTo>
                    <a:pt x="1232" y="4711"/>
                    <a:pt x="733" y="4515"/>
                    <a:pt x="536" y="4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7"/>
            <p:cNvSpPr/>
            <p:nvPr/>
          </p:nvSpPr>
          <p:spPr>
            <a:xfrm>
              <a:off x="3244050" y="4030700"/>
              <a:ext cx="73400" cy="76525"/>
            </a:xfrm>
            <a:custGeom>
              <a:avLst/>
              <a:gdLst/>
              <a:ahLst/>
              <a:cxnLst/>
              <a:rect l="l" t="t" r="r" b="b"/>
              <a:pathLst>
                <a:path w="2936" h="3061" extrusionOk="0">
                  <a:moveTo>
                    <a:pt x="563" y="2703"/>
                  </a:moveTo>
                  <a:cubicBezTo>
                    <a:pt x="1" y="2115"/>
                    <a:pt x="376" y="714"/>
                    <a:pt x="1116" y="339"/>
                  </a:cubicBezTo>
                  <a:cubicBezTo>
                    <a:pt x="1803" y="0"/>
                    <a:pt x="2418" y="322"/>
                    <a:pt x="2615" y="607"/>
                  </a:cubicBezTo>
                  <a:cubicBezTo>
                    <a:pt x="2802" y="901"/>
                    <a:pt x="2936" y="1686"/>
                    <a:pt x="2178" y="2373"/>
                  </a:cubicBezTo>
                  <a:cubicBezTo>
                    <a:pt x="1428" y="3060"/>
                    <a:pt x="741" y="2900"/>
                    <a:pt x="563" y="27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7"/>
            <p:cNvSpPr/>
            <p:nvPr/>
          </p:nvSpPr>
          <p:spPr>
            <a:xfrm>
              <a:off x="3246500" y="4030925"/>
              <a:ext cx="72075" cy="77175"/>
            </a:xfrm>
            <a:custGeom>
              <a:avLst/>
              <a:gdLst/>
              <a:ahLst/>
              <a:cxnLst/>
              <a:rect l="l" t="t" r="r" b="b"/>
              <a:pathLst>
                <a:path w="2883" h="3087" extrusionOk="0">
                  <a:moveTo>
                    <a:pt x="456" y="2409"/>
                  </a:moveTo>
                  <a:cubicBezTo>
                    <a:pt x="492" y="2471"/>
                    <a:pt x="527" y="2534"/>
                    <a:pt x="581" y="2587"/>
                  </a:cubicBezTo>
                  <a:lnTo>
                    <a:pt x="581" y="2587"/>
                  </a:lnTo>
                  <a:cubicBezTo>
                    <a:pt x="661" y="2677"/>
                    <a:pt x="884" y="2748"/>
                    <a:pt x="1187" y="2686"/>
                  </a:cubicBezTo>
                  <a:cubicBezTo>
                    <a:pt x="1419" y="2632"/>
                    <a:pt x="1687" y="2507"/>
                    <a:pt x="1973" y="2248"/>
                  </a:cubicBezTo>
                  <a:cubicBezTo>
                    <a:pt x="2258" y="1981"/>
                    <a:pt x="2410" y="1713"/>
                    <a:pt x="2463" y="1463"/>
                  </a:cubicBezTo>
                  <a:cubicBezTo>
                    <a:pt x="2552" y="1124"/>
                    <a:pt x="2472" y="830"/>
                    <a:pt x="2383" y="687"/>
                  </a:cubicBezTo>
                  <a:cubicBezTo>
                    <a:pt x="2294" y="553"/>
                    <a:pt x="2089" y="411"/>
                    <a:pt x="1812" y="357"/>
                  </a:cubicBezTo>
                  <a:cubicBezTo>
                    <a:pt x="1598" y="321"/>
                    <a:pt x="1357" y="339"/>
                    <a:pt x="1089" y="473"/>
                  </a:cubicBezTo>
                  <a:cubicBezTo>
                    <a:pt x="1009" y="509"/>
                    <a:pt x="929" y="571"/>
                    <a:pt x="857" y="643"/>
                  </a:cubicBezTo>
                  <a:cubicBezTo>
                    <a:pt x="634" y="848"/>
                    <a:pt x="474" y="1169"/>
                    <a:pt x="394" y="1499"/>
                  </a:cubicBezTo>
                  <a:cubicBezTo>
                    <a:pt x="322" y="1829"/>
                    <a:pt x="331" y="2159"/>
                    <a:pt x="456" y="2409"/>
                  </a:cubicBezTo>
                  <a:close/>
                  <a:moveTo>
                    <a:pt x="349" y="2802"/>
                  </a:moveTo>
                  <a:cubicBezTo>
                    <a:pt x="278" y="2730"/>
                    <a:pt x="224" y="2650"/>
                    <a:pt x="170" y="2552"/>
                  </a:cubicBezTo>
                  <a:cubicBezTo>
                    <a:pt x="19" y="2231"/>
                    <a:pt x="1" y="1820"/>
                    <a:pt x="90" y="1428"/>
                  </a:cubicBezTo>
                  <a:cubicBezTo>
                    <a:pt x="179" y="1035"/>
                    <a:pt x="376" y="660"/>
                    <a:pt x="643" y="411"/>
                  </a:cubicBezTo>
                  <a:cubicBezTo>
                    <a:pt x="733" y="321"/>
                    <a:pt x="840" y="241"/>
                    <a:pt x="947" y="188"/>
                  </a:cubicBezTo>
                  <a:cubicBezTo>
                    <a:pt x="1277" y="27"/>
                    <a:pt x="1598" y="0"/>
                    <a:pt x="1865" y="45"/>
                  </a:cubicBezTo>
                  <a:cubicBezTo>
                    <a:pt x="2231" y="107"/>
                    <a:pt x="2517" y="313"/>
                    <a:pt x="2651" y="509"/>
                  </a:cubicBezTo>
                  <a:cubicBezTo>
                    <a:pt x="2775" y="714"/>
                    <a:pt x="2882" y="1098"/>
                    <a:pt x="2775" y="1535"/>
                  </a:cubicBezTo>
                  <a:cubicBezTo>
                    <a:pt x="2704" y="1838"/>
                    <a:pt x="2526" y="2168"/>
                    <a:pt x="2187" y="2480"/>
                  </a:cubicBezTo>
                  <a:cubicBezTo>
                    <a:pt x="1857" y="2784"/>
                    <a:pt x="1535" y="2935"/>
                    <a:pt x="1250" y="2998"/>
                  </a:cubicBezTo>
                  <a:cubicBezTo>
                    <a:pt x="822" y="3087"/>
                    <a:pt x="483" y="2953"/>
                    <a:pt x="349" y="28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7"/>
            <p:cNvSpPr/>
            <p:nvPr/>
          </p:nvSpPr>
          <p:spPr>
            <a:xfrm>
              <a:off x="3344650" y="4055675"/>
              <a:ext cx="82750" cy="81425"/>
            </a:xfrm>
            <a:custGeom>
              <a:avLst/>
              <a:gdLst/>
              <a:ahLst/>
              <a:cxnLst/>
              <a:rect l="l" t="t" r="r" b="b"/>
              <a:pathLst>
                <a:path w="3310" h="3257" extrusionOk="0">
                  <a:moveTo>
                    <a:pt x="3265" y="2186"/>
                  </a:moveTo>
                  <a:cubicBezTo>
                    <a:pt x="3167" y="839"/>
                    <a:pt x="875" y="1"/>
                    <a:pt x="170" y="1526"/>
                  </a:cubicBezTo>
                  <a:cubicBezTo>
                    <a:pt x="0" y="1892"/>
                    <a:pt x="45" y="2427"/>
                    <a:pt x="1445" y="2846"/>
                  </a:cubicBezTo>
                  <a:cubicBezTo>
                    <a:pt x="2837" y="3257"/>
                    <a:pt x="3310" y="3114"/>
                    <a:pt x="3265" y="21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7"/>
            <p:cNvSpPr/>
            <p:nvPr/>
          </p:nvSpPr>
          <p:spPr>
            <a:xfrm>
              <a:off x="3341750" y="4068825"/>
              <a:ext cx="89225" cy="68950"/>
            </a:xfrm>
            <a:custGeom>
              <a:avLst/>
              <a:gdLst/>
              <a:ahLst/>
              <a:cxnLst/>
              <a:rect l="l" t="t" r="r" b="b"/>
              <a:pathLst>
                <a:path w="3569" h="2758" extrusionOk="0">
                  <a:moveTo>
                    <a:pt x="2891" y="500"/>
                  </a:moveTo>
                  <a:cubicBezTo>
                    <a:pt x="3248" y="795"/>
                    <a:pt x="3506" y="1187"/>
                    <a:pt x="3542" y="1642"/>
                  </a:cubicBezTo>
                  <a:lnTo>
                    <a:pt x="3542" y="1660"/>
                  </a:lnTo>
                  <a:cubicBezTo>
                    <a:pt x="3569" y="2195"/>
                    <a:pt x="3426" y="2517"/>
                    <a:pt x="3060" y="2642"/>
                  </a:cubicBezTo>
                  <a:cubicBezTo>
                    <a:pt x="2739" y="2757"/>
                    <a:pt x="2239" y="2686"/>
                    <a:pt x="1508" y="2472"/>
                  </a:cubicBezTo>
                  <a:cubicBezTo>
                    <a:pt x="776" y="2249"/>
                    <a:pt x="384" y="1990"/>
                    <a:pt x="205" y="1732"/>
                  </a:cubicBezTo>
                  <a:cubicBezTo>
                    <a:pt x="0" y="1446"/>
                    <a:pt x="36" y="1161"/>
                    <a:pt x="143" y="929"/>
                  </a:cubicBezTo>
                  <a:cubicBezTo>
                    <a:pt x="339" y="509"/>
                    <a:pt x="652" y="242"/>
                    <a:pt x="999" y="117"/>
                  </a:cubicBezTo>
                  <a:cubicBezTo>
                    <a:pt x="1312" y="10"/>
                    <a:pt x="1660" y="1"/>
                    <a:pt x="1990" y="72"/>
                  </a:cubicBezTo>
                  <a:cubicBezTo>
                    <a:pt x="2311" y="144"/>
                    <a:pt x="2632" y="295"/>
                    <a:pt x="2891" y="500"/>
                  </a:cubicBezTo>
                  <a:close/>
                  <a:moveTo>
                    <a:pt x="3221" y="1669"/>
                  </a:moveTo>
                  <a:cubicBezTo>
                    <a:pt x="3194" y="1312"/>
                    <a:pt x="2989" y="982"/>
                    <a:pt x="2686" y="750"/>
                  </a:cubicBezTo>
                  <a:cubicBezTo>
                    <a:pt x="2471" y="572"/>
                    <a:pt x="2195" y="438"/>
                    <a:pt x="1918" y="384"/>
                  </a:cubicBezTo>
                  <a:cubicBezTo>
                    <a:pt x="1642" y="322"/>
                    <a:pt x="1365" y="322"/>
                    <a:pt x="1115" y="420"/>
                  </a:cubicBezTo>
                  <a:cubicBezTo>
                    <a:pt x="830" y="518"/>
                    <a:pt x="589" y="723"/>
                    <a:pt x="437" y="1062"/>
                  </a:cubicBezTo>
                  <a:cubicBezTo>
                    <a:pt x="366" y="1205"/>
                    <a:pt x="339" y="1375"/>
                    <a:pt x="464" y="1553"/>
                  </a:cubicBezTo>
                  <a:cubicBezTo>
                    <a:pt x="607" y="1758"/>
                    <a:pt x="946" y="1972"/>
                    <a:pt x="1606" y="2169"/>
                  </a:cubicBezTo>
                  <a:cubicBezTo>
                    <a:pt x="2266" y="2365"/>
                    <a:pt x="2703" y="2427"/>
                    <a:pt x="2953" y="2347"/>
                  </a:cubicBezTo>
                  <a:cubicBezTo>
                    <a:pt x="3167" y="2267"/>
                    <a:pt x="3239" y="2053"/>
                    <a:pt x="3221" y="16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7"/>
            <p:cNvSpPr/>
            <p:nvPr/>
          </p:nvSpPr>
          <p:spPr>
            <a:xfrm>
              <a:off x="3242050" y="4260425"/>
              <a:ext cx="61350" cy="74725"/>
            </a:xfrm>
            <a:custGeom>
              <a:avLst/>
              <a:gdLst/>
              <a:ahLst/>
              <a:cxnLst/>
              <a:rect l="l" t="t" r="r" b="b"/>
              <a:pathLst>
                <a:path w="2454" h="2989" extrusionOk="0">
                  <a:moveTo>
                    <a:pt x="866" y="2980"/>
                  </a:moveTo>
                  <a:cubicBezTo>
                    <a:pt x="1687" y="2989"/>
                    <a:pt x="2454" y="1766"/>
                    <a:pt x="2222" y="963"/>
                  </a:cubicBezTo>
                  <a:cubicBezTo>
                    <a:pt x="2008" y="232"/>
                    <a:pt x="1357" y="0"/>
                    <a:pt x="1009" y="54"/>
                  </a:cubicBezTo>
                  <a:cubicBezTo>
                    <a:pt x="661" y="107"/>
                    <a:pt x="1" y="553"/>
                    <a:pt x="9" y="1570"/>
                  </a:cubicBezTo>
                  <a:cubicBezTo>
                    <a:pt x="18" y="2596"/>
                    <a:pt x="598" y="2980"/>
                    <a:pt x="866" y="2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7"/>
            <p:cNvSpPr/>
            <p:nvPr/>
          </p:nvSpPr>
          <p:spPr>
            <a:xfrm>
              <a:off x="3238250" y="4256850"/>
              <a:ext cx="64500" cy="82100"/>
            </a:xfrm>
            <a:custGeom>
              <a:avLst/>
              <a:gdLst/>
              <a:ahLst/>
              <a:cxnLst/>
              <a:rect l="l" t="t" r="r" b="b"/>
              <a:pathLst>
                <a:path w="2580" h="3284" extrusionOk="0">
                  <a:moveTo>
                    <a:pt x="1321" y="3239"/>
                  </a:moveTo>
                  <a:cubicBezTo>
                    <a:pt x="1223" y="3274"/>
                    <a:pt x="1116" y="3283"/>
                    <a:pt x="1018" y="3283"/>
                  </a:cubicBezTo>
                  <a:cubicBezTo>
                    <a:pt x="822" y="3283"/>
                    <a:pt x="492" y="3123"/>
                    <a:pt x="260" y="2748"/>
                  </a:cubicBezTo>
                  <a:cubicBezTo>
                    <a:pt x="117" y="2507"/>
                    <a:pt x="10" y="2168"/>
                    <a:pt x="1" y="1713"/>
                  </a:cubicBezTo>
                  <a:cubicBezTo>
                    <a:pt x="1" y="1258"/>
                    <a:pt x="126" y="901"/>
                    <a:pt x="295" y="643"/>
                  </a:cubicBezTo>
                  <a:cubicBezTo>
                    <a:pt x="545" y="268"/>
                    <a:pt x="902" y="81"/>
                    <a:pt x="1134" y="45"/>
                  </a:cubicBezTo>
                  <a:cubicBezTo>
                    <a:pt x="1366" y="0"/>
                    <a:pt x="1714" y="72"/>
                    <a:pt x="2008" y="295"/>
                  </a:cubicBezTo>
                  <a:cubicBezTo>
                    <a:pt x="2222" y="455"/>
                    <a:pt x="2419" y="705"/>
                    <a:pt x="2526" y="1062"/>
                  </a:cubicBezTo>
                  <a:lnTo>
                    <a:pt x="2526" y="1062"/>
                  </a:lnTo>
                  <a:cubicBezTo>
                    <a:pt x="2561" y="1187"/>
                    <a:pt x="2579" y="1312"/>
                    <a:pt x="2579" y="1445"/>
                  </a:cubicBezTo>
                  <a:cubicBezTo>
                    <a:pt x="2570" y="1811"/>
                    <a:pt x="2427" y="2213"/>
                    <a:pt x="2204" y="2543"/>
                  </a:cubicBezTo>
                  <a:cubicBezTo>
                    <a:pt x="1972" y="2873"/>
                    <a:pt x="1660" y="3140"/>
                    <a:pt x="1321" y="3239"/>
                  </a:cubicBezTo>
                  <a:close/>
                  <a:moveTo>
                    <a:pt x="1018" y="2971"/>
                  </a:moveTo>
                  <a:cubicBezTo>
                    <a:pt x="1089" y="2971"/>
                    <a:pt x="1161" y="2953"/>
                    <a:pt x="1232" y="2935"/>
                  </a:cubicBezTo>
                  <a:cubicBezTo>
                    <a:pt x="1500" y="2855"/>
                    <a:pt x="1749" y="2641"/>
                    <a:pt x="1937" y="2364"/>
                  </a:cubicBezTo>
                  <a:cubicBezTo>
                    <a:pt x="2133" y="2079"/>
                    <a:pt x="2249" y="1740"/>
                    <a:pt x="2258" y="1437"/>
                  </a:cubicBezTo>
                  <a:cubicBezTo>
                    <a:pt x="2258" y="1338"/>
                    <a:pt x="2249" y="1240"/>
                    <a:pt x="2222" y="1151"/>
                  </a:cubicBezTo>
                  <a:lnTo>
                    <a:pt x="2222" y="1151"/>
                  </a:lnTo>
                  <a:cubicBezTo>
                    <a:pt x="2133" y="875"/>
                    <a:pt x="1981" y="678"/>
                    <a:pt x="1812" y="544"/>
                  </a:cubicBezTo>
                  <a:cubicBezTo>
                    <a:pt x="1589" y="384"/>
                    <a:pt x="1348" y="330"/>
                    <a:pt x="1187" y="357"/>
                  </a:cubicBezTo>
                  <a:cubicBezTo>
                    <a:pt x="1018" y="384"/>
                    <a:pt x="750" y="527"/>
                    <a:pt x="563" y="821"/>
                  </a:cubicBezTo>
                  <a:cubicBezTo>
                    <a:pt x="420" y="1035"/>
                    <a:pt x="322" y="1330"/>
                    <a:pt x="322" y="1713"/>
                  </a:cubicBezTo>
                  <a:cubicBezTo>
                    <a:pt x="322" y="2097"/>
                    <a:pt x="411" y="2382"/>
                    <a:pt x="536" y="2587"/>
                  </a:cubicBezTo>
                  <a:cubicBezTo>
                    <a:pt x="697" y="2855"/>
                    <a:pt x="902" y="2971"/>
                    <a:pt x="1018" y="29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7"/>
            <p:cNvSpPr/>
            <p:nvPr/>
          </p:nvSpPr>
          <p:spPr>
            <a:xfrm>
              <a:off x="3407325" y="4375275"/>
              <a:ext cx="109750" cy="51975"/>
            </a:xfrm>
            <a:custGeom>
              <a:avLst/>
              <a:gdLst/>
              <a:ahLst/>
              <a:cxnLst/>
              <a:rect l="l" t="t" r="r" b="b"/>
              <a:pathLst>
                <a:path w="4390" h="2079" extrusionOk="0">
                  <a:moveTo>
                    <a:pt x="9" y="2016"/>
                  </a:moveTo>
                  <a:cubicBezTo>
                    <a:pt x="865" y="2079"/>
                    <a:pt x="1454" y="1633"/>
                    <a:pt x="2266" y="1454"/>
                  </a:cubicBezTo>
                  <a:cubicBezTo>
                    <a:pt x="2614" y="1383"/>
                    <a:pt x="2837" y="1124"/>
                    <a:pt x="3096" y="910"/>
                  </a:cubicBezTo>
                  <a:cubicBezTo>
                    <a:pt x="3497" y="571"/>
                    <a:pt x="3970" y="545"/>
                    <a:pt x="4336" y="152"/>
                  </a:cubicBezTo>
                  <a:cubicBezTo>
                    <a:pt x="4389" y="90"/>
                    <a:pt x="4318" y="0"/>
                    <a:pt x="4255" y="54"/>
                  </a:cubicBezTo>
                  <a:cubicBezTo>
                    <a:pt x="3916" y="313"/>
                    <a:pt x="3560" y="446"/>
                    <a:pt x="3194" y="634"/>
                  </a:cubicBezTo>
                  <a:cubicBezTo>
                    <a:pt x="2757" y="866"/>
                    <a:pt x="2551" y="1231"/>
                    <a:pt x="2043" y="1392"/>
                  </a:cubicBezTo>
                  <a:cubicBezTo>
                    <a:pt x="1365" y="1615"/>
                    <a:pt x="696" y="1811"/>
                    <a:pt x="9" y="2008"/>
                  </a:cubicBezTo>
                  <a:cubicBezTo>
                    <a:pt x="0" y="2008"/>
                    <a:pt x="0" y="2016"/>
                    <a:pt x="9" y="20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7"/>
            <p:cNvSpPr/>
            <p:nvPr/>
          </p:nvSpPr>
          <p:spPr>
            <a:xfrm>
              <a:off x="3439200" y="4470275"/>
              <a:ext cx="1375" cy="1825"/>
            </a:xfrm>
            <a:custGeom>
              <a:avLst/>
              <a:gdLst/>
              <a:ahLst/>
              <a:cxnLst/>
              <a:rect l="l" t="t" r="r" b="b"/>
              <a:pathLst>
                <a:path w="55" h="73" extrusionOk="0">
                  <a:moveTo>
                    <a:pt x="1" y="10"/>
                  </a:moveTo>
                  <a:cubicBezTo>
                    <a:pt x="19" y="27"/>
                    <a:pt x="28" y="54"/>
                    <a:pt x="45" y="72"/>
                  </a:cubicBezTo>
                  <a:cubicBezTo>
                    <a:pt x="45" y="72"/>
                    <a:pt x="54" y="72"/>
                    <a:pt x="45" y="72"/>
                  </a:cubicBezTo>
                  <a:cubicBezTo>
                    <a:pt x="36" y="45"/>
                    <a:pt x="28" y="27"/>
                    <a:pt x="10" y="1"/>
                  </a:cubicBezTo>
                  <a:cubicBezTo>
                    <a:pt x="10" y="1"/>
                    <a:pt x="1" y="1"/>
                    <a:pt x="1" y="10"/>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7"/>
            <p:cNvSpPr/>
            <p:nvPr/>
          </p:nvSpPr>
          <p:spPr>
            <a:xfrm>
              <a:off x="3571250" y="4470500"/>
              <a:ext cx="225" cy="25"/>
            </a:xfrm>
            <a:custGeom>
              <a:avLst/>
              <a:gdLst/>
              <a:ahLst/>
              <a:cxnLst/>
              <a:rect l="l" t="t" r="r" b="b"/>
              <a:pathLst>
                <a:path w="9" h="1" extrusionOk="0">
                  <a:moveTo>
                    <a:pt x="9" y="1"/>
                  </a:moveTo>
                  <a:cubicBezTo>
                    <a:pt x="9" y="1"/>
                    <a:pt x="9" y="1"/>
                    <a:pt x="9" y="1"/>
                  </a:cubicBezTo>
                  <a:cubicBezTo>
                    <a:pt x="0" y="1"/>
                    <a:pt x="0" y="1"/>
                    <a:pt x="9" y="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7"/>
            <p:cNvSpPr/>
            <p:nvPr/>
          </p:nvSpPr>
          <p:spPr>
            <a:xfrm>
              <a:off x="3446800" y="4468500"/>
              <a:ext cx="166175" cy="120225"/>
            </a:xfrm>
            <a:custGeom>
              <a:avLst/>
              <a:gdLst/>
              <a:ahLst/>
              <a:cxnLst/>
              <a:rect l="l" t="t" r="r" b="b"/>
              <a:pathLst>
                <a:path w="6647" h="4809" extrusionOk="0">
                  <a:moveTo>
                    <a:pt x="4960" y="72"/>
                  </a:moveTo>
                  <a:cubicBezTo>
                    <a:pt x="5942" y="678"/>
                    <a:pt x="5353" y="1508"/>
                    <a:pt x="4746" y="2141"/>
                  </a:cubicBezTo>
                  <a:cubicBezTo>
                    <a:pt x="4380" y="2516"/>
                    <a:pt x="3943" y="2935"/>
                    <a:pt x="3479" y="3194"/>
                  </a:cubicBezTo>
                  <a:cubicBezTo>
                    <a:pt x="2623" y="3667"/>
                    <a:pt x="767" y="4381"/>
                    <a:pt x="80" y="3381"/>
                  </a:cubicBezTo>
                  <a:cubicBezTo>
                    <a:pt x="54" y="3346"/>
                    <a:pt x="0" y="3381"/>
                    <a:pt x="9" y="3417"/>
                  </a:cubicBezTo>
                  <a:cubicBezTo>
                    <a:pt x="152" y="4809"/>
                    <a:pt x="3105" y="3595"/>
                    <a:pt x="3684" y="3221"/>
                  </a:cubicBezTo>
                  <a:cubicBezTo>
                    <a:pt x="4541" y="2668"/>
                    <a:pt x="6646" y="821"/>
                    <a:pt x="4987" y="18"/>
                  </a:cubicBezTo>
                  <a:cubicBezTo>
                    <a:pt x="4951" y="0"/>
                    <a:pt x="4925" y="54"/>
                    <a:pt x="496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7"/>
            <p:cNvSpPr/>
            <p:nvPr/>
          </p:nvSpPr>
          <p:spPr>
            <a:xfrm>
              <a:off x="3404200" y="4389100"/>
              <a:ext cx="112650" cy="48875"/>
            </a:xfrm>
            <a:custGeom>
              <a:avLst/>
              <a:gdLst/>
              <a:ahLst/>
              <a:cxnLst/>
              <a:rect l="l" t="t" r="r" b="b"/>
              <a:pathLst>
                <a:path w="4506" h="1955" extrusionOk="0">
                  <a:moveTo>
                    <a:pt x="9" y="1383"/>
                  </a:moveTo>
                  <a:cubicBezTo>
                    <a:pt x="286" y="1579"/>
                    <a:pt x="411" y="1847"/>
                    <a:pt x="750" y="1901"/>
                  </a:cubicBezTo>
                  <a:cubicBezTo>
                    <a:pt x="1089" y="1954"/>
                    <a:pt x="1490" y="1713"/>
                    <a:pt x="1775" y="1571"/>
                  </a:cubicBezTo>
                  <a:cubicBezTo>
                    <a:pt x="2257" y="1330"/>
                    <a:pt x="2766" y="1258"/>
                    <a:pt x="3256" y="1053"/>
                  </a:cubicBezTo>
                  <a:cubicBezTo>
                    <a:pt x="3774" y="839"/>
                    <a:pt x="4059" y="500"/>
                    <a:pt x="4461" y="125"/>
                  </a:cubicBezTo>
                  <a:cubicBezTo>
                    <a:pt x="4505" y="81"/>
                    <a:pt x="4452" y="0"/>
                    <a:pt x="4389" y="36"/>
                  </a:cubicBezTo>
                  <a:cubicBezTo>
                    <a:pt x="4077" y="197"/>
                    <a:pt x="3890" y="509"/>
                    <a:pt x="3586" y="705"/>
                  </a:cubicBezTo>
                  <a:cubicBezTo>
                    <a:pt x="3167" y="973"/>
                    <a:pt x="2650" y="1044"/>
                    <a:pt x="2195" y="1249"/>
                  </a:cubicBezTo>
                  <a:cubicBezTo>
                    <a:pt x="1811" y="1419"/>
                    <a:pt x="1472" y="1642"/>
                    <a:pt x="1071" y="1776"/>
                  </a:cubicBezTo>
                  <a:cubicBezTo>
                    <a:pt x="580" y="1927"/>
                    <a:pt x="393" y="1544"/>
                    <a:pt x="18" y="1365"/>
                  </a:cubicBezTo>
                  <a:cubicBezTo>
                    <a:pt x="9" y="1365"/>
                    <a:pt x="0" y="1383"/>
                    <a:pt x="9" y="1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7"/>
          <p:cNvGrpSpPr/>
          <p:nvPr/>
        </p:nvGrpSpPr>
        <p:grpSpPr>
          <a:xfrm rot="1931144">
            <a:off x="7777792" y="3801998"/>
            <a:ext cx="1472884" cy="1452295"/>
            <a:chOff x="3730925" y="3625750"/>
            <a:chExt cx="599125" cy="590750"/>
          </a:xfrm>
        </p:grpSpPr>
        <p:sp>
          <p:nvSpPr>
            <p:cNvPr id="1482" name="Google Shape;1482;p7"/>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7"/>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7"/>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7"/>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7"/>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7"/>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7"/>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7"/>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7"/>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7"/>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7"/>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7"/>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7"/>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7"/>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7"/>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7"/>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7"/>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7"/>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7"/>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7"/>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7"/>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7"/>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7"/>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7"/>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7"/>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7"/>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7"/>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7"/>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7"/>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7"/>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7"/>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7"/>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7"/>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7"/>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7"/>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7"/>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7"/>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7"/>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7"/>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7"/>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7"/>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7"/>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7"/>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7"/>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7"/>
          <p:cNvGrpSpPr/>
          <p:nvPr/>
        </p:nvGrpSpPr>
        <p:grpSpPr>
          <a:xfrm rot="-1017073">
            <a:off x="7664069" y="4742537"/>
            <a:ext cx="1849363" cy="1109956"/>
            <a:chOff x="4267075" y="2130800"/>
            <a:chExt cx="1362982" cy="818039"/>
          </a:xfrm>
        </p:grpSpPr>
        <p:sp>
          <p:nvSpPr>
            <p:cNvPr id="1561" name="Google Shape;1561;p7"/>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7"/>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7"/>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7"/>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7"/>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7"/>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7"/>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7"/>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7"/>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7"/>
          <p:cNvGrpSpPr/>
          <p:nvPr/>
        </p:nvGrpSpPr>
        <p:grpSpPr>
          <a:xfrm rot="501652">
            <a:off x="8271879" y="3142221"/>
            <a:ext cx="1530665" cy="2177456"/>
            <a:chOff x="4591675" y="3052375"/>
            <a:chExt cx="490350" cy="697550"/>
          </a:xfrm>
        </p:grpSpPr>
        <p:sp>
          <p:nvSpPr>
            <p:cNvPr id="1582" name="Google Shape;1582;p7"/>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7"/>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7"/>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7"/>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7"/>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7"/>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7"/>
          <p:cNvGrpSpPr/>
          <p:nvPr/>
        </p:nvGrpSpPr>
        <p:grpSpPr>
          <a:xfrm rot="-10493395">
            <a:off x="-357308" y="172117"/>
            <a:ext cx="937652" cy="1421274"/>
            <a:chOff x="4989675" y="1516750"/>
            <a:chExt cx="316950" cy="480425"/>
          </a:xfrm>
        </p:grpSpPr>
        <p:sp>
          <p:nvSpPr>
            <p:cNvPr id="1595" name="Google Shape;1595;p7"/>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7"/>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7"/>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7"/>
          <p:cNvGrpSpPr/>
          <p:nvPr/>
        </p:nvGrpSpPr>
        <p:grpSpPr>
          <a:xfrm rot="5949446">
            <a:off x="-64464" y="-683943"/>
            <a:ext cx="1257396" cy="1788715"/>
            <a:chOff x="4591675" y="3052375"/>
            <a:chExt cx="490350" cy="697550"/>
          </a:xfrm>
        </p:grpSpPr>
        <p:sp>
          <p:nvSpPr>
            <p:cNvPr id="1608" name="Google Shape;1608;p7"/>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0" name="Google Shape;1620;p7"/>
          <p:cNvGrpSpPr/>
          <p:nvPr/>
        </p:nvGrpSpPr>
        <p:grpSpPr>
          <a:xfrm rot="2176767">
            <a:off x="-96556" y="3532076"/>
            <a:ext cx="572430" cy="1312899"/>
            <a:chOff x="8405313" y="368125"/>
            <a:chExt cx="332895" cy="763549"/>
          </a:xfrm>
        </p:grpSpPr>
        <p:sp>
          <p:nvSpPr>
            <p:cNvPr id="1621" name="Google Shape;1621;p7"/>
            <p:cNvSpPr/>
            <p:nvPr/>
          </p:nvSpPr>
          <p:spPr>
            <a:xfrm>
              <a:off x="8651180" y="931390"/>
              <a:ext cx="73914" cy="141447"/>
            </a:xfrm>
            <a:custGeom>
              <a:avLst/>
              <a:gdLst/>
              <a:ahLst/>
              <a:cxnLst/>
              <a:rect l="l" t="t" r="r" b="b"/>
              <a:pathLst>
                <a:path w="1054" h="2017" extrusionOk="0">
                  <a:moveTo>
                    <a:pt x="1054" y="1"/>
                  </a:moveTo>
                  <a:lnTo>
                    <a:pt x="1054" y="1"/>
                  </a:lnTo>
                  <a:cubicBezTo>
                    <a:pt x="563" y="1125"/>
                    <a:pt x="1" y="1312"/>
                    <a:pt x="1" y="1312"/>
                  </a:cubicBezTo>
                  <a:cubicBezTo>
                    <a:pt x="99" y="1544"/>
                    <a:pt x="188" y="1785"/>
                    <a:pt x="286" y="2017"/>
                  </a:cubicBezTo>
                  <a:cubicBezTo>
                    <a:pt x="447" y="1883"/>
                    <a:pt x="1054" y="1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
            <p:cNvSpPr/>
            <p:nvPr/>
          </p:nvSpPr>
          <p:spPr>
            <a:xfrm>
              <a:off x="8576775" y="609224"/>
              <a:ext cx="108908" cy="327285"/>
            </a:xfrm>
            <a:custGeom>
              <a:avLst/>
              <a:gdLst/>
              <a:ahLst/>
              <a:cxnLst/>
              <a:rect l="l" t="t" r="r" b="b"/>
              <a:pathLst>
                <a:path w="1553" h="4667" extrusionOk="0">
                  <a:moveTo>
                    <a:pt x="455" y="0"/>
                  </a:moveTo>
                  <a:lnTo>
                    <a:pt x="455" y="0"/>
                  </a:lnTo>
                  <a:cubicBezTo>
                    <a:pt x="687" y="1918"/>
                    <a:pt x="0" y="2864"/>
                    <a:pt x="0" y="2864"/>
                  </a:cubicBezTo>
                  <a:cubicBezTo>
                    <a:pt x="18" y="2909"/>
                    <a:pt x="36" y="2953"/>
                    <a:pt x="45" y="3007"/>
                  </a:cubicBezTo>
                  <a:cubicBezTo>
                    <a:pt x="232" y="3560"/>
                    <a:pt x="429" y="4113"/>
                    <a:pt x="616" y="4666"/>
                  </a:cubicBezTo>
                  <a:cubicBezTo>
                    <a:pt x="616" y="4666"/>
                    <a:pt x="1481" y="3783"/>
                    <a:pt x="1553" y="2106"/>
                  </a:cubicBezTo>
                  <a:cubicBezTo>
                    <a:pt x="1294" y="1481"/>
                    <a:pt x="946" y="785"/>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
            <p:cNvSpPr/>
            <p:nvPr/>
          </p:nvSpPr>
          <p:spPr>
            <a:xfrm>
              <a:off x="8522987" y="483485"/>
              <a:ext cx="102036" cy="326654"/>
            </a:xfrm>
            <a:custGeom>
              <a:avLst/>
              <a:gdLst/>
              <a:ahLst/>
              <a:cxnLst/>
              <a:rect l="l" t="t" r="r" b="b"/>
              <a:pathLst>
                <a:path w="1455" h="4658" extrusionOk="0">
                  <a:moveTo>
                    <a:pt x="0" y="0"/>
                  </a:moveTo>
                  <a:cubicBezTo>
                    <a:pt x="375" y="1437"/>
                    <a:pt x="152" y="2659"/>
                    <a:pt x="143" y="2694"/>
                  </a:cubicBezTo>
                  <a:cubicBezTo>
                    <a:pt x="348" y="3355"/>
                    <a:pt x="553" y="4006"/>
                    <a:pt x="767" y="4657"/>
                  </a:cubicBezTo>
                  <a:cubicBezTo>
                    <a:pt x="767" y="4657"/>
                    <a:pt x="1454" y="3711"/>
                    <a:pt x="1222" y="1793"/>
                  </a:cubicBezTo>
                  <a:cubicBezTo>
                    <a:pt x="883" y="1240"/>
                    <a:pt x="482" y="64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
            <p:cNvSpPr/>
            <p:nvPr/>
          </p:nvSpPr>
          <p:spPr>
            <a:xfrm>
              <a:off x="8474178" y="866312"/>
              <a:ext cx="168376" cy="162205"/>
            </a:xfrm>
            <a:custGeom>
              <a:avLst/>
              <a:gdLst/>
              <a:ahLst/>
              <a:cxnLst/>
              <a:rect l="l" t="t" r="r" b="b"/>
              <a:pathLst>
                <a:path w="2401" h="2313" extrusionOk="0">
                  <a:moveTo>
                    <a:pt x="0" y="1"/>
                  </a:moveTo>
                  <a:lnTo>
                    <a:pt x="0" y="1"/>
                  </a:lnTo>
                  <a:cubicBezTo>
                    <a:pt x="304" y="938"/>
                    <a:pt x="687" y="1580"/>
                    <a:pt x="1062" y="2026"/>
                  </a:cubicBezTo>
                  <a:cubicBezTo>
                    <a:pt x="1089" y="2044"/>
                    <a:pt x="1383" y="2231"/>
                    <a:pt x="1820" y="2294"/>
                  </a:cubicBezTo>
                  <a:cubicBezTo>
                    <a:pt x="1903" y="2306"/>
                    <a:pt x="1988" y="2313"/>
                    <a:pt x="2076" y="2313"/>
                  </a:cubicBezTo>
                  <a:cubicBezTo>
                    <a:pt x="2178" y="2313"/>
                    <a:pt x="2285" y="2304"/>
                    <a:pt x="2400" y="2285"/>
                  </a:cubicBezTo>
                  <a:cubicBezTo>
                    <a:pt x="2302" y="2053"/>
                    <a:pt x="2204" y="1830"/>
                    <a:pt x="2115" y="1598"/>
                  </a:cubicBezTo>
                  <a:cubicBezTo>
                    <a:pt x="2043" y="1419"/>
                    <a:pt x="1981" y="1232"/>
                    <a:pt x="1918" y="1054"/>
                  </a:cubicBezTo>
                  <a:cubicBezTo>
                    <a:pt x="1490" y="1027"/>
                    <a:pt x="1124" y="893"/>
                    <a:pt x="839" y="732"/>
                  </a:cubicBezTo>
                  <a:cubicBezTo>
                    <a:pt x="321" y="438"/>
                    <a:pt x="2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
            <p:cNvSpPr/>
            <p:nvPr/>
          </p:nvSpPr>
          <p:spPr>
            <a:xfrm>
              <a:off x="8430348" y="373385"/>
              <a:ext cx="118936" cy="300987"/>
            </a:xfrm>
            <a:custGeom>
              <a:avLst/>
              <a:gdLst/>
              <a:ahLst/>
              <a:cxnLst/>
              <a:rect l="l" t="t" r="r" b="b"/>
              <a:pathLst>
                <a:path w="1696" h="4292" extrusionOk="0">
                  <a:moveTo>
                    <a:pt x="63" y="0"/>
                  </a:moveTo>
                  <a:cubicBezTo>
                    <a:pt x="19" y="660"/>
                    <a:pt x="1" y="1267"/>
                    <a:pt x="1" y="1838"/>
                  </a:cubicBezTo>
                  <a:cubicBezTo>
                    <a:pt x="1" y="1838"/>
                    <a:pt x="72" y="2061"/>
                    <a:pt x="215" y="2391"/>
                  </a:cubicBezTo>
                  <a:cubicBezTo>
                    <a:pt x="429" y="2900"/>
                    <a:pt x="822" y="3676"/>
                    <a:pt x="1384" y="4291"/>
                  </a:cubicBezTo>
                  <a:cubicBezTo>
                    <a:pt x="1375" y="4256"/>
                    <a:pt x="1357" y="4211"/>
                    <a:pt x="1348" y="4166"/>
                  </a:cubicBezTo>
                  <a:cubicBezTo>
                    <a:pt x="1196" y="3658"/>
                    <a:pt x="1054" y="3140"/>
                    <a:pt x="902" y="2623"/>
                  </a:cubicBezTo>
                  <a:cubicBezTo>
                    <a:pt x="865" y="2504"/>
                    <a:pt x="854" y="2443"/>
                    <a:pt x="864" y="2443"/>
                  </a:cubicBezTo>
                  <a:lnTo>
                    <a:pt x="864" y="2443"/>
                  </a:lnTo>
                  <a:cubicBezTo>
                    <a:pt x="872" y="2443"/>
                    <a:pt x="899" y="2497"/>
                    <a:pt x="938" y="2605"/>
                  </a:cubicBezTo>
                  <a:cubicBezTo>
                    <a:pt x="1098" y="3123"/>
                    <a:pt x="1268" y="3631"/>
                    <a:pt x="1428" y="4148"/>
                  </a:cubicBezTo>
                  <a:lnTo>
                    <a:pt x="1464" y="4264"/>
                  </a:lnTo>
                  <a:cubicBezTo>
                    <a:pt x="1473" y="4229"/>
                    <a:pt x="1696" y="3007"/>
                    <a:pt x="1321" y="1570"/>
                  </a:cubicBezTo>
                  <a:cubicBezTo>
                    <a:pt x="946" y="1080"/>
                    <a:pt x="527" y="553"/>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
            <p:cNvSpPr/>
            <p:nvPr/>
          </p:nvSpPr>
          <p:spPr>
            <a:xfrm>
              <a:off x="8548583" y="1008391"/>
              <a:ext cx="116482" cy="66341"/>
            </a:xfrm>
            <a:custGeom>
              <a:avLst/>
              <a:gdLst/>
              <a:ahLst/>
              <a:cxnLst/>
              <a:rect l="l" t="t" r="r" b="b"/>
              <a:pathLst>
                <a:path w="1661" h="946" extrusionOk="0">
                  <a:moveTo>
                    <a:pt x="1" y="0"/>
                  </a:moveTo>
                  <a:cubicBezTo>
                    <a:pt x="732" y="848"/>
                    <a:pt x="1464" y="937"/>
                    <a:pt x="1660" y="946"/>
                  </a:cubicBezTo>
                  <a:cubicBezTo>
                    <a:pt x="1544" y="723"/>
                    <a:pt x="1437" y="491"/>
                    <a:pt x="1339" y="259"/>
                  </a:cubicBezTo>
                  <a:cubicBezTo>
                    <a:pt x="1224" y="278"/>
                    <a:pt x="1117" y="287"/>
                    <a:pt x="1015" y="287"/>
                  </a:cubicBezTo>
                  <a:cubicBezTo>
                    <a:pt x="927" y="287"/>
                    <a:pt x="842" y="280"/>
                    <a:pt x="759" y="268"/>
                  </a:cubicBezTo>
                  <a:cubicBezTo>
                    <a:pt x="322" y="205"/>
                    <a:pt x="28" y="1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
            <p:cNvSpPr/>
            <p:nvPr/>
          </p:nvSpPr>
          <p:spPr>
            <a:xfrm>
              <a:off x="8490237" y="544706"/>
              <a:ext cx="205474" cy="581357"/>
            </a:xfrm>
            <a:custGeom>
              <a:avLst/>
              <a:gdLst/>
              <a:ahLst/>
              <a:cxnLst/>
              <a:rect l="l" t="t" r="r" b="b"/>
              <a:pathLst>
                <a:path w="2930" h="8290" extrusionOk="0">
                  <a:moveTo>
                    <a:pt x="10" y="0"/>
                  </a:moveTo>
                  <a:cubicBezTo>
                    <a:pt x="0" y="0"/>
                    <a:pt x="11" y="61"/>
                    <a:pt x="48" y="180"/>
                  </a:cubicBezTo>
                  <a:cubicBezTo>
                    <a:pt x="200" y="697"/>
                    <a:pt x="342" y="1215"/>
                    <a:pt x="494" y="1723"/>
                  </a:cubicBezTo>
                  <a:cubicBezTo>
                    <a:pt x="503" y="1768"/>
                    <a:pt x="521" y="1813"/>
                    <a:pt x="530" y="1848"/>
                  </a:cubicBezTo>
                  <a:cubicBezTo>
                    <a:pt x="717" y="2508"/>
                    <a:pt x="913" y="3169"/>
                    <a:pt x="1109" y="3820"/>
                  </a:cubicBezTo>
                  <a:cubicBezTo>
                    <a:pt x="1127" y="3873"/>
                    <a:pt x="1136" y="3918"/>
                    <a:pt x="1154" y="3962"/>
                  </a:cubicBezTo>
                  <a:cubicBezTo>
                    <a:pt x="1324" y="4525"/>
                    <a:pt x="1493" y="5087"/>
                    <a:pt x="1689" y="5640"/>
                  </a:cubicBezTo>
                  <a:cubicBezTo>
                    <a:pt x="1752" y="5818"/>
                    <a:pt x="1814" y="6005"/>
                    <a:pt x="1886" y="6184"/>
                  </a:cubicBezTo>
                  <a:cubicBezTo>
                    <a:pt x="1975" y="6416"/>
                    <a:pt x="2073" y="6639"/>
                    <a:pt x="2171" y="6871"/>
                  </a:cubicBezTo>
                  <a:cubicBezTo>
                    <a:pt x="2269" y="7103"/>
                    <a:pt x="2376" y="7335"/>
                    <a:pt x="2492" y="7558"/>
                  </a:cubicBezTo>
                  <a:cubicBezTo>
                    <a:pt x="2617" y="7807"/>
                    <a:pt x="2760" y="8057"/>
                    <a:pt x="2912" y="8289"/>
                  </a:cubicBezTo>
                  <a:lnTo>
                    <a:pt x="2920" y="8289"/>
                  </a:lnTo>
                  <a:cubicBezTo>
                    <a:pt x="2920" y="8289"/>
                    <a:pt x="2929" y="8280"/>
                    <a:pt x="2920" y="8280"/>
                  </a:cubicBezTo>
                  <a:cubicBezTo>
                    <a:pt x="2804" y="8030"/>
                    <a:pt x="2688" y="7781"/>
                    <a:pt x="2581" y="7531"/>
                  </a:cubicBezTo>
                  <a:cubicBezTo>
                    <a:pt x="2483" y="7299"/>
                    <a:pt x="2394" y="7058"/>
                    <a:pt x="2296" y="6826"/>
                  </a:cubicBezTo>
                  <a:cubicBezTo>
                    <a:pt x="2216" y="6594"/>
                    <a:pt x="2126" y="6362"/>
                    <a:pt x="2046" y="6130"/>
                  </a:cubicBezTo>
                  <a:cubicBezTo>
                    <a:pt x="1984" y="5943"/>
                    <a:pt x="1921" y="5765"/>
                    <a:pt x="1850" y="5586"/>
                  </a:cubicBezTo>
                  <a:cubicBezTo>
                    <a:pt x="1663" y="5033"/>
                    <a:pt x="1466" y="4480"/>
                    <a:pt x="1279" y="3927"/>
                  </a:cubicBezTo>
                  <a:cubicBezTo>
                    <a:pt x="1270" y="3873"/>
                    <a:pt x="1252" y="3829"/>
                    <a:pt x="1234" y="3784"/>
                  </a:cubicBezTo>
                  <a:cubicBezTo>
                    <a:pt x="1020" y="3133"/>
                    <a:pt x="815" y="2482"/>
                    <a:pt x="610" y="1821"/>
                  </a:cubicBezTo>
                  <a:lnTo>
                    <a:pt x="574" y="1705"/>
                  </a:lnTo>
                  <a:cubicBezTo>
                    <a:pt x="414" y="1188"/>
                    <a:pt x="244" y="680"/>
                    <a:pt x="84" y="162"/>
                  </a:cubicBezTo>
                  <a:cubicBezTo>
                    <a:pt x="45" y="54"/>
                    <a:pt x="18"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
            <p:cNvSpPr/>
            <p:nvPr/>
          </p:nvSpPr>
          <p:spPr>
            <a:xfrm>
              <a:off x="8619903" y="756843"/>
              <a:ext cx="105191" cy="266625"/>
            </a:xfrm>
            <a:custGeom>
              <a:avLst/>
              <a:gdLst/>
              <a:ahLst/>
              <a:cxnLst/>
              <a:rect l="l" t="t" r="r" b="b"/>
              <a:pathLst>
                <a:path w="1500" h="3802" extrusionOk="0">
                  <a:moveTo>
                    <a:pt x="938" y="1"/>
                  </a:moveTo>
                  <a:cubicBezTo>
                    <a:pt x="866" y="1678"/>
                    <a:pt x="1" y="2561"/>
                    <a:pt x="1" y="2561"/>
                  </a:cubicBezTo>
                  <a:cubicBezTo>
                    <a:pt x="72" y="2740"/>
                    <a:pt x="135" y="2918"/>
                    <a:pt x="197" y="3105"/>
                  </a:cubicBezTo>
                  <a:cubicBezTo>
                    <a:pt x="277" y="3337"/>
                    <a:pt x="367" y="3569"/>
                    <a:pt x="447" y="3801"/>
                  </a:cubicBezTo>
                  <a:cubicBezTo>
                    <a:pt x="447" y="3801"/>
                    <a:pt x="1009" y="3614"/>
                    <a:pt x="1500" y="2490"/>
                  </a:cubicBezTo>
                  <a:cubicBezTo>
                    <a:pt x="1500" y="1847"/>
                    <a:pt x="1357" y="1027"/>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
            <p:cNvSpPr/>
            <p:nvPr/>
          </p:nvSpPr>
          <p:spPr>
            <a:xfrm>
              <a:off x="8429717" y="502209"/>
              <a:ext cx="138362" cy="310384"/>
            </a:xfrm>
            <a:custGeom>
              <a:avLst/>
              <a:gdLst/>
              <a:ahLst/>
              <a:cxnLst/>
              <a:rect l="l" t="t" r="r" b="b"/>
              <a:pathLst>
                <a:path w="1973" h="4426" extrusionOk="0">
                  <a:moveTo>
                    <a:pt x="10" y="1"/>
                  </a:moveTo>
                  <a:cubicBezTo>
                    <a:pt x="1" y="884"/>
                    <a:pt x="37" y="1678"/>
                    <a:pt x="99" y="2383"/>
                  </a:cubicBezTo>
                  <a:cubicBezTo>
                    <a:pt x="99" y="2383"/>
                    <a:pt x="269" y="2811"/>
                    <a:pt x="652" y="3302"/>
                  </a:cubicBezTo>
                  <a:cubicBezTo>
                    <a:pt x="955" y="3703"/>
                    <a:pt x="1384" y="4131"/>
                    <a:pt x="1972" y="4426"/>
                  </a:cubicBezTo>
                  <a:cubicBezTo>
                    <a:pt x="1776" y="3775"/>
                    <a:pt x="1580" y="3114"/>
                    <a:pt x="1393" y="2454"/>
                  </a:cubicBezTo>
                  <a:cubicBezTo>
                    <a:pt x="831" y="1839"/>
                    <a:pt x="438" y="1063"/>
                    <a:pt x="224" y="554"/>
                  </a:cubicBezTo>
                  <a:cubicBezTo>
                    <a:pt x="81" y="224"/>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
            <p:cNvSpPr/>
            <p:nvPr/>
          </p:nvSpPr>
          <p:spPr>
            <a:xfrm>
              <a:off x="8436660" y="669253"/>
              <a:ext cx="172093" cy="270973"/>
            </a:xfrm>
            <a:custGeom>
              <a:avLst/>
              <a:gdLst/>
              <a:ahLst/>
              <a:cxnLst/>
              <a:rect l="l" t="t" r="r" b="b"/>
              <a:pathLst>
                <a:path w="2454" h="3864" extrusionOk="0">
                  <a:moveTo>
                    <a:pt x="0" y="1"/>
                  </a:moveTo>
                  <a:cubicBezTo>
                    <a:pt x="107" y="1152"/>
                    <a:pt x="303" y="2071"/>
                    <a:pt x="535" y="2811"/>
                  </a:cubicBezTo>
                  <a:cubicBezTo>
                    <a:pt x="562" y="2856"/>
                    <a:pt x="856" y="3248"/>
                    <a:pt x="1374" y="3542"/>
                  </a:cubicBezTo>
                  <a:cubicBezTo>
                    <a:pt x="1659" y="3703"/>
                    <a:pt x="2025" y="3837"/>
                    <a:pt x="2453" y="3864"/>
                  </a:cubicBezTo>
                  <a:cubicBezTo>
                    <a:pt x="2257" y="3311"/>
                    <a:pt x="2088" y="2749"/>
                    <a:pt x="1918" y="2186"/>
                  </a:cubicBezTo>
                  <a:cubicBezTo>
                    <a:pt x="1900" y="2142"/>
                    <a:pt x="1891" y="2097"/>
                    <a:pt x="1873" y="2044"/>
                  </a:cubicBezTo>
                  <a:cubicBezTo>
                    <a:pt x="1285" y="1749"/>
                    <a:pt x="856" y="1312"/>
                    <a:pt x="553" y="920"/>
                  </a:cubicBezTo>
                  <a:cubicBezTo>
                    <a:pt x="170" y="42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
            <p:cNvSpPr/>
            <p:nvPr/>
          </p:nvSpPr>
          <p:spPr>
            <a:xfrm>
              <a:off x="8427262" y="499474"/>
              <a:ext cx="103298" cy="177984"/>
            </a:xfrm>
            <a:custGeom>
              <a:avLst/>
              <a:gdLst/>
              <a:ahLst/>
              <a:cxnLst/>
              <a:rect l="l" t="t" r="r" b="b"/>
              <a:pathLst>
                <a:path w="1473" h="2538" extrusionOk="0">
                  <a:moveTo>
                    <a:pt x="47" y="1"/>
                  </a:moveTo>
                  <a:cubicBezTo>
                    <a:pt x="41" y="1"/>
                    <a:pt x="34" y="2"/>
                    <a:pt x="27" y="4"/>
                  </a:cubicBezTo>
                  <a:cubicBezTo>
                    <a:pt x="9" y="4"/>
                    <a:pt x="0" y="31"/>
                    <a:pt x="9" y="49"/>
                  </a:cubicBezTo>
                  <a:cubicBezTo>
                    <a:pt x="9" y="67"/>
                    <a:pt x="482" y="1512"/>
                    <a:pt x="1401" y="2520"/>
                  </a:cubicBezTo>
                  <a:cubicBezTo>
                    <a:pt x="1410" y="2529"/>
                    <a:pt x="1419" y="2538"/>
                    <a:pt x="1428" y="2538"/>
                  </a:cubicBezTo>
                  <a:cubicBezTo>
                    <a:pt x="1437" y="2538"/>
                    <a:pt x="1445" y="2529"/>
                    <a:pt x="1454" y="2529"/>
                  </a:cubicBezTo>
                  <a:cubicBezTo>
                    <a:pt x="1472" y="2511"/>
                    <a:pt x="1472" y="2484"/>
                    <a:pt x="1454" y="2466"/>
                  </a:cubicBezTo>
                  <a:cubicBezTo>
                    <a:pt x="553" y="1467"/>
                    <a:pt x="89" y="40"/>
                    <a:pt x="81" y="22"/>
                  </a:cubicBezTo>
                  <a:cubicBezTo>
                    <a:pt x="74" y="9"/>
                    <a:pt x="6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
            <p:cNvSpPr/>
            <p:nvPr/>
          </p:nvSpPr>
          <p:spPr>
            <a:xfrm>
              <a:off x="8433504" y="666518"/>
              <a:ext cx="137730" cy="149231"/>
            </a:xfrm>
            <a:custGeom>
              <a:avLst/>
              <a:gdLst/>
              <a:ahLst/>
              <a:cxnLst/>
              <a:rect l="l" t="t" r="r" b="b"/>
              <a:pathLst>
                <a:path w="1964" h="2128" extrusionOk="0">
                  <a:moveTo>
                    <a:pt x="52" y="1"/>
                  </a:moveTo>
                  <a:cubicBezTo>
                    <a:pt x="46" y="1"/>
                    <a:pt x="41" y="2"/>
                    <a:pt x="36" y="4"/>
                  </a:cubicBezTo>
                  <a:cubicBezTo>
                    <a:pt x="9" y="4"/>
                    <a:pt x="0" y="31"/>
                    <a:pt x="9" y="49"/>
                  </a:cubicBezTo>
                  <a:cubicBezTo>
                    <a:pt x="18" y="67"/>
                    <a:pt x="580" y="1467"/>
                    <a:pt x="1901" y="2118"/>
                  </a:cubicBezTo>
                  <a:cubicBezTo>
                    <a:pt x="1910" y="2127"/>
                    <a:pt x="1918" y="2127"/>
                    <a:pt x="1918" y="2127"/>
                  </a:cubicBezTo>
                  <a:cubicBezTo>
                    <a:pt x="1936" y="2127"/>
                    <a:pt x="1945" y="2118"/>
                    <a:pt x="1954" y="2101"/>
                  </a:cubicBezTo>
                  <a:cubicBezTo>
                    <a:pt x="1963" y="2083"/>
                    <a:pt x="1954" y="2056"/>
                    <a:pt x="1936" y="2047"/>
                  </a:cubicBezTo>
                  <a:cubicBezTo>
                    <a:pt x="643" y="1405"/>
                    <a:pt x="90" y="40"/>
                    <a:pt x="81" y="22"/>
                  </a:cubicBezTo>
                  <a:cubicBezTo>
                    <a:pt x="81" y="9"/>
                    <a:pt x="66"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
            <p:cNvSpPr/>
            <p:nvPr/>
          </p:nvSpPr>
          <p:spPr>
            <a:xfrm>
              <a:off x="8471022" y="863577"/>
              <a:ext cx="140255" cy="79174"/>
            </a:xfrm>
            <a:custGeom>
              <a:avLst/>
              <a:gdLst/>
              <a:ahLst/>
              <a:cxnLst/>
              <a:rect l="l" t="t" r="r" b="b"/>
              <a:pathLst>
                <a:path w="2000" h="1129" extrusionOk="0">
                  <a:moveTo>
                    <a:pt x="43" y="1"/>
                  </a:moveTo>
                  <a:cubicBezTo>
                    <a:pt x="38" y="1"/>
                    <a:pt x="32" y="2"/>
                    <a:pt x="27" y="4"/>
                  </a:cubicBezTo>
                  <a:cubicBezTo>
                    <a:pt x="10" y="22"/>
                    <a:pt x="1" y="49"/>
                    <a:pt x="19" y="67"/>
                  </a:cubicBezTo>
                  <a:cubicBezTo>
                    <a:pt x="19" y="76"/>
                    <a:pt x="723" y="1066"/>
                    <a:pt x="1954" y="1128"/>
                  </a:cubicBezTo>
                  <a:lnTo>
                    <a:pt x="1963" y="1128"/>
                  </a:lnTo>
                  <a:cubicBezTo>
                    <a:pt x="1981" y="1128"/>
                    <a:pt x="1999" y="1110"/>
                    <a:pt x="1999" y="1093"/>
                  </a:cubicBezTo>
                  <a:cubicBezTo>
                    <a:pt x="1999" y="1075"/>
                    <a:pt x="1981" y="1057"/>
                    <a:pt x="1963" y="1048"/>
                  </a:cubicBezTo>
                  <a:cubicBezTo>
                    <a:pt x="768" y="986"/>
                    <a:pt x="90" y="31"/>
                    <a:pt x="81" y="22"/>
                  </a:cubicBezTo>
                  <a:cubicBezTo>
                    <a:pt x="74" y="9"/>
                    <a:pt x="58"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
            <p:cNvSpPr/>
            <p:nvPr/>
          </p:nvSpPr>
          <p:spPr>
            <a:xfrm>
              <a:off x="8545498" y="1005445"/>
              <a:ext cx="100142" cy="25526"/>
            </a:xfrm>
            <a:custGeom>
              <a:avLst/>
              <a:gdLst/>
              <a:ahLst/>
              <a:cxnLst/>
              <a:rect l="l" t="t" r="r" b="b"/>
              <a:pathLst>
                <a:path w="1428" h="364" extrusionOk="0">
                  <a:moveTo>
                    <a:pt x="41" y="0"/>
                  </a:moveTo>
                  <a:cubicBezTo>
                    <a:pt x="30" y="0"/>
                    <a:pt x="20" y="5"/>
                    <a:pt x="9" y="15"/>
                  </a:cubicBezTo>
                  <a:cubicBezTo>
                    <a:pt x="0" y="33"/>
                    <a:pt x="0" y="60"/>
                    <a:pt x="18" y="69"/>
                  </a:cubicBezTo>
                  <a:cubicBezTo>
                    <a:pt x="45" y="87"/>
                    <a:pt x="464" y="363"/>
                    <a:pt x="1053" y="363"/>
                  </a:cubicBezTo>
                  <a:cubicBezTo>
                    <a:pt x="1160" y="363"/>
                    <a:pt x="1276" y="354"/>
                    <a:pt x="1392" y="336"/>
                  </a:cubicBezTo>
                  <a:cubicBezTo>
                    <a:pt x="1410" y="336"/>
                    <a:pt x="1428" y="310"/>
                    <a:pt x="1419" y="292"/>
                  </a:cubicBezTo>
                  <a:cubicBezTo>
                    <a:pt x="1419" y="265"/>
                    <a:pt x="1392" y="256"/>
                    <a:pt x="1374" y="256"/>
                  </a:cubicBezTo>
                  <a:cubicBezTo>
                    <a:pt x="1266" y="276"/>
                    <a:pt x="1160" y="284"/>
                    <a:pt x="1060" y="284"/>
                  </a:cubicBezTo>
                  <a:cubicBezTo>
                    <a:pt x="485" y="284"/>
                    <a:pt x="70" y="6"/>
                    <a:pt x="63" y="6"/>
                  </a:cubicBezTo>
                  <a:cubicBezTo>
                    <a:pt x="55" y="3"/>
                    <a:pt x="48"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
            <p:cNvSpPr/>
            <p:nvPr/>
          </p:nvSpPr>
          <p:spPr>
            <a:xfrm>
              <a:off x="8519831" y="480820"/>
              <a:ext cx="32609" cy="194814"/>
            </a:xfrm>
            <a:custGeom>
              <a:avLst/>
              <a:gdLst/>
              <a:ahLst/>
              <a:cxnLst/>
              <a:rect l="l" t="t" r="r" b="b"/>
              <a:pathLst>
                <a:path w="465" h="2778" extrusionOk="0">
                  <a:moveTo>
                    <a:pt x="46" y="0"/>
                  </a:moveTo>
                  <a:cubicBezTo>
                    <a:pt x="43" y="0"/>
                    <a:pt x="40" y="1"/>
                    <a:pt x="36" y="3"/>
                  </a:cubicBezTo>
                  <a:cubicBezTo>
                    <a:pt x="9" y="12"/>
                    <a:pt x="1" y="29"/>
                    <a:pt x="1" y="47"/>
                  </a:cubicBezTo>
                  <a:cubicBezTo>
                    <a:pt x="384" y="1484"/>
                    <a:pt x="152" y="2715"/>
                    <a:pt x="152" y="2724"/>
                  </a:cubicBezTo>
                  <a:cubicBezTo>
                    <a:pt x="143" y="2750"/>
                    <a:pt x="161" y="2768"/>
                    <a:pt x="179" y="2777"/>
                  </a:cubicBezTo>
                  <a:lnTo>
                    <a:pt x="188" y="2777"/>
                  </a:lnTo>
                  <a:cubicBezTo>
                    <a:pt x="206" y="2777"/>
                    <a:pt x="224" y="2759"/>
                    <a:pt x="232" y="2741"/>
                  </a:cubicBezTo>
                  <a:cubicBezTo>
                    <a:pt x="232" y="2732"/>
                    <a:pt x="464" y="1484"/>
                    <a:pt x="81" y="29"/>
                  </a:cubicBezTo>
                  <a:cubicBezTo>
                    <a:pt x="74" y="15"/>
                    <a:pt x="60"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
            <p:cNvSpPr/>
            <p:nvPr/>
          </p:nvSpPr>
          <p:spPr>
            <a:xfrm>
              <a:off x="8573619" y="606068"/>
              <a:ext cx="53858" cy="206525"/>
            </a:xfrm>
            <a:custGeom>
              <a:avLst/>
              <a:gdLst/>
              <a:ahLst/>
              <a:cxnLst/>
              <a:rect l="l" t="t" r="r" b="b"/>
              <a:pathLst>
                <a:path w="768" h="2945" extrusionOk="0">
                  <a:moveTo>
                    <a:pt x="500" y="1"/>
                  </a:moveTo>
                  <a:cubicBezTo>
                    <a:pt x="474" y="10"/>
                    <a:pt x="465" y="28"/>
                    <a:pt x="465" y="45"/>
                  </a:cubicBezTo>
                  <a:cubicBezTo>
                    <a:pt x="688" y="1928"/>
                    <a:pt x="19" y="2873"/>
                    <a:pt x="19" y="2882"/>
                  </a:cubicBezTo>
                  <a:cubicBezTo>
                    <a:pt x="1" y="2900"/>
                    <a:pt x="10" y="2927"/>
                    <a:pt x="19" y="2936"/>
                  </a:cubicBezTo>
                  <a:cubicBezTo>
                    <a:pt x="28" y="2945"/>
                    <a:pt x="36" y="2945"/>
                    <a:pt x="45" y="2945"/>
                  </a:cubicBezTo>
                  <a:cubicBezTo>
                    <a:pt x="54" y="2945"/>
                    <a:pt x="72" y="2945"/>
                    <a:pt x="81" y="2927"/>
                  </a:cubicBezTo>
                  <a:cubicBezTo>
                    <a:pt x="108" y="2891"/>
                    <a:pt x="768" y="1955"/>
                    <a:pt x="545" y="37"/>
                  </a:cubicBezTo>
                  <a:cubicBezTo>
                    <a:pt x="536" y="19"/>
                    <a:pt x="518"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
            <p:cNvSpPr/>
            <p:nvPr/>
          </p:nvSpPr>
          <p:spPr>
            <a:xfrm>
              <a:off x="8617449" y="754178"/>
              <a:ext cx="70759" cy="184786"/>
            </a:xfrm>
            <a:custGeom>
              <a:avLst/>
              <a:gdLst/>
              <a:ahLst/>
              <a:cxnLst/>
              <a:rect l="l" t="t" r="r" b="b"/>
              <a:pathLst>
                <a:path w="1009" h="2635" extrusionOk="0">
                  <a:moveTo>
                    <a:pt x="959" y="1"/>
                  </a:moveTo>
                  <a:cubicBezTo>
                    <a:pt x="940" y="1"/>
                    <a:pt x="928" y="17"/>
                    <a:pt x="928" y="39"/>
                  </a:cubicBezTo>
                  <a:cubicBezTo>
                    <a:pt x="866" y="1680"/>
                    <a:pt x="18" y="2555"/>
                    <a:pt x="9" y="2563"/>
                  </a:cubicBezTo>
                  <a:cubicBezTo>
                    <a:pt x="0" y="2581"/>
                    <a:pt x="0" y="2608"/>
                    <a:pt x="9" y="2626"/>
                  </a:cubicBezTo>
                  <a:cubicBezTo>
                    <a:pt x="18" y="2635"/>
                    <a:pt x="27" y="2635"/>
                    <a:pt x="36" y="2635"/>
                  </a:cubicBezTo>
                  <a:cubicBezTo>
                    <a:pt x="54" y="2635"/>
                    <a:pt x="63" y="2635"/>
                    <a:pt x="72" y="2626"/>
                  </a:cubicBezTo>
                  <a:cubicBezTo>
                    <a:pt x="81" y="2617"/>
                    <a:pt x="946" y="1716"/>
                    <a:pt x="1008" y="39"/>
                  </a:cubicBezTo>
                  <a:cubicBezTo>
                    <a:pt x="1008" y="21"/>
                    <a:pt x="990" y="3"/>
                    <a:pt x="973" y="3"/>
                  </a:cubicBezTo>
                  <a:cubicBezTo>
                    <a:pt x="968" y="2"/>
                    <a:pt x="963"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
            <p:cNvSpPr/>
            <p:nvPr/>
          </p:nvSpPr>
          <p:spPr>
            <a:xfrm>
              <a:off x="8648726" y="928655"/>
              <a:ext cx="79525" cy="97267"/>
            </a:xfrm>
            <a:custGeom>
              <a:avLst/>
              <a:gdLst/>
              <a:ahLst/>
              <a:cxnLst/>
              <a:rect l="l" t="t" r="r" b="b"/>
              <a:pathLst>
                <a:path w="1134" h="1387" extrusionOk="0">
                  <a:moveTo>
                    <a:pt x="1087" y="1"/>
                  </a:moveTo>
                  <a:cubicBezTo>
                    <a:pt x="1071" y="1"/>
                    <a:pt x="1059" y="9"/>
                    <a:pt x="1053" y="22"/>
                  </a:cubicBezTo>
                  <a:cubicBezTo>
                    <a:pt x="580" y="1110"/>
                    <a:pt x="36" y="1307"/>
                    <a:pt x="27" y="1315"/>
                  </a:cubicBezTo>
                  <a:cubicBezTo>
                    <a:pt x="9" y="1315"/>
                    <a:pt x="0" y="1342"/>
                    <a:pt x="0" y="1360"/>
                  </a:cubicBezTo>
                  <a:cubicBezTo>
                    <a:pt x="9" y="1378"/>
                    <a:pt x="27" y="1387"/>
                    <a:pt x="45" y="1387"/>
                  </a:cubicBezTo>
                  <a:lnTo>
                    <a:pt x="54" y="1387"/>
                  </a:lnTo>
                  <a:cubicBezTo>
                    <a:pt x="81" y="1378"/>
                    <a:pt x="634" y="1182"/>
                    <a:pt x="1124" y="49"/>
                  </a:cubicBezTo>
                  <a:cubicBezTo>
                    <a:pt x="1133" y="31"/>
                    <a:pt x="1124" y="13"/>
                    <a:pt x="1106" y="4"/>
                  </a:cubicBezTo>
                  <a:cubicBezTo>
                    <a:pt x="1099" y="2"/>
                    <a:pt x="1093" y="1"/>
                    <a:pt x="1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
            <p:cNvSpPr/>
            <p:nvPr/>
          </p:nvSpPr>
          <p:spPr>
            <a:xfrm>
              <a:off x="8405313" y="368125"/>
              <a:ext cx="332895" cy="712215"/>
            </a:xfrm>
            <a:custGeom>
              <a:avLst/>
              <a:gdLst/>
              <a:ahLst/>
              <a:cxnLst/>
              <a:rect l="l" t="t" r="r" b="b"/>
              <a:pathLst>
                <a:path w="4747" h="10156" extrusionOk="0">
                  <a:moveTo>
                    <a:pt x="483" y="280"/>
                  </a:moveTo>
                  <a:cubicBezTo>
                    <a:pt x="3989" y="4464"/>
                    <a:pt x="4586" y="6980"/>
                    <a:pt x="4462" y="8363"/>
                  </a:cubicBezTo>
                  <a:cubicBezTo>
                    <a:pt x="4372" y="9389"/>
                    <a:pt x="3891" y="9862"/>
                    <a:pt x="3739" y="9986"/>
                  </a:cubicBezTo>
                  <a:cubicBezTo>
                    <a:pt x="3739" y="9995"/>
                    <a:pt x="3730" y="9995"/>
                    <a:pt x="3730" y="10004"/>
                  </a:cubicBezTo>
                  <a:cubicBezTo>
                    <a:pt x="3721" y="10004"/>
                    <a:pt x="3712" y="9995"/>
                    <a:pt x="3703" y="9995"/>
                  </a:cubicBezTo>
                  <a:cubicBezTo>
                    <a:pt x="3516" y="9986"/>
                    <a:pt x="2847" y="9897"/>
                    <a:pt x="2151" y="9130"/>
                  </a:cubicBezTo>
                  <a:cubicBezTo>
                    <a:pt x="1223" y="8104"/>
                    <a:pt x="188" y="5731"/>
                    <a:pt x="483" y="280"/>
                  </a:cubicBezTo>
                  <a:close/>
                  <a:moveTo>
                    <a:pt x="417" y="0"/>
                  </a:moveTo>
                  <a:cubicBezTo>
                    <a:pt x="409" y="0"/>
                    <a:pt x="401" y="1"/>
                    <a:pt x="394" y="4"/>
                  </a:cubicBezTo>
                  <a:cubicBezTo>
                    <a:pt x="367" y="13"/>
                    <a:pt x="340" y="40"/>
                    <a:pt x="340" y="75"/>
                  </a:cubicBezTo>
                  <a:cubicBezTo>
                    <a:pt x="1" y="5713"/>
                    <a:pt x="1080" y="8175"/>
                    <a:pt x="2035" y="9237"/>
                  </a:cubicBezTo>
                  <a:cubicBezTo>
                    <a:pt x="2767" y="10049"/>
                    <a:pt x="3489" y="10147"/>
                    <a:pt x="3694" y="10156"/>
                  </a:cubicBezTo>
                  <a:lnTo>
                    <a:pt x="3703" y="10156"/>
                  </a:lnTo>
                  <a:cubicBezTo>
                    <a:pt x="3730" y="10156"/>
                    <a:pt x="3757" y="10147"/>
                    <a:pt x="3766" y="10120"/>
                  </a:cubicBezTo>
                  <a:cubicBezTo>
                    <a:pt x="3777" y="10124"/>
                    <a:pt x="3788" y="10126"/>
                    <a:pt x="3799" y="10126"/>
                  </a:cubicBezTo>
                  <a:cubicBezTo>
                    <a:pt x="3815" y="10126"/>
                    <a:pt x="3830" y="10122"/>
                    <a:pt x="3846" y="10111"/>
                  </a:cubicBezTo>
                  <a:cubicBezTo>
                    <a:pt x="4007" y="9978"/>
                    <a:pt x="4524" y="9469"/>
                    <a:pt x="4622" y="8381"/>
                  </a:cubicBezTo>
                  <a:cubicBezTo>
                    <a:pt x="4747" y="6944"/>
                    <a:pt x="4131" y="4339"/>
                    <a:pt x="483" y="22"/>
                  </a:cubicBezTo>
                  <a:cubicBezTo>
                    <a:pt x="463" y="9"/>
                    <a:pt x="439" y="0"/>
                    <a:pt x="417"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
            <p:cNvSpPr/>
            <p:nvPr/>
          </p:nvSpPr>
          <p:spPr>
            <a:xfrm>
              <a:off x="8482944" y="538886"/>
              <a:ext cx="219008" cy="592788"/>
            </a:xfrm>
            <a:custGeom>
              <a:avLst/>
              <a:gdLst/>
              <a:ahLst/>
              <a:cxnLst/>
              <a:rect l="l" t="t" r="r" b="b"/>
              <a:pathLst>
                <a:path w="3123" h="8453" extrusionOk="0">
                  <a:moveTo>
                    <a:pt x="1588" y="4857"/>
                  </a:moveTo>
                  <a:lnTo>
                    <a:pt x="1588" y="4857"/>
                  </a:lnTo>
                  <a:cubicBezTo>
                    <a:pt x="1731" y="5259"/>
                    <a:pt x="1874" y="5660"/>
                    <a:pt x="2007" y="6053"/>
                  </a:cubicBezTo>
                  <a:lnTo>
                    <a:pt x="2079" y="6231"/>
                  </a:lnTo>
                  <a:cubicBezTo>
                    <a:pt x="2106" y="6311"/>
                    <a:pt x="2132" y="6392"/>
                    <a:pt x="2159" y="6463"/>
                  </a:cubicBezTo>
                  <a:cubicBezTo>
                    <a:pt x="2123" y="6392"/>
                    <a:pt x="2097" y="6311"/>
                    <a:pt x="2070" y="6240"/>
                  </a:cubicBezTo>
                  <a:cubicBezTo>
                    <a:pt x="1891" y="5785"/>
                    <a:pt x="1740" y="5321"/>
                    <a:pt x="1588" y="4857"/>
                  </a:cubicBezTo>
                  <a:close/>
                  <a:moveTo>
                    <a:pt x="116" y="0"/>
                  </a:moveTo>
                  <a:cubicBezTo>
                    <a:pt x="107" y="0"/>
                    <a:pt x="99" y="2"/>
                    <a:pt x="89" y="4"/>
                  </a:cubicBezTo>
                  <a:cubicBezTo>
                    <a:pt x="0" y="40"/>
                    <a:pt x="27" y="138"/>
                    <a:pt x="72" y="290"/>
                  </a:cubicBezTo>
                  <a:cubicBezTo>
                    <a:pt x="205" y="736"/>
                    <a:pt x="339" y="1191"/>
                    <a:pt x="464" y="1637"/>
                  </a:cubicBezTo>
                  <a:lnTo>
                    <a:pt x="518" y="1833"/>
                  </a:lnTo>
                  <a:cubicBezTo>
                    <a:pt x="741" y="2591"/>
                    <a:pt x="955" y="3323"/>
                    <a:pt x="1178" y="4072"/>
                  </a:cubicBezTo>
                  <a:lnTo>
                    <a:pt x="1196" y="4108"/>
                  </a:lnTo>
                  <a:cubicBezTo>
                    <a:pt x="1410" y="4831"/>
                    <a:pt x="1642" y="5580"/>
                    <a:pt x="1918" y="6294"/>
                  </a:cubicBezTo>
                  <a:cubicBezTo>
                    <a:pt x="2097" y="6749"/>
                    <a:pt x="2293" y="7221"/>
                    <a:pt x="2525" y="7676"/>
                  </a:cubicBezTo>
                  <a:cubicBezTo>
                    <a:pt x="2668" y="7953"/>
                    <a:pt x="2801" y="8194"/>
                    <a:pt x="2944" y="8408"/>
                  </a:cubicBezTo>
                  <a:cubicBezTo>
                    <a:pt x="2962" y="8435"/>
                    <a:pt x="2989" y="8452"/>
                    <a:pt x="3024" y="8452"/>
                  </a:cubicBezTo>
                  <a:lnTo>
                    <a:pt x="3051" y="8452"/>
                  </a:lnTo>
                  <a:cubicBezTo>
                    <a:pt x="3051" y="8444"/>
                    <a:pt x="3060" y="8444"/>
                    <a:pt x="3060" y="8444"/>
                  </a:cubicBezTo>
                  <a:cubicBezTo>
                    <a:pt x="3105" y="8417"/>
                    <a:pt x="3123" y="8372"/>
                    <a:pt x="3096" y="8328"/>
                  </a:cubicBezTo>
                  <a:cubicBezTo>
                    <a:pt x="2980" y="8087"/>
                    <a:pt x="2864" y="7837"/>
                    <a:pt x="2757" y="7578"/>
                  </a:cubicBezTo>
                  <a:cubicBezTo>
                    <a:pt x="2587" y="7177"/>
                    <a:pt x="2418" y="6731"/>
                    <a:pt x="2222" y="6187"/>
                  </a:cubicBezTo>
                  <a:lnTo>
                    <a:pt x="2159" y="5999"/>
                  </a:lnTo>
                  <a:cubicBezTo>
                    <a:pt x="1927" y="5339"/>
                    <a:pt x="1686" y="4661"/>
                    <a:pt x="1463" y="3983"/>
                  </a:cubicBezTo>
                  <a:cubicBezTo>
                    <a:pt x="1222" y="3252"/>
                    <a:pt x="990" y="2511"/>
                    <a:pt x="750" y="1762"/>
                  </a:cubicBezTo>
                  <a:lnTo>
                    <a:pt x="643" y="1414"/>
                  </a:lnTo>
                  <a:cubicBezTo>
                    <a:pt x="518" y="1030"/>
                    <a:pt x="393" y="620"/>
                    <a:pt x="259" y="227"/>
                  </a:cubicBezTo>
                  <a:cubicBezTo>
                    <a:pt x="219" y="99"/>
                    <a:pt x="186"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7"/>
          <p:cNvGrpSpPr/>
          <p:nvPr/>
        </p:nvGrpSpPr>
        <p:grpSpPr>
          <a:xfrm>
            <a:off x="219419" y="1948287"/>
            <a:ext cx="255724" cy="239066"/>
            <a:chOff x="3829100" y="1083350"/>
            <a:chExt cx="105925" cy="99025"/>
          </a:xfrm>
        </p:grpSpPr>
        <p:sp>
          <p:nvSpPr>
            <p:cNvPr id="1642" name="Google Shape;1642;p7"/>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7"/>
          <p:cNvGrpSpPr/>
          <p:nvPr/>
        </p:nvGrpSpPr>
        <p:grpSpPr>
          <a:xfrm>
            <a:off x="219419" y="3162205"/>
            <a:ext cx="145274" cy="140748"/>
            <a:chOff x="3829100" y="1124075"/>
            <a:chExt cx="60175" cy="58300"/>
          </a:xfrm>
        </p:grpSpPr>
        <p:sp>
          <p:nvSpPr>
            <p:cNvPr id="1649" name="Google Shape;1649;p7"/>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2" name="Google Shape;1652;p7"/>
          <p:cNvGrpSpPr/>
          <p:nvPr/>
        </p:nvGrpSpPr>
        <p:grpSpPr>
          <a:xfrm rot="6995469" flipH="1">
            <a:off x="-114935" y="61266"/>
            <a:ext cx="924442" cy="1274604"/>
            <a:chOff x="4491450" y="1330000"/>
            <a:chExt cx="409500" cy="564600"/>
          </a:xfrm>
        </p:grpSpPr>
        <p:sp>
          <p:nvSpPr>
            <p:cNvPr id="1653" name="Google Shape;1653;p7"/>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7"/>
          <p:cNvGrpSpPr/>
          <p:nvPr/>
        </p:nvGrpSpPr>
        <p:grpSpPr>
          <a:xfrm rot="-2700108">
            <a:off x="5974511" y="4700551"/>
            <a:ext cx="714912" cy="1083681"/>
            <a:chOff x="4989675" y="1516750"/>
            <a:chExt cx="316950" cy="480425"/>
          </a:xfrm>
        </p:grpSpPr>
        <p:sp>
          <p:nvSpPr>
            <p:cNvPr id="1678" name="Google Shape;1678;p7"/>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7"/>
          <p:cNvGrpSpPr/>
          <p:nvPr/>
        </p:nvGrpSpPr>
        <p:grpSpPr>
          <a:xfrm flipH="1">
            <a:off x="4124518" y="-497800"/>
            <a:ext cx="717512" cy="763539"/>
            <a:chOff x="7825794" y="3536048"/>
            <a:chExt cx="1670575" cy="1777739"/>
          </a:xfrm>
        </p:grpSpPr>
        <p:sp>
          <p:nvSpPr>
            <p:cNvPr id="1691" name="Google Shape;1691;p7"/>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7"/>
          <p:cNvGrpSpPr/>
          <p:nvPr/>
        </p:nvGrpSpPr>
        <p:grpSpPr>
          <a:xfrm rot="-900696" flipH="1">
            <a:off x="1053973" y="4735448"/>
            <a:ext cx="1028633" cy="1014124"/>
            <a:chOff x="3730925" y="3625750"/>
            <a:chExt cx="599125" cy="590750"/>
          </a:xfrm>
        </p:grpSpPr>
        <p:sp>
          <p:nvSpPr>
            <p:cNvPr id="1716" name="Google Shape;1716;p7"/>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7"/>
          <p:cNvGrpSpPr/>
          <p:nvPr/>
        </p:nvGrpSpPr>
        <p:grpSpPr>
          <a:xfrm rot="2700000">
            <a:off x="2303601" y="133201"/>
            <a:ext cx="255725" cy="239067"/>
            <a:chOff x="3829100" y="1083350"/>
            <a:chExt cx="105925" cy="99025"/>
          </a:xfrm>
        </p:grpSpPr>
        <p:sp>
          <p:nvSpPr>
            <p:cNvPr id="1795" name="Google Shape;1795;p7"/>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7"/>
          <p:cNvGrpSpPr/>
          <p:nvPr/>
        </p:nvGrpSpPr>
        <p:grpSpPr>
          <a:xfrm rot="5253784" flipH="1">
            <a:off x="8295397" y="-469476"/>
            <a:ext cx="1028609" cy="1014110"/>
            <a:chOff x="3730925" y="3625750"/>
            <a:chExt cx="599125" cy="590750"/>
          </a:xfrm>
        </p:grpSpPr>
        <p:sp>
          <p:nvSpPr>
            <p:cNvPr id="1802" name="Google Shape;1802;p7"/>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7"/>
          <p:cNvGrpSpPr/>
          <p:nvPr/>
        </p:nvGrpSpPr>
        <p:grpSpPr>
          <a:xfrm>
            <a:off x="6488994" y="182355"/>
            <a:ext cx="145274" cy="140748"/>
            <a:chOff x="3829100" y="1124075"/>
            <a:chExt cx="60175" cy="58300"/>
          </a:xfrm>
        </p:grpSpPr>
        <p:sp>
          <p:nvSpPr>
            <p:cNvPr id="1881" name="Google Shape;1881;p7"/>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4" name="Google Shape;1884;p7"/>
          <p:cNvSpPr>
            <a:spLocks noGrp="1"/>
          </p:cNvSpPr>
          <p:nvPr>
            <p:ph type="pic" idx="2"/>
          </p:nvPr>
        </p:nvSpPr>
        <p:spPr>
          <a:xfrm>
            <a:off x="5027925" y="539400"/>
            <a:ext cx="3402900" cy="4064700"/>
          </a:xfrm>
          <a:prstGeom prst="rect">
            <a:avLst/>
          </a:prstGeom>
          <a:noFill/>
          <a:ln w="19050" cap="flat" cmpd="sng">
            <a:solidFill>
              <a:schemeClr val="lt1"/>
            </a:solidFill>
            <a:prstDash val="solid"/>
            <a:round/>
            <a:headEnd type="none" w="sm" len="sm"/>
            <a:tailEnd type="none" w="sm" len="sm"/>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85"/>
        <p:cNvGrpSpPr/>
        <p:nvPr/>
      </p:nvGrpSpPr>
      <p:grpSpPr>
        <a:xfrm>
          <a:off x="0" y="0"/>
          <a:ext cx="0" cy="0"/>
          <a:chOff x="0" y="0"/>
          <a:chExt cx="0" cy="0"/>
        </a:xfrm>
      </p:grpSpPr>
      <p:grpSp>
        <p:nvGrpSpPr>
          <p:cNvPr id="1886" name="Google Shape;1886;p8"/>
          <p:cNvGrpSpPr/>
          <p:nvPr/>
        </p:nvGrpSpPr>
        <p:grpSpPr>
          <a:xfrm rot="-9990489" flipH="1">
            <a:off x="8233244" y="1234813"/>
            <a:ext cx="740204" cy="2423947"/>
            <a:chOff x="4350500" y="1896950"/>
            <a:chExt cx="645829" cy="2114898"/>
          </a:xfrm>
        </p:grpSpPr>
        <p:sp>
          <p:nvSpPr>
            <p:cNvPr id="1887" name="Google Shape;1887;p8"/>
            <p:cNvSpPr/>
            <p:nvPr/>
          </p:nvSpPr>
          <p:spPr>
            <a:xfrm>
              <a:off x="4633966" y="2330501"/>
              <a:ext cx="99457" cy="150599"/>
            </a:xfrm>
            <a:custGeom>
              <a:avLst/>
              <a:gdLst/>
              <a:ahLst/>
              <a:cxnLst/>
              <a:rect l="l" t="t" r="r" b="b"/>
              <a:pathLst>
                <a:path w="1161" h="1758" extrusionOk="0">
                  <a:moveTo>
                    <a:pt x="81" y="0"/>
                  </a:moveTo>
                  <a:cubicBezTo>
                    <a:pt x="63" y="45"/>
                    <a:pt x="28" y="90"/>
                    <a:pt x="1" y="134"/>
                  </a:cubicBezTo>
                  <a:cubicBezTo>
                    <a:pt x="117" y="241"/>
                    <a:pt x="233" y="357"/>
                    <a:pt x="358" y="491"/>
                  </a:cubicBezTo>
                  <a:cubicBezTo>
                    <a:pt x="492" y="625"/>
                    <a:pt x="625" y="759"/>
                    <a:pt x="750" y="901"/>
                  </a:cubicBezTo>
                  <a:lnTo>
                    <a:pt x="750" y="910"/>
                  </a:lnTo>
                  <a:cubicBezTo>
                    <a:pt x="964" y="1160"/>
                    <a:pt x="1098" y="1446"/>
                    <a:pt x="1161" y="1758"/>
                  </a:cubicBezTo>
                  <a:cubicBezTo>
                    <a:pt x="1071" y="1285"/>
                    <a:pt x="982" y="857"/>
                    <a:pt x="982" y="857"/>
                  </a:cubicBezTo>
                  <a:cubicBezTo>
                    <a:pt x="955" y="830"/>
                    <a:pt x="929" y="794"/>
                    <a:pt x="902" y="768"/>
                  </a:cubicBezTo>
                  <a:cubicBezTo>
                    <a:pt x="768" y="625"/>
                    <a:pt x="625" y="491"/>
                    <a:pt x="483" y="357"/>
                  </a:cubicBezTo>
                  <a:cubicBezTo>
                    <a:pt x="358" y="232"/>
                    <a:pt x="224" y="116"/>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8"/>
            <p:cNvSpPr/>
            <p:nvPr/>
          </p:nvSpPr>
          <p:spPr>
            <a:xfrm>
              <a:off x="4740962" y="2078903"/>
              <a:ext cx="191204" cy="185208"/>
            </a:xfrm>
            <a:custGeom>
              <a:avLst/>
              <a:gdLst/>
              <a:ahLst/>
              <a:cxnLst/>
              <a:rect l="l" t="t" r="r" b="b"/>
              <a:pathLst>
                <a:path w="2232" h="2162" extrusionOk="0">
                  <a:moveTo>
                    <a:pt x="1113" y="0"/>
                  </a:moveTo>
                  <a:cubicBezTo>
                    <a:pt x="544" y="0"/>
                    <a:pt x="71" y="444"/>
                    <a:pt x="36" y="1019"/>
                  </a:cubicBezTo>
                  <a:cubicBezTo>
                    <a:pt x="1" y="1581"/>
                    <a:pt x="411" y="2072"/>
                    <a:pt x="964" y="2152"/>
                  </a:cubicBezTo>
                  <a:cubicBezTo>
                    <a:pt x="1000" y="2161"/>
                    <a:pt x="1027" y="2161"/>
                    <a:pt x="1053" y="2161"/>
                  </a:cubicBezTo>
                  <a:lnTo>
                    <a:pt x="1134" y="2161"/>
                  </a:lnTo>
                  <a:cubicBezTo>
                    <a:pt x="1696" y="2152"/>
                    <a:pt x="2169" y="1715"/>
                    <a:pt x="2195" y="1144"/>
                  </a:cubicBezTo>
                  <a:cubicBezTo>
                    <a:pt x="2231" y="547"/>
                    <a:pt x="1776" y="38"/>
                    <a:pt x="1178" y="2"/>
                  </a:cubicBezTo>
                  <a:cubicBezTo>
                    <a:pt x="1156" y="1"/>
                    <a:pt x="1134" y="0"/>
                    <a:pt x="1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8"/>
            <p:cNvSpPr/>
            <p:nvPr/>
          </p:nvSpPr>
          <p:spPr>
            <a:xfrm>
              <a:off x="4465891" y="1903889"/>
              <a:ext cx="232409" cy="225813"/>
            </a:xfrm>
            <a:custGeom>
              <a:avLst/>
              <a:gdLst/>
              <a:ahLst/>
              <a:cxnLst/>
              <a:rect l="l" t="t" r="r" b="b"/>
              <a:pathLst>
                <a:path w="2713" h="2636" extrusionOk="0">
                  <a:moveTo>
                    <a:pt x="1354" y="0"/>
                  </a:moveTo>
                  <a:cubicBezTo>
                    <a:pt x="659" y="0"/>
                    <a:pt x="79" y="539"/>
                    <a:pt x="45" y="1243"/>
                  </a:cubicBezTo>
                  <a:cubicBezTo>
                    <a:pt x="0" y="1965"/>
                    <a:pt x="553" y="2590"/>
                    <a:pt x="1276" y="2634"/>
                  </a:cubicBezTo>
                  <a:cubicBezTo>
                    <a:pt x="1297" y="2635"/>
                    <a:pt x="1319" y="2636"/>
                    <a:pt x="1340" y="2636"/>
                  </a:cubicBezTo>
                  <a:cubicBezTo>
                    <a:pt x="1533" y="2636"/>
                    <a:pt x="1722" y="2599"/>
                    <a:pt x="1883" y="2527"/>
                  </a:cubicBezTo>
                  <a:cubicBezTo>
                    <a:pt x="1918" y="2509"/>
                    <a:pt x="1963" y="2491"/>
                    <a:pt x="1999" y="2474"/>
                  </a:cubicBezTo>
                  <a:cubicBezTo>
                    <a:pt x="2373" y="2260"/>
                    <a:pt x="2641" y="1858"/>
                    <a:pt x="2677" y="1394"/>
                  </a:cubicBezTo>
                  <a:cubicBezTo>
                    <a:pt x="2712" y="663"/>
                    <a:pt x="2159" y="38"/>
                    <a:pt x="1437" y="3"/>
                  </a:cubicBezTo>
                  <a:cubicBezTo>
                    <a:pt x="1409" y="1"/>
                    <a:pt x="1381"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8"/>
            <p:cNvSpPr/>
            <p:nvPr/>
          </p:nvSpPr>
          <p:spPr>
            <a:xfrm>
              <a:off x="4479597" y="2212712"/>
              <a:ext cx="172786" cy="162421"/>
            </a:xfrm>
            <a:custGeom>
              <a:avLst/>
              <a:gdLst/>
              <a:ahLst/>
              <a:cxnLst/>
              <a:rect l="l" t="t" r="r" b="b"/>
              <a:pathLst>
                <a:path w="2017" h="1896" extrusionOk="0">
                  <a:moveTo>
                    <a:pt x="1011" y="0"/>
                  </a:moveTo>
                  <a:cubicBezTo>
                    <a:pt x="498" y="0"/>
                    <a:pt x="62" y="384"/>
                    <a:pt x="28" y="894"/>
                  </a:cubicBezTo>
                  <a:cubicBezTo>
                    <a:pt x="1" y="1411"/>
                    <a:pt x="411" y="1866"/>
                    <a:pt x="955" y="1893"/>
                  </a:cubicBezTo>
                  <a:cubicBezTo>
                    <a:pt x="980" y="1895"/>
                    <a:pt x="1005" y="1896"/>
                    <a:pt x="1029" y="1896"/>
                  </a:cubicBezTo>
                  <a:cubicBezTo>
                    <a:pt x="1340" y="1896"/>
                    <a:pt x="1629" y="1741"/>
                    <a:pt x="1803" y="1509"/>
                  </a:cubicBezTo>
                  <a:cubicBezTo>
                    <a:pt x="1830" y="1465"/>
                    <a:pt x="1865" y="1420"/>
                    <a:pt x="1883" y="1375"/>
                  </a:cubicBezTo>
                  <a:cubicBezTo>
                    <a:pt x="1946" y="1268"/>
                    <a:pt x="1981" y="1143"/>
                    <a:pt x="1990" y="1010"/>
                  </a:cubicBezTo>
                  <a:cubicBezTo>
                    <a:pt x="2017" y="483"/>
                    <a:pt x="1607" y="37"/>
                    <a:pt x="1062" y="2"/>
                  </a:cubicBezTo>
                  <a:cubicBezTo>
                    <a:pt x="1045" y="1"/>
                    <a:pt x="1028" y="0"/>
                    <a:pt x="1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8"/>
            <p:cNvSpPr/>
            <p:nvPr/>
          </p:nvSpPr>
          <p:spPr>
            <a:xfrm>
              <a:off x="4842646" y="2802002"/>
              <a:ext cx="141433" cy="137749"/>
            </a:xfrm>
            <a:custGeom>
              <a:avLst/>
              <a:gdLst/>
              <a:ahLst/>
              <a:cxnLst/>
              <a:rect l="l" t="t" r="r" b="b"/>
              <a:pathLst>
                <a:path w="1651" h="1608" extrusionOk="0">
                  <a:moveTo>
                    <a:pt x="831" y="0"/>
                  </a:moveTo>
                  <a:cubicBezTo>
                    <a:pt x="400" y="0"/>
                    <a:pt x="44" y="324"/>
                    <a:pt x="18" y="759"/>
                  </a:cubicBezTo>
                  <a:cubicBezTo>
                    <a:pt x="0" y="1080"/>
                    <a:pt x="170" y="1366"/>
                    <a:pt x="429" y="1508"/>
                  </a:cubicBezTo>
                  <a:cubicBezTo>
                    <a:pt x="464" y="1535"/>
                    <a:pt x="518" y="1553"/>
                    <a:pt x="562" y="1571"/>
                  </a:cubicBezTo>
                  <a:cubicBezTo>
                    <a:pt x="625" y="1589"/>
                    <a:pt x="696" y="1606"/>
                    <a:pt x="776" y="1606"/>
                  </a:cubicBezTo>
                  <a:cubicBezTo>
                    <a:pt x="793" y="1607"/>
                    <a:pt x="809" y="1608"/>
                    <a:pt x="825" y="1608"/>
                  </a:cubicBezTo>
                  <a:cubicBezTo>
                    <a:pt x="1242" y="1608"/>
                    <a:pt x="1598" y="1278"/>
                    <a:pt x="1624" y="857"/>
                  </a:cubicBezTo>
                  <a:cubicBezTo>
                    <a:pt x="1651" y="411"/>
                    <a:pt x="1312" y="27"/>
                    <a:pt x="866" y="1"/>
                  </a:cubicBezTo>
                  <a:cubicBezTo>
                    <a:pt x="854" y="0"/>
                    <a:pt x="843" y="0"/>
                    <a:pt x="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8"/>
            <p:cNvSpPr/>
            <p:nvPr/>
          </p:nvSpPr>
          <p:spPr>
            <a:xfrm>
              <a:off x="4472744" y="2671191"/>
              <a:ext cx="197286" cy="185379"/>
            </a:xfrm>
            <a:custGeom>
              <a:avLst/>
              <a:gdLst/>
              <a:ahLst/>
              <a:cxnLst/>
              <a:rect l="l" t="t" r="r" b="b"/>
              <a:pathLst>
                <a:path w="2303" h="2164" extrusionOk="0">
                  <a:moveTo>
                    <a:pt x="1146" y="0"/>
                  </a:moveTo>
                  <a:cubicBezTo>
                    <a:pt x="560" y="0"/>
                    <a:pt x="71" y="444"/>
                    <a:pt x="36" y="1019"/>
                  </a:cubicBezTo>
                  <a:cubicBezTo>
                    <a:pt x="1" y="1617"/>
                    <a:pt x="473" y="2125"/>
                    <a:pt x="1089" y="2161"/>
                  </a:cubicBezTo>
                  <a:cubicBezTo>
                    <a:pt x="1114" y="2163"/>
                    <a:pt x="1140" y="2164"/>
                    <a:pt x="1165" y="2164"/>
                  </a:cubicBezTo>
                  <a:cubicBezTo>
                    <a:pt x="1411" y="2164"/>
                    <a:pt x="1634" y="2085"/>
                    <a:pt x="1820" y="1947"/>
                  </a:cubicBezTo>
                  <a:cubicBezTo>
                    <a:pt x="1856" y="1929"/>
                    <a:pt x="1883" y="1902"/>
                    <a:pt x="1910" y="1885"/>
                  </a:cubicBezTo>
                  <a:cubicBezTo>
                    <a:pt x="2115" y="1697"/>
                    <a:pt x="2249" y="1438"/>
                    <a:pt x="2266" y="1153"/>
                  </a:cubicBezTo>
                  <a:cubicBezTo>
                    <a:pt x="2302" y="555"/>
                    <a:pt x="1829" y="38"/>
                    <a:pt x="1214" y="2"/>
                  </a:cubicBezTo>
                  <a:cubicBezTo>
                    <a:pt x="1191" y="1"/>
                    <a:pt x="1169"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8"/>
            <p:cNvSpPr/>
            <p:nvPr/>
          </p:nvSpPr>
          <p:spPr>
            <a:xfrm>
              <a:off x="4628655" y="2832584"/>
              <a:ext cx="128497" cy="276698"/>
            </a:xfrm>
            <a:custGeom>
              <a:avLst/>
              <a:gdLst/>
              <a:ahLst/>
              <a:cxnLst/>
              <a:rect l="l" t="t" r="r" b="b"/>
              <a:pathLst>
                <a:path w="1500" h="3230" extrusionOk="0">
                  <a:moveTo>
                    <a:pt x="90" y="1"/>
                  </a:moveTo>
                  <a:cubicBezTo>
                    <a:pt x="63" y="18"/>
                    <a:pt x="36" y="45"/>
                    <a:pt x="0" y="63"/>
                  </a:cubicBezTo>
                  <a:cubicBezTo>
                    <a:pt x="125" y="241"/>
                    <a:pt x="250" y="411"/>
                    <a:pt x="366" y="589"/>
                  </a:cubicBezTo>
                  <a:cubicBezTo>
                    <a:pt x="580" y="928"/>
                    <a:pt x="785" y="1276"/>
                    <a:pt x="964" y="1624"/>
                  </a:cubicBezTo>
                  <a:lnTo>
                    <a:pt x="973" y="1633"/>
                  </a:lnTo>
                  <a:cubicBezTo>
                    <a:pt x="1223" y="2124"/>
                    <a:pt x="1321" y="2677"/>
                    <a:pt x="1258" y="3230"/>
                  </a:cubicBezTo>
                  <a:cubicBezTo>
                    <a:pt x="1285" y="3114"/>
                    <a:pt x="1455" y="2231"/>
                    <a:pt x="1499" y="1374"/>
                  </a:cubicBezTo>
                  <a:lnTo>
                    <a:pt x="1499" y="1374"/>
                  </a:lnTo>
                  <a:cubicBezTo>
                    <a:pt x="1476" y="1558"/>
                    <a:pt x="1435" y="1689"/>
                    <a:pt x="1363" y="1689"/>
                  </a:cubicBezTo>
                  <a:cubicBezTo>
                    <a:pt x="1324" y="1689"/>
                    <a:pt x="1274" y="1649"/>
                    <a:pt x="1214" y="1553"/>
                  </a:cubicBezTo>
                  <a:cubicBezTo>
                    <a:pt x="964" y="1178"/>
                    <a:pt x="705" y="848"/>
                    <a:pt x="473" y="518"/>
                  </a:cubicBezTo>
                  <a:cubicBezTo>
                    <a:pt x="348" y="340"/>
                    <a:pt x="223" y="170"/>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8"/>
            <p:cNvSpPr/>
            <p:nvPr/>
          </p:nvSpPr>
          <p:spPr>
            <a:xfrm>
              <a:off x="4808209" y="3193920"/>
              <a:ext cx="182723" cy="178440"/>
            </a:xfrm>
            <a:custGeom>
              <a:avLst/>
              <a:gdLst/>
              <a:ahLst/>
              <a:cxnLst/>
              <a:rect l="l" t="t" r="r" b="b"/>
              <a:pathLst>
                <a:path w="2133" h="2083" extrusionOk="0">
                  <a:moveTo>
                    <a:pt x="1060" y="0"/>
                  </a:moveTo>
                  <a:cubicBezTo>
                    <a:pt x="517" y="0"/>
                    <a:pt x="62" y="426"/>
                    <a:pt x="28" y="983"/>
                  </a:cubicBezTo>
                  <a:cubicBezTo>
                    <a:pt x="1" y="1367"/>
                    <a:pt x="188" y="1715"/>
                    <a:pt x="492" y="1911"/>
                  </a:cubicBezTo>
                  <a:cubicBezTo>
                    <a:pt x="527" y="1938"/>
                    <a:pt x="572" y="1956"/>
                    <a:pt x="607" y="1983"/>
                  </a:cubicBezTo>
                  <a:cubicBezTo>
                    <a:pt x="732" y="2036"/>
                    <a:pt x="866" y="2072"/>
                    <a:pt x="1000" y="2081"/>
                  </a:cubicBezTo>
                  <a:cubicBezTo>
                    <a:pt x="1022" y="2082"/>
                    <a:pt x="1044" y="2083"/>
                    <a:pt x="1066" y="2083"/>
                  </a:cubicBezTo>
                  <a:cubicBezTo>
                    <a:pt x="1617" y="2083"/>
                    <a:pt x="2072" y="1657"/>
                    <a:pt x="2106" y="1099"/>
                  </a:cubicBezTo>
                  <a:cubicBezTo>
                    <a:pt x="2133" y="529"/>
                    <a:pt x="1696" y="38"/>
                    <a:pt x="1125" y="2"/>
                  </a:cubicBezTo>
                  <a:cubicBezTo>
                    <a:pt x="1103" y="1"/>
                    <a:pt x="1081" y="0"/>
                    <a:pt x="1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
            <p:cNvSpPr/>
            <p:nvPr/>
          </p:nvSpPr>
          <p:spPr>
            <a:xfrm>
              <a:off x="4352642" y="2115739"/>
              <a:ext cx="538233" cy="1889170"/>
            </a:xfrm>
            <a:custGeom>
              <a:avLst/>
              <a:gdLst/>
              <a:ahLst/>
              <a:cxnLst/>
              <a:rect l="l" t="t" r="r" b="b"/>
              <a:pathLst>
                <a:path w="6283" h="22053" extrusionOk="0">
                  <a:moveTo>
                    <a:pt x="3321" y="1"/>
                  </a:moveTo>
                  <a:cubicBezTo>
                    <a:pt x="3285" y="18"/>
                    <a:pt x="3240" y="36"/>
                    <a:pt x="3205" y="54"/>
                  </a:cubicBezTo>
                  <a:cubicBezTo>
                    <a:pt x="3561" y="893"/>
                    <a:pt x="3856" y="1767"/>
                    <a:pt x="4088" y="2650"/>
                  </a:cubicBezTo>
                  <a:cubicBezTo>
                    <a:pt x="4159" y="2891"/>
                    <a:pt x="4213" y="3123"/>
                    <a:pt x="4266" y="3364"/>
                  </a:cubicBezTo>
                  <a:cubicBezTo>
                    <a:pt x="4266" y="3364"/>
                    <a:pt x="4355" y="3792"/>
                    <a:pt x="4445" y="4265"/>
                  </a:cubicBezTo>
                  <a:cubicBezTo>
                    <a:pt x="4462" y="4381"/>
                    <a:pt x="4489" y="4497"/>
                    <a:pt x="4507" y="4622"/>
                  </a:cubicBezTo>
                  <a:cubicBezTo>
                    <a:pt x="4507" y="4631"/>
                    <a:pt x="4507" y="4640"/>
                    <a:pt x="4516" y="4648"/>
                  </a:cubicBezTo>
                  <a:cubicBezTo>
                    <a:pt x="4739" y="6058"/>
                    <a:pt x="4810" y="7494"/>
                    <a:pt x="4757" y="8922"/>
                  </a:cubicBezTo>
                  <a:cubicBezTo>
                    <a:pt x="4748" y="9154"/>
                    <a:pt x="4748" y="9475"/>
                    <a:pt x="4721" y="9716"/>
                  </a:cubicBezTo>
                  <a:cubicBezTo>
                    <a:pt x="4721" y="9725"/>
                    <a:pt x="4721" y="9733"/>
                    <a:pt x="4721" y="9742"/>
                  </a:cubicBezTo>
                  <a:cubicBezTo>
                    <a:pt x="4677" y="10599"/>
                    <a:pt x="4507" y="11482"/>
                    <a:pt x="4480" y="11598"/>
                  </a:cubicBezTo>
                  <a:cubicBezTo>
                    <a:pt x="4480" y="11598"/>
                    <a:pt x="4480" y="11607"/>
                    <a:pt x="4480" y="11607"/>
                  </a:cubicBezTo>
                  <a:cubicBezTo>
                    <a:pt x="4480" y="11643"/>
                    <a:pt x="4471" y="11669"/>
                    <a:pt x="4471" y="11705"/>
                  </a:cubicBezTo>
                  <a:cubicBezTo>
                    <a:pt x="4454" y="11821"/>
                    <a:pt x="4427" y="11946"/>
                    <a:pt x="4409" y="12062"/>
                  </a:cubicBezTo>
                  <a:cubicBezTo>
                    <a:pt x="4364" y="12321"/>
                    <a:pt x="4311" y="12579"/>
                    <a:pt x="4257" y="12838"/>
                  </a:cubicBezTo>
                  <a:lnTo>
                    <a:pt x="4177" y="13222"/>
                  </a:lnTo>
                  <a:cubicBezTo>
                    <a:pt x="4150" y="13355"/>
                    <a:pt x="4115" y="13480"/>
                    <a:pt x="4088" y="13605"/>
                  </a:cubicBezTo>
                  <a:lnTo>
                    <a:pt x="3909" y="14372"/>
                  </a:lnTo>
                  <a:cubicBezTo>
                    <a:pt x="3847" y="14631"/>
                    <a:pt x="3767" y="14881"/>
                    <a:pt x="3695" y="15140"/>
                  </a:cubicBezTo>
                  <a:cubicBezTo>
                    <a:pt x="3570" y="15612"/>
                    <a:pt x="3419" y="16076"/>
                    <a:pt x="3267" y="16540"/>
                  </a:cubicBezTo>
                  <a:cubicBezTo>
                    <a:pt x="3231" y="16674"/>
                    <a:pt x="3124" y="17182"/>
                    <a:pt x="2741" y="18048"/>
                  </a:cubicBezTo>
                  <a:lnTo>
                    <a:pt x="2732" y="18048"/>
                  </a:lnTo>
                  <a:cubicBezTo>
                    <a:pt x="2723" y="18083"/>
                    <a:pt x="2714" y="18110"/>
                    <a:pt x="2705" y="18146"/>
                  </a:cubicBezTo>
                  <a:cubicBezTo>
                    <a:pt x="2705" y="18146"/>
                    <a:pt x="2705" y="18146"/>
                    <a:pt x="2696" y="18155"/>
                  </a:cubicBezTo>
                  <a:cubicBezTo>
                    <a:pt x="2696" y="18155"/>
                    <a:pt x="2696" y="18155"/>
                    <a:pt x="2696" y="18164"/>
                  </a:cubicBezTo>
                  <a:cubicBezTo>
                    <a:pt x="2669" y="18217"/>
                    <a:pt x="2580" y="18414"/>
                    <a:pt x="2428" y="18699"/>
                  </a:cubicBezTo>
                  <a:cubicBezTo>
                    <a:pt x="2107" y="19297"/>
                    <a:pt x="1501" y="20296"/>
                    <a:pt x="582" y="21286"/>
                  </a:cubicBezTo>
                  <a:cubicBezTo>
                    <a:pt x="59" y="21847"/>
                    <a:pt x="1" y="22053"/>
                    <a:pt x="294" y="22053"/>
                  </a:cubicBezTo>
                  <a:cubicBezTo>
                    <a:pt x="411" y="22053"/>
                    <a:pt x="583" y="22020"/>
                    <a:pt x="805" y="21964"/>
                  </a:cubicBezTo>
                  <a:cubicBezTo>
                    <a:pt x="1171" y="21866"/>
                    <a:pt x="2045" y="20492"/>
                    <a:pt x="2857" y="19190"/>
                  </a:cubicBezTo>
                  <a:cubicBezTo>
                    <a:pt x="2857" y="19190"/>
                    <a:pt x="2857" y="19190"/>
                    <a:pt x="2866" y="19181"/>
                  </a:cubicBezTo>
                  <a:cubicBezTo>
                    <a:pt x="3303" y="18476"/>
                    <a:pt x="3722" y="17798"/>
                    <a:pt x="4034" y="17361"/>
                  </a:cubicBezTo>
                  <a:cubicBezTo>
                    <a:pt x="4445" y="16790"/>
                    <a:pt x="4891" y="16210"/>
                    <a:pt x="5239" y="15684"/>
                  </a:cubicBezTo>
                  <a:cubicBezTo>
                    <a:pt x="5417" y="15425"/>
                    <a:pt x="5578" y="15157"/>
                    <a:pt x="5747" y="14890"/>
                  </a:cubicBezTo>
                  <a:lnTo>
                    <a:pt x="5925" y="14569"/>
                  </a:lnTo>
                  <a:cubicBezTo>
                    <a:pt x="5890" y="14542"/>
                    <a:pt x="5845" y="14524"/>
                    <a:pt x="5810" y="14497"/>
                  </a:cubicBezTo>
                  <a:lnTo>
                    <a:pt x="5622" y="14809"/>
                  </a:lnTo>
                  <a:cubicBezTo>
                    <a:pt x="5444" y="15068"/>
                    <a:pt x="5283" y="15336"/>
                    <a:pt x="5096" y="15586"/>
                  </a:cubicBezTo>
                  <a:cubicBezTo>
                    <a:pt x="4730" y="16094"/>
                    <a:pt x="4364" y="16540"/>
                    <a:pt x="3918" y="16986"/>
                  </a:cubicBezTo>
                  <a:cubicBezTo>
                    <a:pt x="3890" y="17014"/>
                    <a:pt x="3866" y="17028"/>
                    <a:pt x="3846" y="17028"/>
                  </a:cubicBezTo>
                  <a:cubicBezTo>
                    <a:pt x="3679" y="17028"/>
                    <a:pt x="3806" y="16076"/>
                    <a:pt x="4061" y="15247"/>
                  </a:cubicBezTo>
                  <a:cubicBezTo>
                    <a:pt x="4204" y="14747"/>
                    <a:pt x="4293" y="14435"/>
                    <a:pt x="4427" y="13891"/>
                  </a:cubicBezTo>
                  <a:cubicBezTo>
                    <a:pt x="4659" y="12963"/>
                    <a:pt x="4998" y="12071"/>
                    <a:pt x="5462" y="11232"/>
                  </a:cubicBezTo>
                  <a:cubicBezTo>
                    <a:pt x="5515" y="11152"/>
                    <a:pt x="5560" y="11072"/>
                    <a:pt x="5604" y="10991"/>
                  </a:cubicBezTo>
                  <a:cubicBezTo>
                    <a:pt x="5854" y="10527"/>
                    <a:pt x="6077" y="10055"/>
                    <a:pt x="6282" y="9582"/>
                  </a:cubicBezTo>
                  <a:cubicBezTo>
                    <a:pt x="6238" y="9564"/>
                    <a:pt x="6184" y="9546"/>
                    <a:pt x="6149" y="9519"/>
                  </a:cubicBezTo>
                  <a:cubicBezTo>
                    <a:pt x="5925" y="9956"/>
                    <a:pt x="5702" y="10313"/>
                    <a:pt x="5435" y="10759"/>
                  </a:cubicBezTo>
                  <a:cubicBezTo>
                    <a:pt x="5312" y="10958"/>
                    <a:pt x="5223" y="11042"/>
                    <a:pt x="5159" y="11042"/>
                  </a:cubicBezTo>
                  <a:cubicBezTo>
                    <a:pt x="4907" y="11042"/>
                    <a:pt x="5046" y="9728"/>
                    <a:pt x="5060" y="8931"/>
                  </a:cubicBezTo>
                  <a:cubicBezTo>
                    <a:pt x="5087" y="7887"/>
                    <a:pt x="5096" y="6781"/>
                    <a:pt x="5060" y="5978"/>
                  </a:cubicBezTo>
                  <a:cubicBezTo>
                    <a:pt x="5060" y="5086"/>
                    <a:pt x="5283" y="4140"/>
                    <a:pt x="5283" y="4140"/>
                  </a:cubicBezTo>
                  <a:cubicBezTo>
                    <a:pt x="5319" y="3988"/>
                    <a:pt x="5346" y="3837"/>
                    <a:pt x="5381" y="3676"/>
                  </a:cubicBezTo>
                  <a:cubicBezTo>
                    <a:pt x="5506" y="3061"/>
                    <a:pt x="5595" y="2436"/>
                    <a:pt x="5658" y="1803"/>
                  </a:cubicBezTo>
                  <a:cubicBezTo>
                    <a:pt x="5667" y="1776"/>
                    <a:pt x="5667" y="1758"/>
                    <a:pt x="5667" y="1731"/>
                  </a:cubicBezTo>
                  <a:lnTo>
                    <a:pt x="5586" y="1731"/>
                  </a:lnTo>
                  <a:cubicBezTo>
                    <a:pt x="5560" y="1731"/>
                    <a:pt x="5533" y="1731"/>
                    <a:pt x="5497" y="1722"/>
                  </a:cubicBezTo>
                  <a:cubicBezTo>
                    <a:pt x="5497" y="1740"/>
                    <a:pt x="5497" y="1767"/>
                    <a:pt x="5488" y="1785"/>
                  </a:cubicBezTo>
                  <a:cubicBezTo>
                    <a:pt x="5417" y="2400"/>
                    <a:pt x="5256" y="3007"/>
                    <a:pt x="5149" y="3623"/>
                  </a:cubicBezTo>
                  <a:cubicBezTo>
                    <a:pt x="5057" y="4160"/>
                    <a:pt x="4961" y="4336"/>
                    <a:pt x="4874" y="4336"/>
                  </a:cubicBezTo>
                  <a:cubicBezTo>
                    <a:pt x="4740" y="4336"/>
                    <a:pt x="4627" y="3927"/>
                    <a:pt x="4578" y="3765"/>
                  </a:cubicBezTo>
                  <a:cubicBezTo>
                    <a:pt x="4578" y="3765"/>
                    <a:pt x="4382" y="2971"/>
                    <a:pt x="4275" y="2597"/>
                  </a:cubicBezTo>
                  <a:cubicBezTo>
                    <a:pt x="4016" y="1713"/>
                    <a:pt x="3695" y="839"/>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
            <p:cNvSpPr/>
            <p:nvPr/>
          </p:nvSpPr>
          <p:spPr>
            <a:xfrm>
              <a:off x="4517804" y="3265878"/>
              <a:ext cx="114791" cy="395944"/>
            </a:xfrm>
            <a:custGeom>
              <a:avLst/>
              <a:gdLst/>
              <a:ahLst/>
              <a:cxnLst/>
              <a:rect l="l" t="t" r="r" b="b"/>
              <a:pathLst>
                <a:path w="1340" h="4622" extrusionOk="0">
                  <a:moveTo>
                    <a:pt x="72" y="1"/>
                  </a:moveTo>
                  <a:cubicBezTo>
                    <a:pt x="54" y="10"/>
                    <a:pt x="28" y="28"/>
                    <a:pt x="1" y="36"/>
                  </a:cubicBezTo>
                  <a:cubicBezTo>
                    <a:pt x="45" y="117"/>
                    <a:pt x="81" y="197"/>
                    <a:pt x="117" y="277"/>
                  </a:cubicBezTo>
                  <a:cubicBezTo>
                    <a:pt x="206" y="465"/>
                    <a:pt x="295" y="643"/>
                    <a:pt x="367" y="830"/>
                  </a:cubicBezTo>
                  <a:cubicBezTo>
                    <a:pt x="456" y="1018"/>
                    <a:pt x="527" y="1205"/>
                    <a:pt x="599" y="1392"/>
                  </a:cubicBezTo>
                  <a:cubicBezTo>
                    <a:pt x="741" y="1767"/>
                    <a:pt x="866" y="2151"/>
                    <a:pt x="973" y="2543"/>
                  </a:cubicBezTo>
                  <a:lnTo>
                    <a:pt x="973" y="2552"/>
                  </a:lnTo>
                  <a:cubicBezTo>
                    <a:pt x="1134" y="3159"/>
                    <a:pt x="1107" y="3810"/>
                    <a:pt x="893" y="4399"/>
                  </a:cubicBezTo>
                  <a:cubicBezTo>
                    <a:pt x="866" y="4470"/>
                    <a:pt x="839" y="4550"/>
                    <a:pt x="813" y="4622"/>
                  </a:cubicBezTo>
                  <a:cubicBezTo>
                    <a:pt x="1196" y="3756"/>
                    <a:pt x="1303" y="3248"/>
                    <a:pt x="1339" y="3114"/>
                  </a:cubicBezTo>
                  <a:cubicBezTo>
                    <a:pt x="1339" y="3096"/>
                    <a:pt x="1339" y="3087"/>
                    <a:pt x="1330" y="3078"/>
                  </a:cubicBezTo>
                  <a:cubicBezTo>
                    <a:pt x="1286" y="2882"/>
                    <a:pt x="1232" y="2677"/>
                    <a:pt x="1170" y="2481"/>
                  </a:cubicBezTo>
                  <a:cubicBezTo>
                    <a:pt x="1045" y="2088"/>
                    <a:pt x="902" y="1714"/>
                    <a:pt x="741" y="1339"/>
                  </a:cubicBezTo>
                  <a:cubicBezTo>
                    <a:pt x="581" y="964"/>
                    <a:pt x="393" y="598"/>
                    <a:pt x="206" y="242"/>
                  </a:cubicBezTo>
                  <a:cubicBezTo>
                    <a:pt x="161" y="152"/>
                    <a:pt x="117" y="81"/>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
            <p:cNvSpPr/>
            <p:nvPr/>
          </p:nvSpPr>
          <p:spPr>
            <a:xfrm>
              <a:off x="4384852" y="3099088"/>
              <a:ext cx="185036" cy="179982"/>
            </a:xfrm>
            <a:custGeom>
              <a:avLst/>
              <a:gdLst/>
              <a:ahLst/>
              <a:cxnLst/>
              <a:rect l="l" t="t" r="r" b="b"/>
              <a:pathLst>
                <a:path w="2160" h="2101" extrusionOk="0">
                  <a:moveTo>
                    <a:pt x="1076" y="1"/>
                  </a:moveTo>
                  <a:cubicBezTo>
                    <a:pt x="525" y="1"/>
                    <a:pt x="62" y="427"/>
                    <a:pt x="27" y="984"/>
                  </a:cubicBezTo>
                  <a:cubicBezTo>
                    <a:pt x="1" y="1564"/>
                    <a:pt x="438" y="2064"/>
                    <a:pt x="1018" y="2099"/>
                  </a:cubicBezTo>
                  <a:cubicBezTo>
                    <a:pt x="1034" y="2100"/>
                    <a:pt x="1051" y="2101"/>
                    <a:pt x="1067" y="2101"/>
                  </a:cubicBezTo>
                  <a:cubicBezTo>
                    <a:pt x="1244" y="2101"/>
                    <a:pt x="1406" y="2057"/>
                    <a:pt x="1553" y="1983"/>
                  </a:cubicBezTo>
                  <a:cubicBezTo>
                    <a:pt x="1580" y="1975"/>
                    <a:pt x="1606" y="1957"/>
                    <a:pt x="1624" y="1948"/>
                  </a:cubicBezTo>
                  <a:cubicBezTo>
                    <a:pt x="1910" y="1769"/>
                    <a:pt x="2106" y="1466"/>
                    <a:pt x="2124" y="1109"/>
                  </a:cubicBezTo>
                  <a:cubicBezTo>
                    <a:pt x="2160" y="529"/>
                    <a:pt x="1722" y="30"/>
                    <a:pt x="1143" y="3"/>
                  </a:cubicBezTo>
                  <a:cubicBezTo>
                    <a:pt x="1120" y="2"/>
                    <a:pt x="109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8"/>
            <p:cNvSpPr/>
            <p:nvPr/>
          </p:nvSpPr>
          <p:spPr>
            <a:xfrm>
              <a:off x="4850270" y="3226130"/>
              <a:ext cx="87207" cy="69646"/>
            </a:xfrm>
            <a:custGeom>
              <a:avLst/>
              <a:gdLst/>
              <a:ahLst/>
              <a:cxnLst/>
              <a:rect l="l" t="t" r="r" b="b"/>
              <a:pathLst>
                <a:path w="1018" h="813" extrusionOk="0">
                  <a:moveTo>
                    <a:pt x="547" y="1"/>
                  </a:moveTo>
                  <a:cubicBezTo>
                    <a:pt x="494" y="1"/>
                    <a:pt x="439" y="9"/>
                    <a:pt x="384" y="28"/>
                  </a:cubicBezTo>
                  <a:cubicBezTo>
                    <a:pt x="143" y="99"/>
                    <a:pt x="1" y="331"/>
                    <a:pt x="63" y="545"/>
                  </a:cubicBezTo>
                  <a:cubicBezTo>
                    <a:pt x="118" y="711"/>
                    <a:pt x="281" y="813"/>
                    <a:pt x="463" y="813"/>
                  </a:cubicBezTo>
                  <a:cubicBezTo>
                    <a:pt x="516" y="813"/>
                    <a:pt x="571" y="804"/>
                    <a:pt x="625" y="786"/>
                  </a:cubicBezTo>
                  <a:cubicBezTo>
                    <a:pt x="875" y="706"/>
                    <a:pt x="1018" y="474"/>
                    <a:pt x="946" y="260"/>
                  </a:cubicBezTo>
                  <a:cubicBezTo>
                    <a:pt x="891" y="101"/>
                    <a:pt x="72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8"/>
            <p:cNvSpPr/>
            <p:nvPr/>
          </p:nvSpPr>
          <p:spPr>
            <a:xfrm>
              <a:off x="4428455" y="3122989"/>
              <a:ext cx="87207" cy="69646"/>
            </a:xfrm>
            <a:custGeom>
              <a:avLst/>
              <a:gdLst/>
              <a:ahLst/>
              <a:cxnLst/>
              <a:rect l="l" t="t" r="r" b="b"/>
              <a:pathLst>
                <a:path w="1018" h="813" extrusionOk="0">
                  <a:moveTo>
                    <a:pt x="546" y="1"/>
                  </a:moveTo>
                  <a:cubicBezTo>
                    <a:pt x="493" y="1"/>
                    <a:pt x="438" y="9"/>
                    <a:pt x="384" y="27"/>
                  </a:cubicBezTo>
                  <a:cubicBezTo>
                    <a:pt x="143" y="108"/>
                    <a:pt x="0" y="340"/>
                    <a:pt x="63" y="545"/>
                  </a:cubicBezTo>
                  <a:cubicBezTo>
                    <a:pt x="118" y="711"/>
                    <a:pt x="280" y="812"/>
                    <a:pt x="463" y="812"/>
                  </a:cubicBezTo>
                  <a:cubicBezTo>
                    <a:pt x="516" y="812"/>
                    <a:pt x="570" y="804"/>
                    <a:pt x="625" y="786"/>
                  </a:cubicBezTo>
                  <a:cubicBezTo>
                    <a:pt x="874" y="705"/>
                    <a:pt x="1017" y="473"/>
                    <a:pt x="946" y="268"/>
                  </a:cubicBezTo>
                  <a:cubicBezTo>
                    <a:pt x="890" y="102"/>
                    <a:pt x="728"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
            <p:cNvSpPr/>
            <p:nvPr/>
          </p:nvSpPr>
          <p:spPr>
            <a:xfrm>
              <a:off x="4512493" y="2698861"/>
              <a:ext cx="87207" cy="69646"/>
            </a:xfrm>
            <a:custGeom>
              <a:avLst/>
              <a:gdLst/>
              <a:ahLst/>
              <a:cxnLst/>
              <a:rect l="l" t="t" r="r" b="b"/>
              <a:pathLst>
                <a:path w="1018" h="813" extrusionOk="0">
                  <a:moveTo>
                    <a:pt x="551" y="0"/>
                  </a:moveTo>
                  <a:cubicBezTo>
                    <a:pt x="497" y="0"/>
                    <a:pt x="440" y="9"/>
                    <a:pt x="384" y="27"/>
                  </a:cubicBezTo>
                  <a:cubicBezTo>
                    <a:pt x="143" y="107"/>
                    <a:pt x="0" y="339"/>
                    <a:pt x="72" y="553"/>
                  </a:cubicBezTo>
                  <a:cubicBezTo>
                    <a:pt x="120" y="712"/>
                    <a:pt x="280" y="812"/>
                    <a:pt x="466" y="812"/>
                  </a:cubicBezTo>
                  <a:cubicBezTo>
                    <a:pt x="521" y="812"/>
                    <a:pt x="577" y="804"/>
                    <a:pt x="634" y="785"/>
                  </a:cubicBezTo>
                  <a:cubicBezTo>
                    <a:pt x="875" y="714"/>
                    <a:pt x="1017" y="482"/>
                    <a:pt x="946" y="268"/>
                  </a:cubicBezTo>
                  <a:cubicBezTo>
                    <a:pt x="898" y="102"/>
                    <a:pt x="737"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8"/>
            <p:cNvSpPr/>
            <p:nvPr/>
          </p:nvSpPr>
          <p:spPr>
            <a:xfrm>
              <a:off x="4874685" y="2817422"/>
              <a:ext cx="67418" cy="54140"/>
            </a:xfrm>
            <a:custGeom>
              <a:avLst/>
              <a:gdLst/>
              <a:ahLst/>
              <a:cxnLst/>
              <a:rect l="l" t="t" r="r" b="b"/>
              <a:pathLst>
                <a:path w="787" h="632" extrusionOk="0">
                  <a:moveTo>
                    <a:pt x="417" y="0"/>
                  </a:moveTo>
                  <a:cubicBezTo>
                    <a:pt x="377" y="0"/>
                    <a:pt x="336" y="6"/>
                    <a:pt x="295" y="17"/>
                  </a:cubicBezTo>
                  <a:cubicBezTo>
                    <a:pt x="108" y="79"/>
                    <a:pt x="1" y="267"/>
                    <a:pt x="55" y="427"/>
                  </a:cubicBezTo>
                  <a:cubicBezTo>
                    <a:pt x="97" y="554"/>
                    <a:pt x="229" y="631"/>
                    <a:pt x="375" y="631"/>
                  </a:cubicBezTo>
                  <a:cubicBezTo>
                    <a:pt x="413" y="631"/>
                    <a:pt x="453" y="626"/>
                    <a:pt x="492" y="615"/>
                  </a:cubicBezTo>
                  <a:cubicBezTo>
                    <a:pt x="679" y="552"/>
                    <a:pt x="786" y="374"/>
                    <a:pt x="733" y="204"/>
                  </a:cubicBezTo>
                  <a:cubicBezTo>
                    <a:pt x="697" y="77"/>
                    <a:pt x="567"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
            <p:cNvSpPr/>
            <p:nvPr/>
          </p:nvSpPr>
          <p:spPr>
            <a:xfrm>
              <a:off x="4520117" y="2238411"/>
              <a:ext cx="87207" cy="69646"/>
            </a:xfrm>
            <a:custGeom>
              <a:avLst/>
              <a:gdLst/>
              <a:ahLst/>
              <a:cxnLst/>
              <a:rect l="l" t="t" r="r" b="b"/>
              <a:pathLst>
                <a:path w="1018" h="813" extrusionOk="0">
                  <a:moveTo>
                    <a:pt x="536" y="1"/>
                  </a:moveTo>
                  <a:cubicBezTo>
                    <a:pt x="486" y="1"/>
                    <a:pt x="435" y="8"/>
                    <a:pt x="384" y="23"/>
                  </a:cubicBezTo>
                  <a:cubicBezTo>
                    <a:pt x="143" y="103"/>
                    <a:pt x="1" y="335"/>
                    <a:pt x="72" y="549"/>
                  </a:cubicBezTo>
                  <a:cubicBezTo>
                    <a:pt x="121" y="711"/>
                    <a:pt x="288" y="812"/>
                    <a:pt x="478" y="812"/>
                  </a:cubicBezTo>
                  <a:cubicBezTo>
                    <a:pt x="529" y="812"/>
                    <a:pt x="582" y="805"/>
                    <a:pt x="634" y="790"/>
                  </a:cubicBezTo>
                  <a:cubicBezTo>
                    <a:pt x="875" y="710"/>
                    <a:pt x="1018" y="478"/>
                    <a:pt x="946" y="264"/>
                  </a:cubicBezTo>
                  <a:cubicBezTo>
                    <a:pt x="897" y="102"/>
                    <a:pt x="725"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
            <p:cNvSpPr/>
            <p:nvPr/>
          </p:nvSpPr>
          <p:spPr>
            <a:xfrm>
              <a:off x="4783023" y="2099719"/>
              <a:ext cx="86436" cy="69560"/>
            </a:xfrm>
            <a:custGeom>
              <a:avLst/>
              <a:gdLst/>
              <a:ahLst/>
              <a:cxnLst/>
              <a:rect l="l" t="t" r="r" b="b"/>
              <a:pathLst>
                <a:path w="1009" h="812" extrusionOk="0">
                  <a:moveTo>
                    <a:pt x="547" y="0"/>
                  </a:moveTo>
                  <a:cubicBezTo>
                    <a:pt x="494" y="0"/>
                    <a:pt x="439" y="9"/>
                    <a:pt x="384" y="27"/>
                  </a:cubicBezTo>
                  <a:cubicBezTo>
                    <a:pt x="134" y="98"/>
                    <a:pt x="0" y="339"/>
                    <a:pt x="63" y="544"/>
                  </a:cubicBezTo>
                  <a:cubicBezTo>
                    <a:pt x="118" y="710"/>
                    <a:pt x="281" y="812"/>
                    <a:pt x="463" y="812"/>
                  </a:cubicBezTo>
                  <a:cubicBezTo>
                    <a:pt x="516" y="812"/>
                    <a:pt x="571" y="803"/>
                    <a:pt x="625" y="785"/>
                  </a:cubicBezTo>
                  <a:cubicBezTo>
                    <a:pt x="866" y="705"/>
                    <a:pt x="1009" y="473"/>
                    <a:pt x="946" y="259"/>
                  </a:cubicBezTo>
                  <a:cubicBezTo>
                    <a:pt x="891" y="100"/>
                    <a:pt x="72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
            <p:cNvSpPr/>
            <p:nvPr/>
          </p:nvSpPr>
          <p:spPr>
            <a:xfrm>
              <a:off x="4519346" y="1927618"/>
              <a:ext cx="100999" cy="80611"/>
            </a:xfrm>
            <a:custGeom>
              <a:avLst/>
              <a:gdLst/>
              <a:ahLst/>
              <a:cxnLst/>
              <a:rect l="l" t="t" r="r" b="b"/>
              <a:pathLst>
                <a:path w="1179" h="941" extrusionOk="0">
                  <a:moveTo>
                    <a:pt x="632" y="0"/>
                  </a:moveTo>
                  <a:cubicBezTo>
                    <a:pt x="572" y="0"/>
                    <a:pt x="509" y="9"/>
                    <a:pt x="447" y="29"/>
                  </a:cubicBezTo>
                  <a:cubicBezTo>
                    <a:pt x="170" y="118"/>
                    <a:pt x="1" y="395"/>
                    <a:pt x="81" y="635"/>
                  </a:cubicBezTo>
                  <a:cubicBezTo>
                    <a:pt x="144" y="823"/>
                    <a:pt x="331" y="941"/>
                    <a:pt x="547" y="941"/>
                  </a:cubicBezTo>
                  <a:cubicBezTo>
                    <a:pt x="607" y="941"/>
                    <a:pt x="670" y="932"/>
                    <a:pt x="732" y="912"/>
                  </a:cubicBezTo>
                  <a:cubicBezTo>
                    <a:pt x="1009" y="823"/>
                    <a:pt x="1178" y="546"/>
                    <a:pt x="1098" y="305"/>
                  </a:cubicBezTo>
                  <a:cubicBezTo>
                    <a:pt x="1035" y="117"/>
                    <a:pt x="848"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8"/>
            <p:cNvSpPr/>
            <p:nvPr/>
          </p:nvSpPr>
          <p:spPr>
            <a:xfrm>
              <a:off x="4473515" y="2205858"/>
              <a:ext cx="184265" cy="175956"/>
            </a:xfrm>
            <a:custGeom>
              <a:avLst/>
              <a:gdLst/>
              <a:ahLst/>
              <a:cxnLst/>
              <a:rect l="l" t="t" r="r" b="b"/>
              <a:pathLst>
                <a:path w="2151" h="2054" extrusionOk="0">
                  <a:moveTo>
                    <a:pt x="1133" y="162"/>
                  </a:moveTo>
                  <a:cubicBezTo>
                    <a:pt x="1374" y="180"/>
                    <a:pt x="1588" y="278"/>
                    <a:pt x="1749" y="456"/>
                  </a:cubicBezTo>
                  <a:cubicBezTo>
                    <a:pt x="1910" y="626"/>
                    <a:pt x="1990" y="849"/>
                    <a:pt x="1981" y="1081"/>
                  </a:cubicBezTo>
                  <a:cubicBezTo>
                    <a:pt x="1972" y="1206"/>
                    <a:pt x="1936" y="1313"/>
                    <a:pt x="1883" y="1420"/>
                  </a:cubicBezTo>
                  <a:cubicBezTo>
                    <a:pt x="1865" y="1464"/>
                    <a:pt x="1838" y="1500"/>
                    <a:pt x="1811" y="1536"/>
                  </a:cubicBezTo>
                  <a:cubicBezTo>
                    <a:pt x="1644" y="1770"/>
                    <a:pt x="1375" y="1894"/>
                    <a:pt x="1085" y="1894"/>
                  </a:cubicBezTo>
                  <a:cubicBezTo>
                    <a:pt x="1065" y="1894"/>
                    <a:pt x="1046" y="1894"/>
                    <a:pt x="1026" y="1893"/>
                  </a:cubicBezTo>
                  <a:cubicBezTo>
                    <a:pt x="786" y="1884"/>
                    <a:pt x="562" y="1777"/>
                    <a:pt x="402" y="1607"/>
                  </a:cubicBezTo>
                  <a:cubicBezTo>
                    <a:pt x="250" y="1429"/>
                    <a:pt x="170" y="1206"/>
                    <a:pt x="179" y="974"/>
                  </a:cubicBezTo>
                  <a:cubicBezTo>
                    <a:pt x="197" y="751"/>
                    <a:pt x="295" y="537"/>
                    <a:pt x="473" y="385"/>
                  </a:cubicBezTo>
                  <a:cubicBezTo>
                    <a:pt x="643" y="242"/>
                    <a:pt x="857" y="162"/>
                    <a:pt x="1071" y="162"/>
                  </a:cubicBezTo>
                  <a:close/>
                  <a:moveTo>
                    <a:pt x="1103" y="1"/>
                  </a:moveTo>
                  <a:cubicBezTo>
                    <a:pt x="833" y="1"/>
                    <a:pt x="579" y="90"/>
                    <a:pt x="375" y="260"/>
                  </a:cubicBezTo>
                  <a:cubicBezTo>
                    <a:pt x="161" y="438"/>
                    <a:pt x="36" y="697"/>
                    <a:pt x="18" y="965"/>
                  </a:cubicBezTo>
                  <a:cubicBezTo>
                    <a:pt x="0" y="1241"/>
                    <a:pt x="99" y="1509"/>
                    <a:pt x="286" y="1714"/>
                  </a:cubicBezTo>
                  <a:cubicBezTo>
                    <a:pt x="482" y="1919"/>
                    <a:pt x="741" y="2035"/>
                    <a:pt x="1017" y="2053"/>
                  </a:cubicBezTo>
                  <a:lnTo>
                    <a:pt x="1080" y="2053"/>
                  </a:lnTo>
                  <a:cubicBezTo>
                    <a:pt x="1419" y="2053"/>
                    <a:pt x="1740" y="1901"/>
                    <a:pt x="1936" y="1634"/>
                  </a:cubicBezTo>
                  <a:cubicBezTo>
                    <a:pt x="1972" y="1589"/>
                    <a:pt x="1999" y="1545"/>
                    <a:pt x="2026" y="1491"/>
                  </a:cubicBezTo>
                  <a:cubicBezTo>
                    <a:pt x="2088" y="1366"/>
                    <a:pt x="2133" y="1232"/>
                    <a:pt x="2133" y="1090"/>
                  </a:cubicBezTo>
                  <a:cubicBezTo>
                    <a:pt x="2150" y="813"/>
                    <a:pt x="2061" y="554"/>
                    <a:pt x="1865" y="349"/>
                  </a:cubicBezTo>
                  <a:cubicBezTo>
                    <a:pt x="1678" y="144"/>
                    <a:pt x="1419" y="19"/>
                    <a:pt x="1142" y="1"/>
                  </a:cubicBezTo>
                  <a:cubicBezTo>
                    <a:pt x="1129" y="1"/>
                    <a:pt x="1116" y="1"/>
                    <a:pt x="110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8"/>
            <p:cNvSpPr/>
            <p:nvPr/>
          </p:nvSpPr>
          <p:spPr>
            <a:xfrm>
              <a:off x="4350500" y="2108543"/>
              <a:ext cx="547228" cy="1903305"/>
            </a:xfrm>
            <a:custGeom>
              <a:avLst/>
              <a:gdLst/>
              <a:ahLst/>
              <a:cxnLst/>
              <a:rect l="l" t="t" r="r" b="b"/>
              <a:pathLst>
                <a:path w="6388" h="22218" extrusionOk="0">
                  <a:moveTo>
                    <a:pt x="3818" y="1458"/>
                  </a:moveTo>
                  <a:lnTo>
                    <a:pt x="3818" y="1458"/>
                  </a:lnTo>
                  <a:cubicBezTo>
                    <a:pt x="3970" y="1869"/>
                    <a:pt x="4104" y="2288"/>
                    <a:pt x="4220" y="2707"/>
                  </a:cubicBezTo>
                  <a:cubicBezTo>
                    <a:pt x="4327" y="3073"/>
                    <a:pt x="4523" y="3858"/>
                    <a:pt x="4532" y="3876"/>
                  </a:cubicBezTo>
                  <a:cubicBezTo>
                    <a:pt x="4637" y="4244"/>
                    <a:pt x="4734" y="4501"/>
                    <a:pt x="4898" y="4501"/>
                  </a:cubicBezTo>
                  <a:cubicBezTo>
                    <a:pt x="4901" y="4501"/>
                    <a:pt x="4904" y="4501"/>
                    <a:pt x="4907" y="4501"/>
                  </a:cubicBezTo>
                  <a:cubicBezTo>
                    <a:pt x="5058" y="4492"/>
                    <a:pt x="5157" y="4269"/>
                    <a:pt x="5255" y="3724"/>
                  </a:cubicBezTo>
                  <a:cubicBezTo>
                    <a:pt x="5299" y="3484"/>
                    <a:pt x="5344" y="3243"/>
                    <a:pt x="5397" y="3002"/>
                  </a:cubicBezTo>
                  <a:cubicBezTo>
                    <a:pt x="5469" y="2645"/>
                    <a:pt x="5549" y="2270"/>
                    <a:pt x="5594" y="1896"/>
                  </a:cubicBezTo>
                  <a:lnTo>
                    <a:pt x="5603" y="1896"/>
                  </a:lnTo>
                  <a:cubicBezTo>
                    <a:pt x="5540" y="2520"/>
                    <a:pt x="5451" y="3145"/>
                    <a:pt x="5326" y="3742"/>
                  </a:cubicBezTo>
                  <a:cubicBezTo>
                    <a:pt x="5299" y="3903"/>
                    <a:pt x="5264" y="4054"/>
                    <a:pt x="5228" y="4206"/>
                  </a:cubicBezTo>
                  <a:cubicBezTo>
                    <a:pt x="5228" y="4215"/>
                    <a:pt x="5005" y="5170"/>
                    <a:pt x="5014" y="6071"/>
                  </a:cubicBezTo>
                  <a:cubicBezTo>
                    <a:pt x="5041" y="6882"/>
                    <a:pt x="5023" y="8015"/>
                    <a:pt x="5005" y="9015"/>
                  </a:cubicBezTo>
                  <a:cubicBezTo>
                    <a:pt x="5005" y="9184"/>
                    <a:pt x="4996" y="9389"/>
                    <a:pt x="4987" y="9594"/>
                  </a:cubicBezTo>
                  <a:cubicBezTo>
                    <a:pt x="4933" y="10638"/>
                    <a:pt x="4933" y="11138"/>
                    <a:pt x="5139" y="11200"/>
                  </a:cubicBezTo>
                  <a:cubicBezTo>
                    <a:pt x="5154" y="11205"/>
                    <a:pt x="5169" y="11207"/>
                    <a:pt x="5185" y="11207"/>
                  </a:cubicBezTo>
                  <a:cubicBezTo>
                    <a:pt x="5286" y="11207"/>
                    <a:pt x="5392" y="11104"/>
                    <a:pt x="5531" y="10879"/>
                  </a:cubicBezTo>
                  <a:lnTo>
                    <a:pt x="5576" y="10808"/>
                  </a:lnTo>
                  <a:cubicBezTo>
                    <a:pt x="5790" y="10460"/>
                    <a:pt x="5977" y="10148"/>
                    <a:pt x="6165" y="9800"/>
                  </a:cubicBezTo>
                  <a:lnTo>
                    <a:pt x="6165" y="9800"/>
                  </a:lnTo>
                  <a:cubicBezTo>
                    <a:pt x="5977" y="10219"/>
                    <a:pt x="5772" y="10638"/>
                    <a:pt x="5558" y="11031"/>
                  </a:cubicBezTo>
                  <a:cubicBezTo>
                    <a:pt x="5513" y="11111"/>
                    <a:pt x="5469" y="11200"/>
                    <a:pt x="5424" y="11280"/>
                  </a:cubicBezTo>
                  <a:cubicBezTo>
                    <a:pt x="4969" y="12083"/>
                    <a:pt x="4621" y="12984"/>
                    <a:pt x="4371" y="13957"/>
                  </a:cubicBezTo>
                  <a:cubicBezTo>
                    <a:pt x="4247" y="14483"/>
                    <a:pt x="4157" y="14804"/>
                    <a:pt x="4006" y="15304"/>
                  </a:cubicBezTo>
                  <a:cubicBezTo>
                    <a:pt x="3899" y="15661"/>
                    <a:pt x="3560" y="17017"/>
                    <a:pt x="3809" y="17168"/>
                  </a:cubicBezTo>
                  <a:cubicBezTo>
                    <a:pt x="3825" y="17180"/>
                    <a:pt x="3848" y="17190"/>
                    <a:pt x="3876" y="17190"/>
                  </a:cubicBezTo>
                  <a:cubicBezTo>
                    <a:pt x="3911" y="17190"/>
                    <a:pt x="3956" y="17174"/>
                    <a:pt x="4006" y="17124"/>
                  </a:cubicBezTo>
                  <a:cubicBezTo>
                    <a:pt x="4425" y="16704"/>
                    <a:pt x="4800" y="16258"/>
                    <a:pt x="5183" y="15714"/>
                  </a:cubicBezTo>
                  <a:cubicBezTo>
                    <a:pt x="5317" y="15536"/>
                    <a:pt x="5442" y="15348"/>
                    <a:pt x="5558" y="15170"/>
                  </a:cubicBezTo>
                  <a:lnTo>
                    <a:pt x="5558" y="15170"/>
                  </a:lnTo>
                  <a:cubicBezTo>
                    <a:pt x="5442" y="15357"/>
                    <a:pt x="5326" y="15545"/>
                    <a:pt x="5201" y="15723"/>
                  </a:cubicBezTo>
                  <a:cubicBezTo>
                    <a:pt x="4987" y="16044"/>
                    <a:pt x="4737" y="16383"/>
                    <a:pt x="4470" y="16740"/>
                  </a:cubicBezTo>
                  <a:cubicBezTo>
                    <a:pt x="4318" y="16963"/>
                    <a:pt x="4148" y="17186"/>
                    <a:pt x="3997" y="17400"/>
                  </a:cubicBezTo>
                  <a:cubicBezTo>
                    <a:pt x="3711" y="17802"/>
                    <a:pt x="3328" y="18408"/>
                    <a:pt x="2926" y="19051"/>
                  </a:cubicBezTo>
                  <a:cubicBezTo>
                    <a:pt x="2141" y="20317"/>
                    <a:pt x="1160" y="21879"/>
                    <a:pt x="812" y="21968"/>
                  </a:cubicBezTo>
                  <a:cubicBezTo>
                    <a:pt x="541" y="22039"/>
                    <a:pt x="394" y="22057"/>
                    <a:pt x="315" y="22057"/>
                  </a:cubicBezTo>
                  <a:cubicBezTo>
                    <a:pt x="245" y="22057"/>
                    <a:pt x="227" y="22043"/>
                    <a:pt x="223" y="22039"/>
                  </a:cubicBezTo>
                  <a:cubicBezTo>
                    <a:pt x="214" y="22030"/>
                    <a:pt x="188" y="21932"/>
                    <a:pt x="669" y="21424"/>
                  </a:cubicBezTo>
                  <a:cubicBezTo>
                    <a:pt x="1990" y="19996"/>
                    <a:pt x="2668" y="18551"/>
                    <a:pt x="2792" y="18275"/>
                  </a:cubicBezTo>
                  <a:cubicBezTo>
                    <a:pt x="2792" y="18275"/>
                    <a:pt x="2792" y="18266"/>
                    <a:pt x="2801" y="18266"/>
                  </a:cubicBezTo>
                  <a:lnTo>
                    <a:pt x="2917" y="17936"/>
                  </a:lnTo>
                  <a:cubicBezTo>
                    <a:pt x="3140" y="17329"/>
                    <a:pt x="3167" y="16669"/>
                    <a:pt x="3007" y="16044"/>
                  </a:cubicBezTo>
                  <a:lnTo>
                    <a:pt x="3007" y="16026"/>
                  </a:lnTo>
                  <a:cubicBezTo>
                    <a:pt x="2917" y="15714"/>
                    <a:pt x="2810" y="15375"/>
                    <a:pt x="2676" y="15018"/>
                  </a:cubicBezTo>
                  <a:lnTo>
                    <a:pt x="2676" y="15018"/>
                  </a:lnTo>
                  <a:cubicBezTo>
                    <a:pt x="2828" y="15366"/>
                    <a:pt x="2944" y="15696"/>
                    <a:pt x="3042" y="16018"/>
                  </a:cubicBezTo>
                  <a:cubicBezTo>
                    <a:pt x="3114" y="16232"/>
                    <a:pt x="3167" y="16428"/>
                    <a:pt x="3212" y="16606"/>
                  </a:cubicBezTo>
                  <a:lnTo>
                    <a:pt x="3212" y="16615"/>
                  </a:lnTo>
                  <a:cubicBezTo>
                    <a:pt x="3212" y="16624"/>
                    <a:pt x="3212" y="16624"/>
                    <a:pt x="3212" y="16633"/>
                  </a:cubicBezTo>
                  <a:cubicBezTo>
                    <a:pt x="3221" y="16669"/>
                    <a:pt x="3247" y="16696"/>
                    <a:pt x="3283" y="16696"/>
                  </a:cubicBezTo>
                  <a:cubicBezTo>
                    <a:pt x="3289" y="16697"/>
                    <a:pt x="3295" y="16697"/>
                    <a:pt x="3300" y="16697"/>
                  </a:cubicBezTo>
                  <a:cubicBezTo>
                    <a:pt x="3335" y="16697"/>
                    <a:pt x="3357" y="16673"/>
                    <a:pt x="3372" y="16642"/>
                  </a:cubicBezTo>
                  <a:cubicBezTo>
                    <a:pt x="3542" y="16134"/>
                    <a:pt x="3685" y="15670"/>
                    <a:pt x="3792" y="15241"/>
                  </a:cubicBezTo>
                  <a:cubicBezTo>
                    <a:pt x="3818" y="15152"/>
                    <a:pt x="3845" y="15054"/>
                    <a:pt x="3872" y="14965"/>
                  </a:cubicBezTo>
                  <a:cubicBezTo>
                    <a:pt x="3916" y="14804"/>
                    <a:pt x="3970" y="14644"/>
                    <a:pt x="4006" y="14474"/>
                  </a:cubicBezTo>
                  <a:lnTo>
                    <a:pt x="4193" y="13707"/>
                  </a:lnTo>
                  <a:cubicBezTo>
                    <a:pt x="4202" y="13653"/>
                    <a:pt x="4220" y="13600"/>
                    <a:pt x="4229" y="13538"/>
                  </a:cubicBezTo>
                  <a:cubicBezTo>
                    <a:pt x="4247" y="13466"/>
                    <a:pt x="4264" y="13395"/>
                    <a:pt x="4282" y="13323"/>
                  </a:cubicBezTo>
                  <a:lnTo>
                    <a:pt x="4363" y="12931"/>
                  </a:lnTo>
                  <a:cubicBezTo>
                    <a:pt x="4380" y="12842"/>
                    <a:pt x="4398" y="12752"/>
                    <a:pt x="4416" y="12663"/>
                  </a:cubicBezTo>
                  <a:cubicBezTo>
                    <a:pt x="4452" y="12494"/>
                    <a:pt x="4479" y="12324"/>
                    <a:pt x="4514" y="12155"/>
                  </a:cubicBezTo>
                  <a:cubicBezTo>
                    <a:pt x="4532" y="12039"/>
                    <a:pt x="4550" y="11923"/>
                    <a:pt x="4568" y="11807"/>
                  </a:cubicBezTo>
                  <a:cubicBezTo>
                    <a:pt x="4666" y="11209"/>
                    <a:pt x="4568" y="10602"/>
                    <a:pt x="4291" y="10058"/>
                  </a:cubicBezTo>
                  <a:lnTo>
                    <a:pt x="4282" y="10040"/>
                  </a:lnTo>
                  <a:cubicBezTo>
                    <a:pt x="4166" y="9809"/>
                    <a:pt x="4032" y="9577"/>
                    <a:pt x="3881" y="9327"/>
                  </a:cubicBezTo>
                  <a:lnTo>
                    <a:pt x="3881" y="9327"/>
                  </a:lnTo>
                  <a:cubicBezTo>
                    <a:pt x="3899" y="9354"/>
                    <a:pt x="3916" y="9371"/>
                    <a:pt x="3934" y="9398"/>
                  </a:cubicBezTo>
                  <a:cubicBezTo>
                    <a:pt x="4086" y="9603"/>
                    <a:pt x="4247" y="9817"/>
                    <a:pt x="4398" y="10049"/>
                  </a:cubicBezTo>
                  <a:cubicBezTo>
                    <a:pt x="4431" y="10098"/>
                    <a:pt x="4508" y="10222"/>
                    <a:pt x="4617" y="10222"/>
                  </a:cubicBezTo>
                  <a:cubicBezTo>
                    <a:pt x="4627" y="10222"/>
                    <a:pt x="4637" y="10221"/>
                    <a:pt x="4648" y="10219"/>
                  </a:cubicBezTo>
                  <a:cubicBezTo>
                    <a:pt x="4809" y="10174"/>
                    <a:pt x="4835" y="9862"/>
                    <a:pt x="4853" y="9229"/>
                  </a:cubicBezTo>
                  <a:cubicBezTo>
                    <a:pt x="4862" y="9148"/>
                    <a:pt x="4862" y="9077"/>
                    <a:pt x="4862" y="9006"/>
                  </a:cubicBezTo>
                  <a:cubicBezTo>
                    <a:pt x="4916" y="7534"/>
                    <a:pt x="4835" y="6088"/>
                    <a:pt x="4612" y="4715"/>
                  </a:cubicBezTo>
                  <a:lnTo>
                    <a:pt x="4612" y="4706"/>
                  </a:lnTo>
                  <a:cubicBezTo>
                    <a:pt x="4612" y="4697"/>
                    <a:pt x="4612" y="4697"/>
                    <a:pt x="4612" y="4688"/>
                  </a:cubicBezTo>
                  <a:cubicBezTo>
                    <a:pt x="4594" y="4572"/>
                    <a:pt x="4568" y="4456"/>
                    <a:pt x="4550" y="4331"/>
                  </a:cubicBezTo>
                  <a:cubicBezTo>
                    <a:pt x="4487" y="4010"/>
                    <a:pt x="4336" y="3707"/>
                    <a:pt x="4122" y="3457"/>
                  </a:cubicBezTo>
                  <a:cubicBezTo>
                    <a:pt x="4122" y="3448"/>
                    <a:pt x="4122" y="3448"/>
                    <a:pt x="4122" y="3448"/>
                  </a:cubicBezTo>
                  <a:lnTo>
                    <a:pt x="4113" y="3439"/>
                  </a:lnTo>
                  <a:cubicBezTo>
                    <a:pt x="4006" y="3314"/>
                    <a:pt x="3881" y="3180"/>
                    <a:pt x="3720" y="3020"/>
                  </a:cubicBezTo>
                  <a:cubicBezTo>
                    <a:pt x="3613" y="2913"/>
                    <a:pt x="3515" y="2814"/>
                    <a:pt x="3417" y="2716"/>
                  </a:cubicBezTo>
                  <a:lnTo>
                    <a:pt x="3417" y="2716"/>
                  </a:lnTo>
                  <a:cubicBezTo>
                    <a:pt x="3524" y="2814"/>
                    <a:pt x="3640" y="2913"/>
                    <a:pt x="3738" y="3002"/>
                  </a:cubicBezTo>
                  <a:cubicBezTo>
                    <a:pt x="3899" y="3153"/>
                    <a:pt x="4032" y="3287"/>
                    <a:pt x="4148" y="3412"/>
                  </a:cubicBezTo>
                  <a:lnTo>
                    <a:pt x="4175" y="3439"/>
                  </a:lnTo>
                  <a:cubicBezTo>
                    <a:pt x="4202" y="3466"/>
                    <a:pt x="4220" y="3484"/>
                    <a:pt x="4229" y="3501"/>
                  </a:cubicBezTo>
                  <a:cubicBezTo>
                    <a:pt x="4246" y="3519"/>
                    <a:pt x="4271" y="3529"/>
                    <a:pt x="4293" y="3529"/>
                  </a:cubicBezTo>
                  <a:cubicBezTo>
                    <a:pt x="4306" y="3529"/>
                    <a:pt x="4317" y="3526"/>
                    <a:pt x="4327" y="3519"/>
                  </a:cubicBezTo>
                  <a:cubicBezTo>
                    <a:pt x="4363" y="3501"/>
                    <a:pt x="4380" y="3466"/>
                    <a:pt x="4371" y="3430"/>
                  </a:cubicBezTo>
                  <a:cubicBezTo>
                    <a:pt x="4309" y="3180"/>
                    <a:pt x="4255" y="2939"/>
                    <a:pt x="4193" y="2716"/>
                  </a:cubicBezTo>
                  <a:cubicBezTo>
                    <a:pt x="4086" y="2297"/>
                    <a:pt x="3952" y="1869"/>
                    <a:pt x="3818" y="1458"/>
                  </a:cubicBezTo>
                  <a:close/>
                  <a:moveTo>
                    <a:pt x="3346" y="1"/>
                  </a:moveTo>
                  <a:cubicBezTo>
                    <a:pt x="3331" y="1"/>
                    <a:pt x="3314" y="7"/>
                    <a:pt x="3301" y="13"/>
                  </a:cubicBezTo>
                  <a:cubicBezTo>
                    <a:pt x="3265" y="31"/>
                    <a:pt x="3230" y="49"/>
                    <a:pt x="3203" y="67"/>
                  </a:cubicBezTo>
                  <a:cubicBezTo>
                    <a:pt x="3158" y="85"/>
                    <a:pt x="3140" y="129"/>
                    <a:pt x="3158" y="165"/>
                  </a:cubicBezTo>
                  <a:cubicBezTo>
                    <a:pt x="3515" y="1012"/>
                    <a:pt x="3809" y="1878"/>
                    <a:pt x="4041" y="2752"/>
                  </a:cubicBezTo>
                  <a:cubicBezTo>
                    <a:pt x="4077" y="2895"/>
                    <a:pt x="4113" y="3037"/>
                    <a:pt x="4148" y="3180"/>
                  </a:cubicBezTo>
                  <a:cubicBezTo>
                    <a:pt x="4059" y="3082"/>
                    <a:pt x="3961" y="2993"/>
                    <a:pt x="3845" y="2886"/>
                  </a:cubicBezTo>
                  <a:cubicBezTo>
                    <a:pt x="3720" y="2770"/>
                    <a:pt x="3586" y="2654"/>
                    <a:pt x="3444" y="2529"/>
                  </a:cubicBezTo>
                  <a:cubicBezTo>
                    <a:pt x="3426" y="2520"/>
                    <a:pt x="3399" y="2511"/>
                    <a:pt x="3381" y="2511"/>
                  </a:cubicBezTo>
                  <a:cubicBezTo>
                    <a:pt x="3354" y="2520"/>
                    <a:pt x="3337" y="2538"/>
                    <a:pt x="3319" y="2556"/>
                  </a:cubicBezTo>
                  <a:cubicBezTo>
                    <a:pt x="3301" y="2600"/>
                    <a:pt x="3274" y="2636"/>
                    <a:pt x="3247" y="2672"/>
                  </a:cubicBezTo>
                  <a:cubicBezTo>
                    <a:pt x="3221" y="2707"/>
                    <a:pt x="3230" y="2752"/>
                    <a:pt x="3256" y="2779"/>
                  </a:cubicBezTo>
                  <a:cubicBezTo>
                    <a:pt x="3372" y="2895"/>
                    <a:pt x="3479" y="3002"/>
                    <a:pt x="3613" y="3136"/>
                  </a:cubicBezTo>
                  <a:cubicBezTo>
                    <a:pt x="3765" y="3287"/>
                    <a:pt x="3890" y="3421"/>
                    <a:pt x="3997" y="3546"/>
                  </a:cubicBezTo>
                  <a:cubicBezTo>
                    <a:pt x="3997" y="3546"/>
                    <a:pt x="3997" y="3555"/>
                    <a:pt x="3997" y="3555"/>
                  </a:cubicBezTo>
                  <a:lnTo>
                    <a:pt x="4006" y="3555"/>
                  </a:lnTo>
                  <a:cubicBezTo>
                    <a:pt x="4202" y="3787"/>
                    <a:pt x="4336" y="4072"/>
                    <a:pt x="4389" y="4367"/>
                  </a:cubicBezTo>
                  <a:cubicBezTo>
                    <a:pt x="4416" y="4483"/>
                    <a:pt x="4434" y="4599"/>
                    <a:pt x="4452" y="4715"/>
                  </a:cubicBezTo>
                  <a:lnTo>
                    <a:pt x="4461" y="4724"/>
                  </a:lnTo>
                  <a:cubicBezTo>
                    <a:pt x="4461" y="4732"/>
                    <a:pt x="4461" y="4741"/>
                    <a:pt x="4461" y="4741"/>
                  </a:cubicBezTo>
                  <a:cubicBezTo>
                    <a:pt x="4675" y="6106"/>
                    <a:pt x="4755" y="7543"/>
                    <a:pt x="4710" y="9006"/>
                  </a:cubicBezTo>
                  <a:cubicBezTo>
                    <a:pt x="4702" y="9068"/>
                    <a:pt x="4702" y="9148"/>
                    <a:pt x="4702" y="9229"/>
                  </a:cubicBezTo>
                  <a:cubicBezTo>
                    <a:pt x="4693" y="9470"/>
                    <a:pt x="4675" y="9969"/>
                    <a:pt x="4603" y="10058"/>
                  </a:cubicBezTo>
                  <a:cubicBezTo>
                    <a:pt x="4594" y="10049"/>
                    <a:pt x="4568" y="10023"/>
                    <a:pt x="4532" y="9969"/>
                  </a:cubicBezTo>
                  <a:cubicBezTo>
                    <a:pt x="4371" y="9728"/>
                    <a:pt x="4211" y="9514"/>
                    <a:pt x="4059" y="9300"/>
                  </a:cubicBezTo>
                  <a:cubicBezTo>
                    <a:pt x="3961" y="9175"/>
                    <a:pt x="3872" y="9050"/>
                    <a:pt x="3792" y="8925"/>
                  </a:cubicBezTo>
                  <a:cubicBezTo>
                    <a:pt x="3676" y="8765"/>
                    <a:pt x="3551" y="8586"/>
                    <a:pt x="3399" y="8399"/>
                  </a:cubicBezTo>
                  <a:cubicBezTo>
                    <a:pt x="3381" y="8381"/>
                    <a:pt x="3363" y="8372"/>
                    <a:pt x="3337" y="8372"/>
                  </a:cubicBezTo>
                  <a:cubicBezTo>
                    <a:pt x="3319" y="8372"/>
                    <a:pt x="3301" y="8372"/>
                    <a:pt x="3283" y="8390"/>
                  </a:cubicBezTo>
                  <a:cubicBezTo>
                    <a:pt x="3256" y="8408"/>
                    <a:pt x="3239" y="8435"/>
                    <a:pt x="3203" y="8453"/>
                  </a:cubicBezTo>
                  <a:cubicBezTo>
                    <a:pt x="3185" y="8461"/>
                    <a:pt x="3176" y="8479"/>
                    <a:pt x="3176" y="8506"/>
                  </a:cubicBezTo>
                  <a:cubicBezTo>
                    <a:pt x="3167" y="8524"/>
                    <a:pt x="3176" y="8542"/>
                    <a:pt x="3185" y="8560"/>
                  </a:cubicBezTo>
                  <a:cubicBezTo>
                    <a:pt x="3301" y="8720"/>
                    <a:pt x="3417" y="8899"/>
                    <a:pt x="3542" y="9086"/>
                  </a:cubicBezTo>
                  <a:cubicBezTo>
                    <a:pt x="3783" y="9452"/>
                    <a:pt x="3979" y="9791"/>
                    <a:pt x="4140" y="10112"/>
                  </a:cubicBezTo>
                  <a:lnTo>
                    <a:pt x="4148" y="10121"/>
                  </a:lnTo>
                  <a:cubicBezTo>
                    <a:pt x="4407" y="10638"/>
                    <a:pt x="4505" y="11218"/>
                    <a:pt x="4416" y="11780"/>
                  </a:cubicBezTo>
                  <a:cubicBezTo>
                    <a:pt x="4398" y="11896"/>
                    <a:pt x="4380" y="12012"/>
                    <a:pt x="4354" y="12128"/>
                  </a:cubicBezTo>
                  <a:cubicBezTo>
                    <a:pt x="4327" y="12297"/>
                    <a:pt x="4291" y="12467"/>
                    <a:pt x="4255" y="12628"/>
                  </a:cubicBezTo>
                  <a:cubicBezTo>
                    <a:pt x="4238" y="12726"/>
                    <a:pt x="4220" y="12815"/>
                    <a:pt x="4202" y="12904"/>
                  </a:cubicBezTo>
                  <a:lnTo>
                    <a:pt x="4131" y="13288"/>
                  </a:lnTo>
                  <a:cubicBezTo>
                    <a:pt x="4113" y="13359"/>
                    <a:pt x="4095" y="13430"/>
                    <a:pt x="4077" y="13502"/>
                  </a:cubicBezTo>
                  <a:cubicBezTo>
                    <a:pt x="4059" y="13555"/>
                    <a:pt x="4050" y="13618"/>
                    <a:pt x="4032" y="13671"/>
                  </a:cubicBezTo>
                  <a:lnTo>
                    <a:pt x="3854" y="14439"/>
                  </a:lnTo>
                  <a:cubicBezTo>
                    <a:pt x="3818" y="14599"/>
                    <a:pt x="3765" y="14760"/>
                    <a:pt x="3720" y="14920"/>
                  </a:cubicBezTo>
                  <a:cubicBezTo>
                    <a:pt x="3693" y="15009"/>
                    <a:pt x="3667" y="15108"/>
                    <a:pt x="3640" y="15197"/>
                  </a:cubicBezTo>
                  <a:cubicBezTo>
                    <a:pt x="3551" y="15554"/>
                    <a:pt x="3435" y="15928"/>
                    <a:pt x="3301" y="16339"/>
                  </a:cubicBezTo>
                  <a:cubicBezTo>
                    <a:pt x="3274" y="16223"/>
                    <a:pt x="3239" y="16098"/>
                    <a:pt x="3194" y="15973"/>
                  </a:cubicBezTo>
                  <a:cubicBezTo>
                    <a:pt x="3087" y="15598"/>
                    <a:pt x="2944" y="15224"/>
                    <a:pt x="2766" y="14813"/>
                  </a:cubicBezTo>
                  <a:cubicBezTo>
                    <a:pt x="2623" y="14474"/>
                    <a:pt x="2453" y="14126"/>
                    <a:pt x="2230" y="13707"/>
                  </a:cubicBezTo>
                  <a:cubicBezTo>
                    <a:pt x="2186" y="13627"/>
                    <a:pt x="2141" y="13546"/>
                    <a:pt x="2097" y="13466"/>
                  </a:cubicBezTo>
                  <a:cubicBezTo>
                    <a:pt x="2088" y="13448"/>
                    <a:pt x="2070" y="13439"/>
                    <a:pt x="2043" y="13430"/>
                  </a:cubicBezTo>
                  <a:cubicBezTo>
                    <a:pt x="2025" y="13430"/>
                    <a:pt x="1998" y="13430"/>
                    <a:pt x="1981" y="13439"/>
                  </a:cubicBezTo>
                  <a:cubicBezTo>
                    <a:pt x="1963" y="13448"/>
                    <a:pt x="1945" y="13466"/>
                    <a:pt x="1918" y="13475"/>
                  </a:cubicBezTo>
                  <a:cubicBezTo>
                    <a:pt x="1900" y="13484"/>
                    <a:pt x="1891" y="13502"/>
                    <a:pt x="1883" y="13520"/>
                  </a:cubicBezTo>
                  <a:cubicBezTo>
                    <a:pt x="1874" y="13538"/>
                    <a:pt x="1874" y="13564"/>
                    <a:pt x="1883" y="13582"/>
                  </a:cubicBezTo>
                  <a:cubicBezTo>
                    <a:pt x="1927" y="13662"/>
                    <a:pt x="1963" y="13743"/>
                    <a:pt x="1998" y="13823"/>
                  </a:cubicBezTo>
                  <a:cubicBezTo>
                    <a:pt x="2025" y="13877"/>
                    <a:pt x="2052" y="13930"/>
                    <a:pt x="2079" y="13984"/>
                  </a:cubicBezTo>
                  <a:cubicBezTo>
                    <a:pt x="2132" y="14108"/>
                    <a:pt x="2195" y="14242"/>
                    <a:pt x="2248" y="14376"/>
                  </a:cubicBezTo>
                  <a:cubicBezTo>
                    <a:pt x="2329" y="14546"/>
                    <a:pt x="2400" y="14724"/>
                    <a:pt x="2480" y="14929"/>
                  </a:cubicBezTo>
                  <a:cubicBezTo>
                    <a:pt x="2632" y="15340"/>
                    <a:pt x="2757" y="15714"/>
                    <a:pt x="2846" y="16071"/>
                  </a:cubicBezTo>
                  <a:lnTo>
                    <a:pt x="2855" y="16080"/>
                  </a:lnTo>
                  <a:cubicBezTo>
                    <a:pt x="3007" y="16678"/>
                    <a:pt x="2980" y="17302"/>
                    <a:pt x="2766" y="17882"/>
                  </a:cubicBezTo>
                  <a:lnTo>
                    <a:pt x="2650" y="18194"/>
                  </a:lnTo>
                  <a:lnTo>
                    <a:pt x="2650" y="18203"/>
                  </a:lnTo>
                  <a:cubicBezTo>
                    <a:pt x="2650" y="18203"/>
                    <a:pt x="2650" y="18212"/>
                    <a:pt x="2650" y="18212"/>
                  </a:cubicBezTo>
                  <a:cubicBezTo>
                    <a:pt x="2525" y="18480"/>
                    <a:pt x="1856" y="19907"/>
                    <a:pt x="553" y="21317"/>
                  </a:cubicBezTo>
                  <a:cubicBezTo>
                    <a:pt x="125" y="21763"/>
                    <a:pt x="0" y="21986"/>
                    <a:pt x="80" y="22120"/>
                  </a:cubicBezTo>
                  <a:cubicBezTo>
                    <a:pt x="125" y="22182"/>
                    <a:pt x="188" y="22218"/>
                    <a:pt x="312" y="22218"/>
                  </a:cubicBezTo>
                  <a:cubicBezTo>
                    <a:pt x="437" y="22218"/>
                    <a:pt x="607" y="22191"/>
                    <a:pt x="848" y="22128"/>
                  </a:cubicBezTo>
                  <a:cubicBezTo>
                    <a:pt x="1231" y="22030"/>
                    <a:pt x="2007" y="20826"/>
                    <a:pt x="3060" y="19140"/>
                  </a:cubicBezTo>
                  <a:cubicBezTo>
                    <a:pt x="3462" y="18498"/>
                    <a:pt x="3845" y="17891"/>
                    <a:pt x="4122" y="17498"/>
                  </a:cubicBezTo>
                  <a:cubicBezTo>
                    <a:pt x="4282" y="17275"/>
                    <a:pt x="4443" y="17052"/>
                    <a:pt x="4603" y="16838"/>
                  </a:cubicBezTo>
                  <a:cubicBezTo>
                    <a:pt x="4862" y="16481"/>
                    <a:pt x="5112" y="16142"/>
                    <a:pt x="5335" y="15812"/>
                  </a:cubicBezTo>
                  <a:cubicBezTo>
                    <a:pt x="5469" y="15625"/>
                    <a:pt x="5585" y="15420"/>
                    <a:pt x="5710" y="15224"/>
                  </a:cubicBezTo>
                  <a:cubicBezTo>
                    <a:pt x="5754" y="15152"/>
                    <a:pt x="5799" y="15081"/>
                    <a:pt x="5843" y="15009"/>
                  </a:cubicBezTo>
                  <a:lnTo>
                    <a:pt x="6022" y="14688"/>
                  </a:lnTo>
                  <a:cubicBezTo>
                    <a:pt x="6031" y="14670"/>
                    <a:pt x="6040" y="14644"/>
                    <a:pt x="6031" y="14626"/>
                  </a:cubicBezTo>
                  <a:cubicBezTo>
                    <a:pt x="6022" y="14599"/>
                    <a:pt x="6004" y="14581"/>
                    <a:pt x="5986" y="14572"/>
                  </a:cubicBezTo>
                  <a:cubicBezTo>
                    <a:pt x="5950" y="14554"/>
                    <a:pt x="5915" y="14537"/>
                    <a:pt x="5879" y="14519"/>
                  </a:cubicBezTo>
                  <a:cubicBezTo>
                    <a:pt x="5861" y="14501"/>
                    <a:pt x="5835" y="14501"/>
                    <a:pt x="5817" y="14501"/>
                  </a:cubicBezTo>
                  <a:cubicBezTo>
                    <a:pt x="5799" y="14510"/>
                    <a:pt x="5781" y="14519"/>
                    <a:pt x="5763" y="14537"/>
                  </a:cubicBezTo>
                  <a:lnTo>
                    <a:pt x="5576" y="14849"/>
                  </a:lnTo>
                  <a:cubicBezTo>
                    <a:pt x="5540" y="14911"/>
                    <a:pt x="5496" y="14974"/>
                    <a:pt x="5460" y="15036"/>
                  </a:cubicBezTo>
                  <a:cubicBezTo>
                    <a:pt x="5326" y="15232"/>
                    <a:pt x="5192" y="15429"/>
                    <a:pt x="5049" y="15625"/>
                  </a:cubicBezTo>
                  <a:cubicBezTo>
                    <a:pt x="4675" y="16160"/>
                    <a:pt x="4300" y="16597"/>
                    <a:pt x="3890" y="17008"/>
                  </a:cubicBezTo>
                  <a:cubicBezTo>
                    <a:pt x="3890" y="17008"/>
                    <a:pt x="3890" y="17017"/>
                    <a:pt x="3890" y="17017"/>
                  </a:cubicBezTo>
                  <a:cubicBezTo>
                    <a:pt x="3836" y="16847"/>
                    <a:pt x="3925" y="16134"/>
                    <a:pt x="4157" y="15348"/>
                  </a:cubicBezTo>
                  <a:cubicBezTo>
                    <a:pt x="4309" y="14840"/>
                    <a:pt x="4398" y="14519"/>
                    <a:pt x="4532" y="13992"/>
                  </a:cubicBezTo>
                  <a:cubicBezTo>
                    <a:pt x="4773" y="13038"/>
                    <a:pt x="5121" y="12146"/>
                    <a:pt x="5558" y="11361"/>
                  </a:cubicBezTo>
                  <a:cubicBezTo>
                    <a:pt x="5603" y="11272"/>
                    <a:pt x="5656" y="11191"/>
                    <a:pt x="5701" y="11111"/>
                  </a:cubicBezTo>
                  <a:cubicBezTo>
                    <a:pt x="5942" y="10656"/>
                    <a:pt x="6174" y="10174"/>
                    <a:pt x="6379" y="9693"/>
                  </a:cubicBezTo>
                  <a:cubicBezTo>
                    <a:pt x="6388" y="9675"/>
                    <a:pt x="6388" y="9648"/>
                    <a:pt x="6379" y="9630"/>
                  </a:cubicBezTo>
                  <a:cubicBezTo>
                    <a:pt x="6370" y="9603"/>
                    <a:pt x="6352" y="9594"/>
                    <a:pt x="6334" y="9586"/>
                  </a:cubicBezTo>
                  <a:cubicBezTo>
                    <a:pt x="6289" y="9577"/>
                    <a:pt x="6254" y="9559"/>
                    <a:pt x="6209" y="9532"/>
                  </a:cubicBezTo>
                  <a:cubicBezTo>
                    <a:pt x="6191" y="9523"/>
                    <a:pt x="6174" y="9523"/>
                    <a:pt x="6147" y="9523"/>
                  </a:cubicBezTo>
                  <a:cubicBezTo>
                    <a:pt x="6129" y="9532"/>
                    <a:pt x="6111" y="9550"/>
                    <a:pt x="6102" y="9568"/>
                  </a:cubicBezTo>
                  <a:cubicBezTo>
                    <a:pt x="5897" y="9978"/>
                    <a:pt x="5683" y="10326"/>
                    <a:pt x="5442" y="10727"/>
                  </a:cubicBezTo>
                  <a:lnTo>
                    <a:pt x="5397" y="10799"/>
                  </a:lnTo>
                  <a:cubicBezTo>
                    <a:pt x="5246" y="11031"/>
                    <a:pt x="5192" y="11049"/>
                    <a:pt x="5192" y="11049"/>
                  </a:cubicBezTo>
                  <a:cubicBezTo>
                    <a:pt x="5076" y="10968"/>
                    <a:pt x="5121" y="10112"/>
                    <a:pt x="5148" y="9603"/>
                  </a:cubicBezTo>
                  <a:cubicBezTo>
                    <a:pt x="5157" y="9389"/>
                    <a:pt x="5165" y="9193"/>
                    <a:pt x="5165" y="9015"/>
                  </a:cubicBezTo>
                  <a:cubicBezTo>
                    <a:pt x="5183" y="8015"/>
                    <a:pt x="5201" y="6874"/>
                    <a:pt x="5165" y="6062"/>
                  </a:cubicBezTo>
                  <a:cubicBezTo>
                    <a:pt x="5165" y="5187"/>
                    <a:pt x="5380" y="4251"/>
                    <a:pt x="5380" y="4242"/>
                  </a:cubicBezTo>
                  <a:cubicBezTo>
                    <a:pt x="5415" y="4090"/>
                    <a:pt x="5451" y="3930"/>
                    <a:pt x="5487" y="3778"/>
                  </a:cubicBezTo>
                  <a:cubicBezTo>
                    <a:pt x="5611" y="3162"/>
                    <a:pt x="5701" y="2529"/>
                    <a:pt x="5763" y="1887"/>
                  </a:cubicBezTo>
                  <a:cubicBezTo>
                    <a:pt x="5772" y="1869"/>
                    <a:pt x="5772" y="1842"/>
                    <a:pt x="5772" y="1824"/>
                  </a:cubicBezTo>
                  <a:cubicBezTo>
                    <a:pt x="5772" y="1797"/>
                    <a:pt x="5763" y="1780"/>
                    <a:pt x="5745" y="1762"/>
                  </a:cubicBezTo>
                  <a:cubicBezTo>
                    <a:pt x="5736" y="1744"/>
                    <a:pt x="5710" y="1735"/>
                    <a:pt x="5692" y="1735"/>
                  </a:cubicBezTo>
                  <a:lnTo>
                    <a:pt x="5620" y="1735"/>
                  </a:lnTo>
                  <a:cubicBezTo>
                    <a:pt x="5594" y="1735"/>
                    <a:pt x="5567" y="1735"/>
                    <a:pt x="5540" y="1726"/>
                  </a:cubicBezTo>
                  <a:cubicBezTo>
                    <a:pt x="5513" y="1726"/>
                    <a:pt x="5496" y="1735"/>
                    <a:pt x="5478" y="1744"/>
                  </a:cubicBezTo>
                  <a:cubicBezTo>
                    <a:pt x="5460" y="1762"/>
                    <a:pt x="5451" y="1780"/>
                    <a:pt x="5451" y="1797"/>
                  </a:cubicBezTo>
                  <a:cubicBezTo>
                    <a:pt x="5442" y="1815"/>
                    <a:pt x="5442" y="1833"/>
                    <a:pt x="5442" y="1860"/>
                  </a:cubicBezTo>
                  <a:cubicBezTo>
                    <a:pt x="5388" y="2235"/>
                    <a:pt x="5317" y="2609"/>
                    <a:pt x="5237" y="2975"/>
                  </a:cubicBezTo>
                  <a:cubicBezTo>
                    <a:pt x="5192" y="3207"/>
                    <a:pt x="5139" y="3457"/>
                    <a:pt x="5094" y="3698"/>
                  </a:cubicBezTo>
                  <a:cubicBezTo>
                    <a:pt x="5005" y="4242"/>
                    <a:pt x="4916" y="4331"/>
                    <a:pt x="4898" y="4340"/>
                  </a:cubicBezTo>
                  <a:cubicBezTo>
                    <a:pt x="4871" y="4322"/>
                    <a:pt x="4800" y="4251"/>
                    <a:pt x="4684" y="3831"/>
                  </a:cubicBezTo>
                  <a:cubicBezTo>
                    <a:pt x="4684" y="3823"/>
                    <a:pt x="4479" y="3029"/>
                    <a:pt x="4371" y="2663"/>
                  </a:cubicBezTo>
                  <a:cubicBezTo>
                    <a:pt x="4122" y="1780"/>
                    <a:pt x="3801" y="896"/>
                    <a:pt x="3417" y="49"/>
                  </a:cubicBezTo>
                  <a:cubicBezTo>
                    <a:pt x="3408" y="31"/>
                    <a:pt x="3390" y="13"/>
                    <a:pt x="3363" y="4"/>
                  </a:cubicBezTo>
                  <a:cubicBezTo>
                    <a:pt x="3358" y="2"/>
                    <a:pt x="3352" y="1"/>
                    <a:pt x="3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8"/>
            <p:cNvSpPr/>
            <p:nvPr/>
          </p:nvSpPr>
          <p:spPr>
            <a:xfrm>
              <a:off x="4458952" y="1896950"/>
              <a:ext cx="246201" cy="239519"/>
            </a:xfrm>
            <a:custGeom>
              <a:avLst/>
              <a:gdLst/>
              <a:ahLst/>
              <a:cxnLst/>
              <a:rect l="l" t="t" r="r" b="b"/>
              <a:pathLst>
                <a:path w="2874" h="2796" extrusionOk="0">
                  <a:moveTo>
                    <a:pt x="1428" y="161"/>
                  </a:moveTo>
                  <a:cubicBezTo>
                    <a:pt x="1455" y="161"/>
                    <a:pt x="1482" y="162"/>
                    <a:pt x="1509" y="164"/>
                  </a:cubicBezTo>
                  <a:cubicBezTo>
                    <a:pt x="2196" y="199"/>
                    <a:pt x="2713" y="788"/>
                    <a:pt x="2677" y="1466"/>
                  </a:cubicBezTo>
                  <a:cubicBezTo>
                    <a:pt x="2650" y="1894"/>
                    <a:pt x="2410" y="2278"/>
                    <a:pt x="2035" y="2483"/>
                  </a:cubicBezTo>
                  <a:cubicBezTo>
                    <a:pt x="1999" y="2501"/>
                    <a:pt x="1964" y="2519"/>
                    <a:pt x="1937" y="2537"/>
                  </a:cubicBezTo>
                  <a:cubicBezTo>
                    <a:pt x="1776" y="2601"/>
                    <a:pt x="1602" y="2636"/>
                    <a:pt x="1425" y="2636"/>
                  </a:cubicBezTo>
                  <a:cubicBezTo>
                    <a:pt x="1406" y="2636"/>
                    <a:pt x="1386" y="2636"/>
                    <a:pt x="1366" y="2635"/>
                  </a:cubicBezTo>
                  <a:cubicBezTo>
                    <a:pt x="688" y="2599"/>
                    <a:pt x="162" y="2010"/>
                    <a:pt x="197" y="1324"/>
                  </a:cubicBezTo>
                  <a:cubicBezTo>
                    <a:pt x="240" y="672"/>
                    <a:pt x="785" y="161"/>
                    <a:pt x="1428" y="161"/>
                  </a:cubicBezTo>
                  <a:close/>
                  <a:moveTo>
                    <a:pt x="1436" y="1"/>
                  </a:moveTo>
                  <a:cubicBezTo>
                    <a:pt x="704" y="1"/>
                    <a:pt x="89" y="575"/>
                    <a:pt x="46" y="1315"/>
                  </a:cubicBezTo>
                  <a:cubicBezTo>
                    <a:pt x="1" y="2082"/>
                    <a:pt x="590" y="2751"/>
                    <a:pt x="1357" y="2796"/>
                  </a:cubicBezTo>
                  <a:lnTo>
                    <a:pt x="1437" y="2796"/>
                  </a:lnTo>
                  <a:cubicBezTo>
                    <a:pt x="1634" y="2796"/>
                    <a:pt x="1821" y="2760"/>
                    <a:pt x="1999" y="2680"/>
                  </a:cubicBezTo>
                  <a:cubicBezTo>
                    <a:pt x="2035" y="2662"/>
                    <a:pt x="2080" y="2644"/>
                    <a:pt x="2115" y="2617"/>
                  </a:cubicBezTo>
                  <a:cubicBezTo>
                    <a:pt x="2535" y="2385"/>
                    <a:pt x="2802" y="1957"/>
                    <a:pt x="2829" y="1475"/>
                  </a:cubicBezTo>
                  <a:cubicBezTo>
                    <a:pt x="2874" y="708"/>
                    <a:pt x="2285" y="48"/>
                    <a:pt x="1518" y="3"/>
                  </a:cubicBezTo>
                  <a:cubicBezTo>
                    <a:pt x="1490" y="2"/>
                    <a:pt x="146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8"/>
            <p:cNvSpPr/>
            <p:nvPr/>
          </p:nvSpPr>
          <p:spPr>
            <a:xfrm>
              <a:off x="4465891" y="2664338"/>
              <a:ext cx="210993" cy="198914"/>
            </a:xfrm>
            <a:custGeom>
              <a:avLst/>
              <a:gdLst/>
              <a:ahLst/>
              <a:cxnLst/>
              <a:rect l="l" t="t" r="r" b="b"/>
              <a:pathLst>
                <a:path w="2463" h="2322" extrusionOk="0">
                  <a:moveTo>
                    <a:pt x="1218" y="160"/>
                  </a:moveTo>
                  <a:cubicBezTo>
                    <a:pt x="1240" y="160"/>
                    <a:pt x="1263" y="161"/>
                    <a:pt x="1285" y="162"/>
                  </a:cubicBezTo>
                  <a:cubicBezTo>
                    <a:pt x="1865" y="198"/>
                    <a:pt x="2302" y="671"/>
                    <a:pt x="2266" y="1224"/>
                  </a:cubicBezTo>
                  <a:cubicBezTo>
                    <a:pt x="2248" y="1483"/>
                    <a:pt x="2132" y="1724"/>
                    <a:pt x="1936" y="1902"/>
                  </a:cubicBezTo>
                  <a:cubicBezTo>
                    <a:pt x="1909" y="1920"/>
                    <a:pt x="1883" y="1947"/>
                    <a:pt x="1856" y="1965"/>
                  </a:cubicBezTo>
                  <a:cubicBezTo>
                    <a:pt x="1679" y="2093"/>
                    <a:pt x="1467" y="2163"/>
                    <a:pt x="1244" y="2163"/>
                  </a:cubicBezTo>
                  <a:cubicBezTo>
                    <a:pt x="1219" y="2163"/>
                    <a:pt x="1194" y="2163"/>
                    <a:pt x="1169" y="2161"/>
                  </a:cubicBezTo>
                  <a:cubicBezTo>
                    <a:pt x="598" y="2134"/>
                    <a:pt x="161" y="1652"/>
                    <a:pt x="188" y="1099"/>
                  </a:cubicBezTo>
                  <a:cubicBezTo>
                    <a:pt x="222" y="576"/>
                    <a:pt x="676" y="160"/>
                    <a:pt x="1218" y="160"/>
                  </a:cubicBezTo>
                  <a:close/>
                  <a:moveTo>
                    <a:pt x="1226" y="0"/>
                  </a:moveTo>
                  <a:cubicBezTo>
                    <a:pt x="596" y="0"/>
                    <a:pt x="70" y="479"/>
                    <a:pt x="36" y="1090"/>
                  </a:cubicBezTo>
                  <a:cubicBezTo>
                    <a:pt x="0" y="1733"/>
                    <a:pt x="500" y="2286"/>
                    <a:pt x="1160" y="2321"/>
                  </a:cubicBezTo>
                  <a:lnTo>
                    <a:pt x="1240" y="2321"/>
                  </a:lnTo>
                  <a:cubicBezTo>
                    <a:pt x="1499" y="2321"/>
                    <a:pt x="1740" y="2241"/>
                    <a:pt x="1954" y="2089"/>
                  </a:cubicBezTo>
                  <a:cubicBezTo>
                    <a:pt x="1981" y="2072"/>
                    <a:pt x="2016" y="2045"/>
                    <a:pt x="2043" y="2018"/>
                  </a:cubicBezTo>
                  <a:cubicBezTo>
                    <a:pt x="2275" y="1813"/>
                    <a:pt x="2409" y="1536"/>
                    <a:pt x="2427" y="1233"/>
                  </a:cubicBezTo>
                  <a:cubicBezTo>
                    <a:pt x="2462" y="591"/>
                    <a:pt x="1954" y="47"/>
                    <a:pt x="1294" y="2"/>
                  </a:cubicBezTo>
                  <a:cubicBezTo>
                    <a:pt x="1271" y="1"/>
                    <a:pt x="1249"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
            <p:cNvSpPr/>
            <p:nvPr/>
          </p:nvSpPr>
          <p:spPr>
            <a:xfrm>
              <a:off x="4734108" y="2072049"/>
              <a:ext cx="203369" cy="198914"/>
            </a:xfrm>
            <a:custGeom>
              <a:avLst/>
              <a:gdLst/>
              <a:ahLst/>
              <a:cxnLst/>
              <a:rect l="l" t="t" r="r" b="b"/>
              <a:pathLst>
                <a:path w="2374" h="2322" extrusionOk="0">
                  <a:moveTo>
                    <a:pt x="1194" y="161"/>
                  </a:moveTo>
                  <a:cubicBezTo>
                    <a:pt x="1215" y="161"/>
                    <a:pt x="1237" y="161"/>
                    <a:pt x="1258" y="163"/>
                  </a:cubicBezTo>
                  <a:cubicBezTo>
                    <a:pt x="1526" y="181"/>
                    <a:pt x="1767" y="297"/>
                    <a:pt x="1945" y="493"/>
                  </a:cubicBezTo>
                  <a:cubicBezTo>
                    <a:pt x="2124" y="698"/>
                    <a:pt x="2213" y="957"/>
                    <a:pt x="2195" y="1215"/>
                  </a:cubicBezTo>
                  <a:cubicBezTo>
                    <a:pt x="2168" y="1742"/>
                    <a:pt x="1731" y="2152"/>
                    <a:pt x="1214" y="2161"/>
                  </a:cubicBezTo>
                  <a:lnTo>
                    <a:pt x="1142" y="2161"/>
                  </a:lnTo>
                  <a:cubicBezTo>
                    <a:pt x="1116" y="2161"/>
                    <a:pt x="1089" y="2161"/>
                    <a:pt x="1062" y="2152"/>
                  </a:cubicBezTo>
                  <a:cubicBezTo>
                    <a:pt x="545" y="2081"/>
                    <a:pt x="170" y="1617"/>
                    <a:pt x="197" y="1099"/>
                  </a:cubicBezTo>
                  <a:cubicBezTo>
                    <a:pt x="231" y="576"/>
                    <a:pt x="669" y="161"/>
                    <a:pt x="1194" y="161"/>
                  </a:cubicBezTo>
                  <a:close/>
                  <a:moveTo>
                    <a:pt x="1201" y="0"/>
                  </a:moveTo>
                  <a:cubicBezTo>
                    <a:pt x="588" y="0"/>
                    <a:pt x="71" y="479"/>
                    <a:pt x="36" y="1091"/>
                  </a:cubicBezTo>
                  <a:cubicBezTo>
                    <a:pt x="1" y="1697"/>
                    <a:pt x="438" y="2232"/>
                    <a:pt x="1035" y="2313"/>
                  </a:cubicBezTo>
                  <a:cubicBezTo>
                    <a:pt x="1071" y="2313"/>
                    <a:pt x="1098" y="2322"/>
                    <a:pt x="1133" y="2322"/>
                  </a:cubicBezTo>
                  <a:lnTo>
                    <a:pt x="1214" y="2322"/>
                  </a:lnTo>
                  <a:cubicBezTo>
                    <a:pt x="1820" y="2313"/>
                    <a:pt x="2320" y="1831"/>
                    <a:pt x="2356" y="1233"/>
                  </a:cubicBezTo>
                  <a:cubicBezTo>
                    <a:pt x="2374" y="921"/>
                    <a:pt x="2266" y="618"/>
                    <a:pt x="2061" y="386"/>
                  </a:cubicBezTo>
                  <a:cubicBezTo>
                    <a:pt x="1856" y="163"/>
                    <a:pt x="1571" y="20"/>
                    <a:pt x="1267" y="2"/>
                  </a:cubicBezTo>
                  <a:cubicBezTo>
                    <a:pt x="1245" y="1"/>
                    <a:pt x="1223" y="0"/>
                    <a:pt x="12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8"/>
            <p:cNvSpPr/>
            <p:nvPr/>
          </p:nvSpPr>
          <p:spPr>
            <a:xfrm>
              <a:off x="4835793" y="2795663"/>
              <a:ext cx="155139" cy="150856"/>
            </a:xfrm>
            <a:custGeom>
              <a:avLst/>
              <a:gdLst/>
              <a:ahLst/>
              <a:cxnLst/>
              <a:rect l="l" t="t" r="r" b="b"/>
              <a:pathLst>
                <a:path w="1811" h="1761" extrusionOk="0">
                  <a:moveTo>
                    <a:pt x="902" y="154"/>
                  </a:moveTo>
                  <a:cubicBezTo>
                    <a:pt x="913" y="154"/>
                    <a:pt x="925" y="154"/>
                    <a:pt x="937" y="155"/>
                  </a:cubicBezTo>
                  <a:cubicBezTo>
                    <a:pt x="1338" y="182"/>
                    <a:pt x="1641" y="521"/>
                    <a:pt x="1624" y="922"/>
                  </a:cubicBezTo>
                  <a:cubicBezTo>
                    <a:pt x="1598" y="1307"/>
                    <a:pt x="1285" y="1602"/>
                    <a:pt x="906" y="1602"/>
                  </a:cubicBezTo>
                  <a:cubicBezTo>
                    <a:pt x="889" y="1602"/>
                    <a:pt x="873" y="1601"/>
                    <a:pt x="856" y="1600"/>
                  </a:cubicBezTo>
                  <a:cubicBezTo>
                    <a:pt x="794" y="1600"/>
                    <a:pt x="732" y="1582"/>
                    <a:pt x="669" y="1565"/>
                  </a:cubicBezTo>
                  <a:cubicBezTo>
                    <a:pt x="624" y="1556"/>
                    <a:pt x="589" y="1538"/>
                    <a:pt x="544" y="1511"/>
                  </a:cubicBezTo>
                  <a:cubicBezTo>
                    <a:pt x="303" y="1377"/>
                    <a:pt x="161" y="1118"/>
                    <a:pt x="178" y="842"/>
                  </a:cubicBezTo>
                  <a:cubicBezTo>
                    <a:pt x="187" y="646"/>
                    <a:pt x="277" y="467"/>
                    <a:pt x="419" y="342"/>
                  </a:cubicBezTo>
                  <a:cubicBezTo>
                    <a:pt x="553" y="217"/>
                    <a:pt x="726" y="154"/>
                    <a:pt x="902" y="154"/>
                  </a:cubicBezTo>
                  <a:close/>
                  <a:moveTo>
                    <a:pt x="889" y="1"/>
                  </a:moveTo>
                  <a:cubicBezTo>
                    <a:pt x="673" y="1"/>
                    <a:pt x="474" y="80"/>
                    <a:pt x="312" y="217"/>
                  </a:cubicBezTo>
                  <a:cubicBezTo>
                    <a:pt x="134" y="378"/>
                    <a:pt x="36" y="592"/>
                    <a:pt x="18" y="833"/>
                  </a:cubicBezTo>
                  <a:cubicBezTo>
                    <a:pt x="0" y="1172"/>
                    <a:pt x="170" y="1484"/>
                    <a:pt x="464" y="1654"/>
                  </a:cubicBezTo>
                  <a:cubicBezTo>
                    <a:pt x="517" y="1680"/>
                    <a:pt x="571" y="1698"/>
                    <a:pt x="616" y="1716"/>
                  </a:cubicBezTo>
                  <a:cubicBezTo>
                    <a:pt x="687" y="1743"/>
                    <a:pt x="767" y="1761"/>
                    <a:pt x="848" y="1761"/>
                  </a:cubicBezTo>
                  <a:lnTo>
                    <a:pt x="901" y="1761"/>
                  </a:lnTo>
                  <a:cubicBezTo>
                    <a:pt x="1365" y="1761"/>
                    <a:pt x="1749" y="1404"/>
                    <a:pt x="1784" y="931"/>
                  </a:cubicBezTo>
                  <a:cubicBezTo>
                    <a:pt x="1811" y="449"/>
                    <a:pt x="1436" y="30"/>
                    <a:pt x="955" y="3"/>
                  </a:cubicBezTo>
                  <a:cubicBezTo>
                    <a:pt x="932" y="2"/>
                    <a:pt x="910" y="1"/>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
            <p:cNvSpPr/>
            <p:nvPr/>
          </p:nvSpPr>
          <p:spPr>
            <a:xfrm>
              <a:off x="4801355" y="3186981"/>
              <a:ext cx="194974" cy="192147"/>
            </a:xfrm>
            <a:custGeom>
              <a:avLst/>
              <a:gdLst/>
              <a:ahLst/>
              <a:cxnLst/>
              <a:rect l="l" t="t" r="r" b="b"/>
              <a:pathLst>
                <a:path w="2276" h="2243" extrusionOk="0">
                  <a:moveTo>
                    <a:pt x="1196" y="163"/>
                  </a:moveTo>
                  <a:cubicBezTo>
                    <a:pt x="1455" y="181"/>
                    <a:pt x="1696" y="288"/>
                    <a:pt x="1865" y="485"/>
                  </a:cubicBezTo>
                  <a:cubicBezTo>
                    <a:pt x="2035" y="672"/>
                    <a:pt x="2115" y="922"/>
                    <a:pt x="2106" y="1180"/>
                  </a:cubicBezTo>
                  <a:cubicBezTo>
                    <a:pt x="2088" y="1439"/>
                    <a:pt x="1972" y="1671"/>
                    <a:pt x="1785" y="1841"/>
                  </a:cubicBezTo>
                  <a:cubicBezTo>
                    <a:pt x="1605" y="1996"/>
                    <a:pt x="1388" y="2084"/>
                    <a:pt x="1154" y="2084"/>
                  </a:cubicBezTo>
                  <a:cubicBezTo>
                    <a:pt x="1132" y="2084"/>
                    <a:pt x="1111" y="2083"/>
                    <a:pt x="1089" y="2081"/>
                  </a:cubicBezTo>
                  <a:cubicBezTo>
                    <a:pt x="964" y="2073"/>
                    <a:pt x="839" y="2046"/>
                    <a:pt x="723" y="1983"/>
                  </a:cubicBezTo>
                  <a:cubicBezTo>
                    <a:pt x="687" y="1965"/>
                    <a:pt x="652" y="1948"/>
                    <a:pt x="616" y="1930"/>
                  </a:cubicBezTo>
                  <a:cubicBezTo>
                    <a:pt x="331" y="1734"/>
                    <a:pt x="161" y="1403"/>
                    <a:pt x="188" y="1064"/>
                  </a:cubicBezTo>
                  <a:cubicBezTo>
                    <a:pt x="197" y="815"/>
                    <a:pt x="313" y="574"/>
                    <a:pt x="509" y="404"/>
                  </a:cubicBezTo>
                  <a:cubicBezTo>
                    <a:pt x="687" y="244"/>
                    <a:pt x="911" y="163"/>
                    <a:pt x="1142" y="163"/>
                  </a:cubicBezTo>
                  <a:close/>
                  <a:moveTo>
                    <a:pt x="1148" y="1"/>
                  </a:moveTo>
                  <a:cubicBezTo>
                    <a:pt x="870" y="1"/>
                    <a:pt x="609" y="106"/>
                    <a:pt x="402" y="288"/>
                  </a:cubicBezTo>
                  <a:cubicBezTo>
                    <a:pt x="179" y="485"/>
                    <a:pt x="45" y="761"/>
                    <a:pt x="27" y="1056"/>
                  </a:cubicBezTo>
                  <a:cubicBezTo>
                    <a:pt x="1" y="1457"/>
                    <a:pt x="197" y="1841"/>
                    <a:pt x="527" y="2055"/>
                  </a:cubicBezTo>
                  <a:cubicBezTo>
                    <a:pt x="572" y="2081"/>
                    <a:pt x="616" y="2108"/>
                    <a:pt x="652" y="2126"/>
                  </a:cubicBezTo>
                  <a:cubicBezTo>
                    <a:pt x="786" y="2197"/>
                    <a:pt x="928" y="2233"/>
                    <a:pt x="1080" y="2242"/>
                  </a:cubicBezTo>
                  <a:lnTo>
                    <a:pt x="1142" y="2242"/>
                  </a:lnTo>
                  <a:cubicBezTo>
                    <a:pt x="1419" y="2242"/>
                    <a:pt x="1678" y="2144"/>
                    <a:pt x="1892" y="1957"/>
                  </a:cubicBezTo>
                  <a:cubicBezTo>
                    <a:pt x="2115" y="1760"/>
                    <a:pt x="2249" y="1484"/>
                    <a:pt x="2267" y="1189"/>
                  </a:cubicBezTo>
                  <a:cubicBezTo>
                    <a:pt x="2275" y="886"/>
                    <a:pt x="2177" y="601"/>
                    <a:pt x="1981" y="378"/>
                  </a:cubicBezTo>
                  <a:cubicBezTo>
                    <a:pt x="1785" y="155"/>
                    <a:pt x="1508" y="21"/>
                    <a:pt x="1214" y="3"/>
                  </a:cubicBezTo>
                  <a:cubicBezTo>
                    <a:pt x="1192" y="2"/>
                    <a:pt x="117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
            <p:cNvSpPr/>
            <p:nvPr/>
          </p:nvSpPr>
          <p:spPr>
            <a:xfrm>
              <a:off x="4377998" y="3092235"/>
              <a:ext cx="197201" cy="193603"/>
            </a:xfrm>
            <a:custGeom>
              <a:avLst/>
              <a:gdLst/>
              <a:ahLst/>
              <a:cxnLst/>
              <a:rect l="l" t="t" r="r" b="b"/>
              <a:pathLst>
                <a:path w="2302" h="2260" extrusionOk="0">
                  <a:moveTo>
                    <a:pt x="1148" y="161"/>
                  </a:moveTo>
                  <a:cubicBezTo>
                    <a:pt x="1170" y="161"/>
                    <a:pt x="1192" y="162"/>
                    <a:pt x="1214" y="163"/>
                  </a:cubicBezTo>
                  <a:cubicBezTo>
                    <a:pt x="1472" y="172"/>
                    <a:pt x="1713" y="288"/>
                    <a:pt x="1883" y="484"/>
                  </a:cubicBezTo>
                  <a:cubicBezTo>
                    <a:pt x="2061" y="681"/>
                    <a:pt x="2141" y="922"/>
                    <a:pt x="2132" y="1180"/>
                  </a:cubicBezTo>
                  <a:cubicBezTo>
                    <a:pt x="2115" y="1501"/>
                    <a:pt x="1936" y="1796"/>
                    <a:pt x="1660" y="1956"/>
                  </a:cubicBezTo>
                  <a:cubicBezTo>
                    <a:pt x="1642" y="1965"/>
                    <a:pt x="1624" y="1983"/>
                    <a:pt x="1597" y="1992"/>
                  </a:cubicBezTo>
                  <a:cubicBezTo>
                    <a:pt x="1461" y="2064"/>
                    <a:pt x="1310" y="2100"/>
                    <a:pt x="1157" y="2100"/>
                  </a:cubicBezTo>
                  <a:cubicBezTo>
                    <a:pt x="1140" y="2100"/>
                    <a:pt x="1123" y="2100"/>
                    <a:pt x="1107" y="2099"/>
                  </a:cubicBezTo>
                  <a:cubicBezTo>
                    <a:pt x="571" y="2063"/>
                    <a:pt x="161" y="1608"/>
                    <a:pt x="188" y="1073"/>
                  </a:cubicBezTo>
                  <a:cubicBezTo>
                    <a:pt x="206" y="814"/>
                    <a:pt x="321" y="574"/>
                    <a:pt x="518" y="404"/>
                  </a:cubicBezTo>
                  <a:cubicBezTo>
                    <a:pt x="689" y="249"/>
                    <a:pt x="913" y="161"/>
                    <a:pt x="1148" y="161"/>
                  </a:cubicBezTo>
                  <a:close/>
                  <a:moveTo>
                    <a:pt x="1154" y="1"/>
                  </a:moveTo>
                  <a:cubicBezTo>
                    <a:pt x="883" y="1"/>
                    <a:pt x="617" y="99"/>
                    <a:pt x="411" y="288"/>
                  </a:cubicBezTo>
                  <a:cubicBezTo>
                    <a:pt x="188" y="484"/>
                    <a:pt x="54" y="761"/>
                    <a:pt x="36" y="1064"/>
                  </a:cubicBezTo>
                  <a:cubicBezTo>
                    <a:pt x="0" y="1680"/>
                    <a:pt x="473" y="2215"/>
                    <a:pt x="1098" y="2251"/>
                  </a:cubicBezTo>
                  <a:cubicBezTo>
                    <a:pt x="1115" y="2260"/>
                    <a:pt x="1142" y="2260"/>
                    <a:pt x="1160" y="2260"/>
                  </a:cubicBezTo>
                  <a:cubicBezTo>
                    <a:pt x="1338" y="2260"/>
                    <a:pt x="1517" y="2215"/>
                    <a:pt x="1669" y="2135"/>
                  </a:cubicBezTo>
                  <a:cubicBezTo>
                    <a:pt x="1695" y="2126"/>
                    <a:pt x="1722" y="2108"/>
                    <a:pt x="1749" y="2090"/>
                  </a:cubicBezTo>
                  <a:cubicBezTo>
                    <a:pt x="2061" y="1903"/>
                    <a:pt x="2266" y="1564"/>
                    <a:pt x="2284" y="1198"/>
                  </a:cubicBezTo>
                  <a:cubicBezTo>
                    <a:pt x="2302" y="895"/>
                    <a:pt x="2204" y="600"/>
                    <a:pt x="2008" y="377"/>
                  </a:cubicBezTo>
                  <a:cubicBezTo>
                    <a:pt x="1802" y="154"/>
                    <a:pt x="1526" y="21"/>
                    <a:pt x="1223" y="3"/>
                  </a:cubicBezTo>
                  <a:cubicBezTo>
                    <a:pt x="1200" y="1"/>
                    <a:pt x="1177" y="1"/>
                    <a:pt x="11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
            <p:cNvSpPr/>
            <p:nvPr/>
          </p:nvSpPr>
          <p:spPr>
            <a:xfrm>
              <a:off x="4589677" y="3622245"/>
              <a:ext cx="80354" cy="144260"/>
            </a:xfrm>
            <a:custGeom>
              <a:avLst/>
              <a:gdLst/>
              <a:ahLst/>
              <a:cxnLst/>
              <a:rect l="l" t="t" r="r" b="b"/>
              <a:pathLst>
                <a:path w="938" h="1684" extrusionOk="0">
                  <a:moveTo>
                    <a:pt x="850" y="0"/>
                  </a:moveTo>
                  <a:cubicBezTo>
                    <a:pt x="818" y="0"/>
                    <a:pt x="790" y="18"/>
                    <a:pt x="777" y="51"/>
                  </a:cubicBezTo>
                  <a:cubicBezTo>
                    <a:pt x="473" y="729"/>
                    <a:pt x="27" y="1559"/>
                    <a:pt x="18" y="1568"/>
                  </a:cubicBezTo>
                  <a:cubicBezTo>
                    <a:pt x="0" y="1604"/>
                    <a:pt x="18" y="1648"/>
                    <a:pt x="54" y="1675"/>
                  </a:cubicBezTo>
                  <a:cubicBezTo>
                    <a:pt x="63" y="1684"/>
                    <a:pt x="81" y="1684"/>
                    <a:pt x="90" y="1684"/>
                  </a:cubicBezTo>
                  <a:cubicBezTo>
                    <a:pt x="116" y="1684"/>
                    <a:pt x="152" y="1666"/>
                    <a:pt x="161" y="1639"/>
                  </a:cubicBezTo>
                  <a:cubicBezTo>
                    <a:pt x="170" y="1630"/>
                    <a:pt x="616" y="792"/>
                    <a:pt x="919" y="114"/>
                  </a:cubicBezTo>
                  <a:cubicBezTo>
                    <a:pt x="937" y="78"/>
                    <a:pt x="919" y="25"/>
                    <a:pt x="884" y="7"/>
                  </a:cubicBezTo>
                  <a:cubicBezTo>
                    <a:pt x="872" y="2"/>
                    <a:pt x="86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
            <p:cNvSpPr/>
            <p:nvPr/>
          </p:nvSpPr>
          <p:spPr>
            <a:xfrm>
              <a:off x="4553012" y="3525529"/>
              <a:ext cx="87207" cy="199000"/>
            </a:xfrm>
            <a:custGeom>
              <a:avLst/>
              <a:gdLst/>
              <a:ahLst/>
              <a:cxnLst/>
              <a:rect l="l" t="t" r="r" b="b"/>
              <a:pathLst>
                <a:path w="1018" h="2323" extrusionOk="0">
                  <a:moveTo>
                    <a:pt x="933" y="1"/>
                  </a:moveTo>
                  <a:cubicBezTo>
                    <a:pt x="896" y="1"/>
                    <a:pt x="864" y="19"/>
                    <a:pt x="857" y="56"/>
                  </a:cubicBezTo>
                  <a:cubicBezTo>
                    <a:pt x="848" y="74"/>
                    <a:pt x="839" y="101"/>
                    <a:pt x="830" y="137"/>
                  </a:cubicBezTo>
                  <a:cubicBezTo>
                    <a:pt x="767" y="395"/>
                    <a:pt x="580" y="1091"/>
                    <a:pt x="18" y="2206"/>
                  </a:cubicBezTo>
                  <a:cubicBezTo>
                    <a:pt x="0" y="2251"/>
                    <a:pt x="9" y="2296"/>
                    <a:pt x="54" y="2313"/>
                  </a:cubicBezTo>
                  <a:cubicBezTo>
                    <a:pt x="63" y="2322"/>
                    <a:pt x="72" y="2322"/>
                    <a:pt x="89" y="2322"/>
                  </a:cubicBezTo>
                  <a:cubicBezTo>
                    <a:pt x="116" y="2322"/>
                    <a:pt x="143" y="2304"/>
                    <a:pt x="161" y="2278"/>
                  </a:cubicBezTo>
                  <a:cubicBezTo>
                    <a:pt x="732" y="1154"/>
                    <a:pt x="919" y="440"/>
                    <a:pt x="982" y="181"/>
                  </a:cubicBezTo>
                  <a:cubicBezTo>
                    <a:pt x="990" y="146"/>
                    <a:pt x="999" y="119"/>
                    <a:pt x="1008" y="101"/>
                  </a:cubicBezTo>
                  <a:cubicBezTo>
                    <a:pt x="1017" y="56"/>
                    <a:pt x="990" y="12"/>
                    <a:pt x="955" y="3"/>
                  </a:cubicBezTo>
                  <a:cubicBezTo>
                    <a:pt x="947" y="1"/>
                    <a:pt x="940"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
            <p:cNvSpPr/>
            <p:nvPr/>
          </p:nvSpPr>
          <p:spPr>
            <a:xfrm>
              <a:off x="4749357" y="3108340"/>
              <a:ext cx="39834" cy="119417"/>
            </a:xfrm>
            <a:custGeom>
              <a:avLst/>
              <a:gdLst/>
              <a:ahLst/>
              <a:cxnLst/>
              <a:rect l="l" t="t" r="r" b="b"/>
              <a:pathLst>
                <a:path w="465" h="1394" extrusionOk="0">
                  <a:moveTo>
                    <a:pt x="385" y="0"/>
                  </a:moveTo>
                  <a:cubicBezTo>
                    <a:pt x="347" y="0"/>
                    <a:pt x="312" y="26"/>
                    <a:pt x="304" y="64"/>
                  </a:cubicBezTo>
                  <a:cubicBezTo>
                    <a:pt x="188" y="600"/>
                    <a:pt x="19" y="1287"/>
                    <a:pt x="10" y="1296"/>
                  </a:cubicBezTo>
                  <a:cubicBezTo>
                    <a:pt x="1" y="1340"/>
                    <a:pt x="28" y="1385"/>
                    <a:pt x="72" y="1394"/>
                  </a:cubicBezTo>
                  <a:lnTo>
                    <a:pt x="90" y="1394"/>
                  </a:lnTo>
                  <a:cubicBezTo>
                    <a:pt x="126" y="1394"/>
                    <a:pt x="162" y="1376"/>
                    <a:pt x="170" y="1340"/>
                  </a:cubicBezTo>
                  <a:cubicBezTo>
                    <a:pt x="170" y="1331"/>
                    <a:pt x="349" y="635"/>
                    <a:pt x="456" y="100"/>
                  </a:cubicBezTo>
                  <a:cubicBezTo>
                    <a:pt x="465" y="56"/>
                    <a:pt x="438" y="11"/>
                    <a:pt x="402" y="2"/>
                  </a:cubicBezTo>
                  <a:cubicBezTo>
                    <a:pt x="397" y="1"/>
                    <a:pt x="391"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
            <p:cNvSpPr/>
            <p:nvPr/>
          </p:nvSpPr>
          <p:spPr>
            <a:xfrm>
              <a:off x="4728797" y="2941122"/>
              <a:ext cx="35208" cy="175870"/>
            </a:xfrm>
            <a:custGeom>
              <a:avLst/>
              <a:gdLst/>
              <a:ahLst/>
              <a:cxnLst/>
              <a:rect l="l" t="t" r="r" b="b"/>
              <a:pathLst>
                <a:path w="411" h="2053" extrusionOk="0">
                  <a:moveTo>
                    <a:pt x="330" y="0"/>
                  </a:moveTo>
                  <a:cubicBezTo>
                    <a:pt x="286" y="0"/>
                    <a:pt x="250" y="36"/>
                    <a:pt x="250" y="81"/>
                  </a:cubicBezTo>
                  <a:cubicBezTo>
                    <a:pt x="205" y="991"/>
                    <a:pt x="18" y="1945"/>
                    <a:pt x="9" y="1954"/>
                  </a:cubicBezTo>
                  <a:cubicBezTo>
                    <a:pt x="0" y="1999"/>
                    <a:pt x="36" y="2043"/>
                    <a:pt x="71" y="2043"/>
                  </a:cubicBezTo>
                  <a:cubicBezTo>
                    <a:pt x="80" y="2052"/>
                    <a:pt x="89" y="2052"/>
                    <a:pt x="89" y="2052"/>
                  </a:cubicBezTo>
                  <a:cubicBezTo>
                    <a:pt x="125" y="2052"/>
                    <a:pt x="161" y="2025"/>
                    <a:pt x="170" y="1990"/>
                  </a:cubicBezTo>
                  <a:cubicBezTo>
                    <a:pt x="170" y="1972"/>
                    <a:pt x="366" y="1008"/>
                    <a:pt x="410" y="90"/>
                  </a:cubicBezTo>
                  <a:cubicBezTo>
                    <a:pt x="410" y="45"/>
                    <a:pt x="375" y="9"/>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
            <p:cNvSpPr/>
            <p:nvPr/>
          </p:nvSpPr>
          <p:spPr>
            <a:xfrm>
              <a:off x="4710379" y="2396806"/>
              <a:ext cx="29897" cy="91233"/>
            </a:xfrm>
            <a:custGeom>
              <a:avLst/>
              <a:gdLst/>
              <a:ahLst/>
              <a:cxnLst/>
              <a:rect l="l" t="t" r="r" b="b"/>
              <a:pathLst>
                <a:path w="349" h="1065" extrusionOk="0">
                  <a:moveTo>
                    <a:pt x="90" y="1"/>
                  </a:moveTo>
                  <a:cubicBezTo>
                    <a:pt x="84" y="1"/>
                    <a:pt x="78" y="1"/>
                    <a:pt x="72" y="3"/>
                  </a:cubicBezTo>
                  <a:cubicBezTo>
                    <a:pt x="28" y="11"/>
                    <a:pt x="1" y="56"/>
                    <a:pt x="10" y="101"/>
                  </a:cubicBezTo>
                  <a:cubicBezTo>
                    <a:pt x="19" y="101"/>
                    <a:pt x="108" y="529"/>
                    <a:pt x="188" y="1002"/>
                  </a:cubicBezTo>
                  <a:cubicBezTo>
                    <a:pt x="197" y="1037"/>
                    <a:pt x="233" y="1064"/>
                    <a:pt x="269" y="1064"/>
                  </a:cubicBezTo>
                  <a:lnTo>
                    <a:pt x="278" y="1064"/>
                  </a:lnTo>
                  <a:cubicBezTo>
                    <a:pt x="322" y="1055"/>
                    <a:pt x="349" y="1011"/>
                    <a:pt x="349" y="966"/>
                  </a:cubicBezTo>
                  <a:cubicBezTo>
                    <a:pt x="260" y="502"/>
                    <a:pt x="170" y="74"/>
                    <a:pt x="170" y="65"/>
                  </a:cubicBezTo>
                  <a:cubicBezTo>
                    <a:pt x="163" y="26"/>
                    <a:pt x="12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8"/>
          <p:cNvGrpSpPr/>
          <p:nvPr/>
        </p:nvGrpSpPr>
        <p:grpSpPr>
          <a:xfrm rot="-8100000" flipH="1">
            <a:off x="5241355" y="-226395"/>
            <a:ext cx="1329044" cy="797670"/>
            <a:chOff x="4267075" y="2130800"/>
            <a:chExt cx="1362982" cy="818039"/>
          </a:xfrm>
        </p:grpSpPr>
        <p:sp>
          <p:nvSpPr>
            <p:cNvPr id="1919" name="Google Shape;1919;p8"/>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8"/>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8"/>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8"/>
          <p:cNvGrpSpPr/>
          <p:nvPr/>
        </p:nvGrpSpPr>
        <p:grpSpPr>
          <a:xfrm rot="9582741">
            <a:off x="1828824" y="4285868"/>
            <a:ext cx="843157" cy="897243"/>
            <a:chOff x="7825794" y="3536048"/>
            <a:chExt cx="1670575" cy="1777739"/>
          </a:xfrm>
        </p:grpSpPr>
        <p:sp>
          <p:nvSpPr>
            <p:cNvPr id="1940" name="Google Shape;1940;p8"/>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8"/>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8"/>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8"/>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8"/>
          <p:cNvGrpSpPr/>
          <p:nvPr/>
        </p:nvGrpSpPr>
        <p:grpSpPr>
          <a:xfrm rot="-306579" flipH="1">
            <a:off x="-148807" y="3478461"/>
            <a:ext cx="940579" cy="1425710"/>
            <a:chOff x="4989675" y="1516750"/>
            <a:chExt cx="316950" cy="480425"/>
          </a:xfrm>
        </p:grpSpPr>
        <p:sp>
          <p:nvSpPr>
            <p:cNvPr id="1965" name="Google Shape;1965;p8"/>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8"/>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8"/>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8"/>
          <p:cNvGrpSpPr/>
          <p:nvPr/>
        </p:nvGrpSpPr>
        <p:grpSpPr>
          <a:xfrm rot="-8555424" flipH="1">
            <a:off x="7250935" y="4313880"/>
            <a:ext cx="547091" cy="1254841"/>
            <a:chOff x="8405313" y="368125"/>
            <a:chExt cx="332895" cy="763549"/>
          </a:xfrm>
        </p:grpSpPr>
        <p:sp>
          <p:nvSpPr>
            <p:cNvPr id="1978" name="Google Shape;1978;p8"/>
            <p:cNvSpPr/>
            <p:nvPr/>
          </p:nvSpPr>
          <p:spPr>
            <a:xfrm>
              <a:off x="8651180" y="931390"/>
              <a:ext cx="73914" cy="141447"/>
            </a:xfrm>
            <a:custGeom>
              <a:avLst/>
              <a:gdLst/>
              <a:ahLst/>
              <a:cxnLst/>
              <a:rect l="l" t="t" r="r" b="b"/>
              <a:pathLst>
                <a:path w="1054" h="2017" extrusionOk="0">
                  <a:moveTo>
                    <a:pt x="1054" y="1"/>
                  </a:moveTo>
                  <a:lnTo>
                    <a:pt x="1054" y="1"/>
                  </a:lnTo>
                  <a:cubicBezTo>
                    <a:pt x="563" y="1125"/>
                    <a:pt x="1" y="1312"/>
                    <a:pt x="1" y="1312"/>
                  </a:cubicBezTo>
                  <a:cubicBezTo>
                    <a:pt x="99" y="1544"/>
                    <a:pt x="188" y="1785"/>
                    <a:pt x="286" y="2017"/>
                  </a:cubicBezTo>
                  <a:cubicBezTo>
                    <a:pt x="447" y="1883"/>
                    <a:pt x="1054" y="1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8"/>
            <p:cNvSpPr/>
            <p:nvPr/>
          </p:nvSpPr>
          <p:spPr>
            <a:xfrm>
              <a:off x="8576775" y="609224"/>
              <a:ext cx="108908" cy="327285"/>
            </a:xfrm>
            <a:custGeom>
              <a:avLst/>
              <a:gdLst/>
              <a:ahLst/>
              <a:cxnLst/>
              <a:rect l="l" t="t" r="r" b="b"/>
              <a:pathLst>
                <a:path w="1553" h="4667" extrusionOk="0">
                  <a:moveTo>
                    <a:pt x="455" y="0"/>
                  </a:moveTo>
                  <a:lnTo>
                    <a:pt x="455" y="0"/>
                  </a:lnTo>
                  <a:cubicBezTo>
                    <a:pt x="687" y="1918"/>
                    <a:pt x="0" y="2864"/>
                    <a:pt x="0" y="2864"/>
                  </a:cubicBezTo>
                  <a:cubicBezTo>
                    <a:pt x="18" y="2909"/>
                    <a:pt x="36" y="2953"/>
                    <a:pt x="45" y="3007"/>
                  </a:cubicBezTo>
                  <a:cubicBezTo>
                    <a:pt x="232" y="3560"/>
                    <a:pt x="429" y="4113"/>
                    <a:pt x="616" y="4666"/>
                  </a:cubicBezTo>
                  <a:cubicBezTo>
                    <a:pt x="616" y="4666"/>
                    <a:pt x="1481" y="3783"/>
                    <a:pt x="1553" y="2106"/>
                  </a:cubicBezTo>
                  <a:cubicBezTo>
                    <a:pt x="1294" y="1481"/>
                    <a:pt x="946" y="785"/>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8"/>
            <p:cNvSpPr/>
            <p:nvPr/>
          </p:nvSpPr>
          <p:spPr>
            <a:xfrm>
              <a:off x="8522987" y="483485"/>
              <a:ext cx="102036" cy="326654"/>
            </a:xfrm>
            <a:custGeom>
              <a:avLst/>
              <a:gdLst/>
              <a:ahLst/>
              <a:cxnLst/>
              <a:rect l="l" t="t" r="r" b="b"/>
              <a:pathLst>
                <a:path w="1455" h="4658" extrusionOk="0">
                  <a:moveTo>
                    <a:pt x="0" y="0"/>
                  </a:moveTo>
                  <a:cubicBezTo>
                    <a:pt x="375" y="1437"/>
                    <a:pt x="152" y="2659"/>
                    <a:pt x="143" y="2694"/>
                  </a:cubicBezTo>
                  <a:cubicBezTo>
                    <a:pt x="348" y="3355"/>
                    <a:pt x="553" y="4006"/>
                    <a:pt x="767" y="4657"/>
                  </a:cubicBezTo>
                  <a:cubicBezTo>
                    <a:pt x="767" y="4657"/>
                    <a:pt x="1454" y="3711"/>
                    <a:pt x="1222" y="1793"/>
                  </a:cubicBezTo>
                  <a:cubicBezTo>
                    <a:pt x="883" y="1240"/>
                    <a:pt x="482" y="64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8"/>
            <p:cNvSpPr/>
            <p:nvPr/>
          </p:nvSpPr>
          <p:spPr>
            <a:xfrm>
              <a:off x="8474178" y="866312"/>
              <a:ext cx="168376" cy="162205"/>
            </a:xfrm>
            <a:custGeom>
              <a:avLst/>
              <a:gdLst/>
              <a:ahLst/>
              <a:cxnLst/>
              <a:rect l="l" t="t" r="r" b="b"/>
              <a:pathLst>
                <a:path w="2401" h="2313" extrusionOk="0">
                  <a:moveTo>
                    <a:pt x="0" y="1"/>
                  </a:moveTo>
                  <a:lnTo>
                    <a:pt x="0" y="1"/>
                  </a:lnTo>
                  <a:cubicBezTo>
                    <a:pt x="304" y="938"/>
                    <a:pt x="687" y="1580"/>
                    <a:pt x="1062" y="2026"/>
                  </a:cubicBezTo>
                  <a:cubicBezTo>
                    <a:pt x="1089" y="2044"/>
                    <a:pt x="1383" y="2231"/>
                    <a:pt x="1820" y="2294"/>
                  </a:cubicBezTo>
                  <a:cubicBezTo>
                    <a:pt x="1903" y="2306"/>
                    <a:pt x="1988" y="2313"/>
                    <a:pt x="2076" y="2313"/>
                  </a:cubicBezTo>
                  <a:cubicBezTo>
                    <a:pt x="2178" y="2313"/>
                    <a:pt x="2285" y="2304"/>
                    <a:pt x="2400" y="2285"/>
                  </a:cubicBezTo>
                  <a:cubicBezTo>
                    <a:pt x="2302" y="2053"/>
                    <a:pt x="2204" y="1830"/>
                    <a:pt x="2115" y="1598"/>
                  </a:cubicBezTo>
                  <a:cubicBezTo>
                    <a:pt x="2043" y="1419"/>
                    <a:pt x="1981" y="1232"/>
                    <a:pt x="1918" y="1054"/>
                  </a:cubicBezTo>
                  <a:cubicBezTo>
                    <a:pt x="1490" y="1027"/>
                    <a:pt x="1124" y="893"/>
                    <a:pt x="839" y="732"/>
                  </a:cubicBezTo>
                  <a:cubicBezTo>
                    <a:pt x="321" y="438"/>
                    <a:pt x="2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8"/>
            <p:cNvSpPr/>
            <p:nvPr/>
          </p:nvSpPr>
          <p:spPr>
            <a:xfrm>
              <a:off x="8430348" y="373385"/>
              <a:ext cx="118936" cy="300987"/>
            </a:xfrm>
            <a:custGeom>
              <a:avLst/>
              <a:gdLst/>
              <a:ahLst/>
              <a:cxnLst/>
              <a:rect l="l" t="t" r="r" b="b"/>
              <a:pathLst>
                <a:path w="1696" h="4292" extrusionOk="0">
                  <a:moveTo>
                    <a:pt x="63" y="0"/>
                  </a:moveTo>
                  <a:cubicBezTo>
                    <a:pt x="19" y="660"/>
                    <a:pt x="1" y="1267"/>
                    <a:pt x="1" y="1838"/>
                  </a:cubicBezTo>
                  <a:cubicBezTo>
                    <a:pt x="1" y="1838"/>
                    <a:pt x="72" y="2061"/>
                    <a:pt x="215" y="2391"/>
                  </a:cubicBezTo>
                  <a:cubicBezTo>
                    <a:pt x="429" y="2900"/>
                    <a:pt x="822" y="3676"/>
                    <a:pt x="1384" y="4291"/>
                  </a:cubicBezTo>
                  <a:cubicBezTo>
                    <a:pt x="1375" y="4256"/>
                    <a:pt x="1357" y="4211"/>
                    <a:pt x="1348" y="4166"/>
                  </a:cubicBezTo>
                  <a:cubicBezTo>
                    <a:pt x="1196" y="3658"/>
                    <a:pt x="1054" y="3140"/>
                    <a:pt x="902" y="2623"/>
                  </a:cubicBezTo>
                  <a:cubicBezTo>
                    <a:pt x="865" y="2504"/>
                    <a:pt x="854" y="2443"/>
                    <a:pt x="864" y="2443"/>
                  </a:cubicBezTo>
                  <a:lnTo>
                    <a:pt x="864" y="2443"/>
                  </a:lnTo>
                  <a:cubicBezTo>
                    <a:pt x="872" y="2443"/>
                    <a:pt x="899" y="2497"/>
                    <a:pt x="938" y="2605"/>
                  </a:cubicBezTo>
                  <a:cubicBezTo>
                    <a:pt x="1098" y="3123"/>
                    <a:pt x="1268" y="3631"/>
                    <a:pt x="1428" y="4148"/>
                  </a:cubicBezTo>
                  <a:lnTo>
                    <a:pt x="1464" y="4264"/>
                  </a:lnTo>
                  <a:cubicBezTo>
                    <a:pt x="1473" y="4229"/>
                    <a:pt x="1696" y="3007"/>
                    <a:pt x="1321" y="1570"/>
                  </a:cubicBezTo>
                  <a:cubicBezTo>
                    <a:pt x="946" y="1080"/>
                    <a:pt x="527" y="553"/>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8"/>
            <p:cNvSpPr/>
            <p:nvPr/>
          </p:nvSpPr>
          <p:spPr>
            <a:xfrm>
              <a:off x="8548583" y="1008391"/>
              <a:ext cx="116482" cy="66341"/>
            </a:xfrm>
            <a:custGeom>
              <a:avLst/>
              <a:gdLst/>
              <a:ahLst/>
              <a:cxnLst/>
              <a:rect l="l" t="t" r="r" b="b"/>
              <a:pathLst>
                <a:path w="1661" h="946" extrusionOk="0">
                  <a:moveTo>
                    <a:pt x="1" y="0"/>
                  </a:moveTo>
                  <a:cubicBezTo>
                    <a:pt x="732" y="848"/>
                    <a:pt x="1464" y="937"/>
                    <a:pt x="1660" y="946"/>
                  </a:cubicBezTo>
                  <a:cubicBezTo>
                    <a:pt x="1544" y="723"/>
                    <a:pt x="1437" y="491"/>
                    <a:pt x="1339" y="259"/>
                  </a:cubicBezTo>
                  <a:cubicBezTo>
                    <a:pt x="1224" y="278"/>
                    <a:pt x="1117" y="287"/>
                    <a:pt x="1015" y="287"/>
                  </a:cubicBezTo>
                  <a:cubicBezTo>
                    <a:pt x="927" y="287"/>
                    <a:pt x="842" y="280"/>
                    <a:pt x="759" y="268"/>
                  </a:cubicBezTo>
                  <a:cubicBezTo>
                    <a:pt x="322" y="205"/>
                    <a:pt x="28" y="1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8"/>
            <p:cNvSpPr/>
            <p:nvPr/>
          </p:nvSpPr>
          <p:spPr>
            <a:xfrm>
              <a:off x="8490237" y="544706"/>
              <a:ext cx="205474" cy="581357"/>
            </a:xfrm>
            <a:custGeom>
              <a:avLst/>
              <a:gdLst/>
              <a:ahLst/>
              <a:cxnLst/>
              <a:rect l="l" t="t" r="r" b="b"/>
              <a:pathLst>
                <a:path w="2930" h="8290" extrusionOk="0">
                  <a:moveTo>
                    <a:pt x="10" y="0"/>
                  </a:moveTo>
                  <a:cubicBezTo>
                    <a:pt x="0" y="0"/>
                    <a:pt x="11" y="61"/>
                    <a:pt x="48" y="180"/>
                  </a:cubicBezTo>
                  <a:cubicBezTo>
                    <a:pt x="200" y="697"/>
                    <a:pt x="342" y="1215"/>
                    <a:pt x="494" y="1723"/>
                  </a:cubicBezTo>
                  <a:cubicBezTo>
                    <a:pt x="503" y="1768"/>
                    <a:pt x="521" y="1813"/>
                    <a:pt x="530" y="1848"/>
                  </a:cubicBezTo>
                  <a:cubicBezTo>
                    <a:pt x="717" y="2508"/>
                    <a:pt x="913" y="3169"/>
                    <a:pt x="1109" y="3820"/>
                  </a:cubicBezTo>
                  <a:cubicBezTo>
                    <a:pt x="1127" y="3873"/>
                    <a:pt x="1136" y="3918"/>
                    <a:pt x="1154" y="3962"/>
                  </a:cubicBezTo>
                  <a:cubicBezTo>
                    <a:pt x="1324" y="4525"/>
                    <a:pt x="1493" y="5087"/>
                    <a:pt x="1689" y="5640"/>
                  </a:cubicBezTo>
                  <a:cubicBezTo>
                    <a:pt x="1752" y="5818"/>
                    <a:pt x="1814" y="6005"/>
                    <a:pt x="1886" y="6184"/>
                  </a:cubicBezTo>
                  <a:cubicBezTo>
                    <a:pt x="1975" y="6416"/>
                    <a:pt x="2073" y="6639"/>
                    <a:pt x="2171" y="6871"/>
                  </a:cubicBezTo>
                  <a:cubicBezTo>
                    <a:pt x="2269" y="7103"/>
                    <a:pt x="2376" y="7335"/>
                    <a:pt x="2492" y="7558"/>
                  </a:cubicBezTo>
                  <a:cubicBezTo>
                    <a:pt x="2617" y="7807"/>
                    <a:pt x="2760" y="8057"/>
                    <a:pt x="2912" y="8289"/>
                  </a:cubicBezTo>
                  <a:lnTo>
                    <a:pt x="2920" y="8289"/>
                  </a:lnTo>
                  <a:cubicBezTo>
                    <a:pt x="2920" y="8289"/>
                    <a:pt x="2929" y="8280"/>
                    <a:pt x="2920" y="8280"/>
                  </a:cubicBezTo>
                  <a:cubicBezTo>
                    <a:pt x="2804" y="8030"/>
                    <a:pt x="2688" y="7781"/>
                    <a:pt x="2581" y="7531"/>
                  </a:cubicBezTo>
                  <a:cubicBezTo>
                    <a:pt x="2483" y="7299"/>
                    <a:pt x="2394" y="7058"/>
                    <a:pt x="2296" y="6826"/>
                  </a:cubicBezTo>
                  <a:cubicBezTo>
                    <a:pt x="2216" y="6594"/>
                    <a:pt x="2126" y="6362"/>
                    <a:pt x="2046" y="6130"/>
                  </a:cubicBezTo>
                  <a:cubicBezTo>
                    <a:pt x="1984" y="5943"/>
                    <a:pt x="1921" y="5765"/>
                    <a:pt x="1850" y="5586"/>
                  </a:cubicBezTo>
                  <a:cubicBezTo>
                    <a:pt x="1663" y="5033"/>
                    <a:pt x="1466" y="4480"/>
                    <a:pt x="1279" y="3927"/>
                  </a:cubicBezTo>
                  <a:cubicBezTo>
                    <a:pt x="1270" y="3873"/>
                    <a:pt x="1252" y="3829"/>
                    <a:pt x="1234" y="3784"/>
                  </a:cubicBezTo>
                  <a:cubicBezTo>
                    <a:pt x="1020" y="3133"/>
                    <a:pt x="815" y="2482"/>
                    <a:pt x="610" y="1821"/>
                  </a:cubicBezTo>
                  <a:lnTo>
                    <a:pt x="574" y="1705"/>
                  </a:lnTo>
                  <a:cubicBezTo>
                    <a:pt x="414" y="1188"/>
                    <a:pt x="244" y="680"/>
                    <a:pt x="84" y="162"/>
                  </a:cubicBezTo>
                  <a:cubicBezTo>
                    <a:pt x="45" y="54"/>
                    <a:pt x="18"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8"/>
            <p:cNvSpPr/>
            <p:nvPr/>
          </p:nvSpPr>
          <p:spPr>
            <a:xfrm>
              <a:off x="8619903" y="756843"/>
              <a:ext cx="105191" cy="266625"/>
            </a:xfrm>
            <a:custGeom>
              <a:avLst/>
              <a:gdLst/>
              <a:ahLst/>
              <a:cxnLst/>
              <a:rect l="l" t="t" r="r" b="b"/>
              <a:pathLst>
                <a:path w="1500" h="3802" extrusionOk="0">
                  <a:moveTo>
                    <a:pt x="938" y="1"/>
                  </a:moveTo>
                  <a:cubicBezTo>
                    <a:pt x="866" y="1678"/>
                    <a:pt x="1" y="2561"/>
                    <a:pt x="1" y="2561"/>
                  </a:cubicBezTo>
                  <a:cubicBezTo>
                    <a:pt x="72" y="2740"/>
                    <a:pt x="135" y="2918"/>
                    <a:pt x="197" y="3105"/>
                  </a:cubicBezTo>
                  <a:cubicBezTo>
                    <a:pt x="277" y="3337"/>
                    <a:pt x="367" y="3569"/>
                    <a:pt x="447" y="3801"/>
                  </a:cubicBezTo>
                  <a:cubicBezTo>
                    <a:pt x="447" y="3801"/>
                    <a:pt x="1009" y="3614"/>
                    <a:pt x="1500" y="2490"/>
                  </a:cubicBezTo>
                  <a:cubicBezTo>
                    <a:pt x="1500" y="1847"/>
                    <a:pt x="1357" y="1027"/>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8"/>
            <p:cNvSpPr/>
            <p:nvPr/>
          </p:nvSpPr>
          <p:spPr>
            <a:xfrm>
              <a:off x="8429717" y="502209"/>
              <a:ext cx="138362" cy="310384"/>
            </a:xfrm>
            <a:custGeom>
              <a:avLst/>
              <a:gdLst/>
              <a:ahLst/>
              <a:cxnLst/>
              <a:rect l="l" t="t" r="r" b="b"/>
              <a:pathLst>
                <a:path w="1973" h="4426" extrusionOk="0">
                  <a:moveTo>
                    <a:pt x="10" y="1"/>
                  </a:moveTo>
                  <a:cubicBezTo>
                    <a:pt x="1" y="884"/>
                    <a:pt x="37" y="1678"/>
                    <a:pt x="99" y="2383"/>
                  </a:cubicBezTo>
                  <a:cubicBezTo>
                    <a:pt x="99" y="2383"/>
                    <a:pt x="269" y="2811"/>
                    <a:pt x="652" y="3302"/>
                  </a:cubicBezTo>
                  <a:cubicBezTo>
                    <a:pt x="955" y="3703"/>
                    <a:pt x="1384" y="4131"/>
                    <a:pt x="1972" y="4426"/>
                  </a:cubicBezTo>
                  <a:cubicBezTo>
                    <a:pt x="1776" y="3775"/>
                    <a:pt x="1580" y="3114"/>
                    <a:pt x="1393" y="2454"/>
                  </a:cubicBezTo>
                  <a:cubicBezTo>
                    <a:pt x="831" y="1839"/>
                    <a:pt x="438" y="1063"/>
                    <a:pt x="224" y="554"/>
                  </a:cubicBezTo>
                  <a:cubicBezTo>
                    <a:pt x="81" y="224"/>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8"/>
            <p:cNvSpPr/>
            <p:nvPr/>
          </p:nvSpPr>
          <p:spPr>
            <a:xfrm>
              <a:off x="8436660" y="669253"/>
              <a:ext cx="172093" cy="270973"/>
            </a:xfrm>
            <a:custGeom>
              <a:avLst/>
              <a:gdLst/>
              <a:ahLst/>
              <a:cxnLst/>
              <a:rect l="l" t="t" r="r" b="b"/>
              <a:pathLst>
                <a:path w="2454" h="3864" extrusionOk="0">
                  <a:moveTo>
                    <a:pt x="0" y="1"/>
                  </a:moveTo>
                  <a:cubicBezTo>
                    <a:pt x="107" y="1152"/>
                    <a:pt x="303" y="2071"/>
                    <a:pt x="535" y="2811"/>
                  </a:cubicBezTo>
                  <a:cubicBezTo>
                    <a:pt x="562" y="2856"/>
                    <a:pt x="856" y="3248"/>
                    <a:pt x="1374" y="3542"/>
                  </a:cubicBezTo>
                  <a:cubicBezTo>
                    <a:pt x="1659" y="3703"/>
                    <a:pt x="2025" y="3837"/>
                    <a:pt x="2453" y="3864"/>
                  </a:cubicBezTo>
                  <a:cubicBezTo>
                    <a:pt x="2257" y="3311"/>
                    <a:pt x="2088" y="2749"/>
                    <a:pt x="1918" y="2186"/>
                  </a:cubicBezTo>
                  <a:cubicBezTo>
                    <a:pt x="1900" y="2142"/>
                    <a:pt x="1891" y="2097"/>
                    <a:pt x="1873" y="2044"/>
                  </a:cubicBezTo>
                  <a:cubicBezTo>
                    <a:pt x="1285" y="1749"/>
                    <a:pt x="856" y="1312"/>
                    <a:pt x="553" y="920"/>
                  </a:cubicBezTo>
                  <a:cubicBezTo>
                    <a:pt x="170" y="42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8"/>
            <p:cNvSpPr/>
            <p:nvPr/>
          </p:nvSpPr>
          <p:spPr>
            <a:xfrm>
              <a:off x="8427262" y="499474"/>
              <a:ext cx="103298" cy="177984"/>
            </a:xfrm>
            <a:custGeom>
              <a:avLst/>
              <a:gdLst/>
              <a:ahLst/>
              <a:cxnLst/>
              <a:rect l="l" t="t" r="r" b="b"/>
              <a:pathLst>
                <a:path w="1473" h="2538" extrusionOk="0">
                  <a:moveTo>
                    <a:pt x="47" y="1"/>
                  </a:moveTo>
                  <a:cubicBezTo>
                    <a:pt x="41" y="1"/>
                    <a:pt x="34" y="2"/>
                    <a:pt x="27" y="4"/>
                  </a:cubicBezTo>
                  <a:cubicBezTo>
                    <a:pt x="9" y="4"/>
                    <a:pt x="0" y="31"/>
                    <a:pt x="9" y="49"/>
                  </a:cubicBezTo>
                  <a:cubicBezTo>
                    <a:pt x="9" y="67"/>
                    <a:pt x="482" y="1512"/>
                    <a:pt x="1401" y="2520"/>
                  </a:cubicBezTo>
                  <a:cubicBezTo>
                    <a:pt x="1410" y="2529"/>
                    <a:pt x="1419" y="2538"/>
                    <a:pt x="1428" y="2538"/>
                  </a:cubicBezTo>
                  <a:cubicBezTo>
                    <a:pt x="1437" y="2538"/>
                    <a:pt x="1445" y="2529"/>
                    <a:pt x="1454" y="2529"/>
                  </a:cubicBezTo>
                  <a:cubicBezTo>
                    <a:pt x="1472" y="2511"/>
                    <a:pt x="1472" y="2484"/>
                    <a:pt x="1454" y="2466"/>
                  </a:cubicBezTo>
                  <a:cubicBezTo>
                    <a:pt x="553" y="1467"/>
                    <a:pt x="89" y="40"/>
                    <a:pt x="81" y="22"/>
                  </a:cubicBezTo>
                  <a:cubicBezTo>
                    <a:pt x="74" y="9"/>
                    <a:pt x="6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8"/>
            <p:cNvSpPr/>
            <p:nvPr/>
          </p:nvSpPr>
          <p:spPr>
            <a:xfrm>
              <a:off x="8433504" y="666518"/>
              <a:ext cx="137730" cy="149231"/>
            </a:xfrm>
            <a:custGeom>
              <a:avLst/>
              <a:gdLst/>
              <a:ahLst/>
              <a:cxnLst/>
              <a:rect l="l" t="t" r="r" b="b"/>
              <a:pathLst>
                <a:path w="1964" h="2128" extrusionOk="0">
                  <a:moveTo>
                    <a:pt x="52" y="1"/>
                  </a:moveTo>
                  <a:cubicBezTo>
                    <a:pt x="46" y="1"/>
                    <a:pt x="41" y="2"/>
                    <a:pt x="36" y="4"/>
                  </a:cubicBezTo>
                  <a:cubicBezTo>
                    <a:pt x="9" y="4"/>
                    <a:pt x="0" y="31"/>
                    <a:pt x="9" y="49"/>
                  </a:cubicBezTo>
                  <a:cubicBezTo>
                    <a:pt x="18" y="67"/>
                    <a:pt x="580" y="1467"/>
                    <a:pt x="1901" y="2118"/>
                  </a:cubicBezTo>
                  <a:cubicBezTo>
                    <a:pt x="1910" y="2127"/>
                    <a:pt x="1918" y="2127"/>
                    <a:pt x="1918" y="2127"/>
                  </a:cubicBezTo>
                  <a:cubicBezTo>
                    <a:pt x="1936" y="2127"/>
                    <a:pt x="1945" y="2118"/>
                    <a:pt x="1954" y="2101"/>
                  </a:cubicBezTo>
                  <a:cubicBezTo>
                    <a:pt x="1963" y="2083"/>
                    <a:pt x="1954" y="2056"/>
                    <a:pt x="1936" y="2047"/>
                  </a:cubicBezTo>
                  <a:cubicBezTo>
                    <a:pt x="643" y="1405"/>
                    <a:pt x="90" y="40"/>
                    <a:pt x="81" y="22"/>
                  </a:cubicBezTo>
                  <a:cubicBezTo>
                    <a:pt x="81" y="9"/>
                    <a:pt x="66"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8"/>
            <p:cNvSpPr/>
            <p:nvPr/>
          </p:nvSpPr>
          <p:spPr>
            <a:xfrm>
              <a:off x="8471022" y="863577"/>
              <a:ext cx="140255" cy="79174"/>
            </a:xfrm>
            <a:custGeom>
              <a:avLst/>
              <a:gdLst/>
              <a:ahLst/>
              <a:cxnLst/>
              <a:rect l="l" t="t" r="r" b="b"/>
              <a:pathLst>
                <a:path w="2000" h="1129" extrusionOk="0">
                  <a:moveTo>
                    <a:pt x="43" y="1"/>
                  </a:moveTo>
                  <a:cubicBezTo>
                    <a:pt x="38" y="1"/>
                    <a:pt x="32" y="2"/>
                    <a:pt x="27" y="4"/>
                  </a:cubicBezTo>
                  <a:cubicBezTo>
                    <a:pt x="10" y="22"/>
                    <a:pt x="1" y="49"/>
                    <a:pt x="19" y="67"/>
                  </a:cubicBezTo>
                  <a:cubicBezTo>
                    <a:pt x="19" y="76"/>
                    <a:pt x="723" y="1066"/>
                    <a:pt x="1954" y="1128"/>
                  </a:cubicBezTo>
                  <a:lnTo>
                    <a:pt x="1963" y="1128"/>
                  </a:lnTo>
                  <a:cubicBezTo>
                    <a:pt x="1981" y="1128"/>
                    <a:pt x="1999" y="1110"/>
                    <a:pt x="1999" y="1093"/>
                  </a:cubicBezTo>
                  <a:cubicBezTo>
                    <a:pt x="1999" y="1075"/>
                    <a:pt x="1981" y="1057"/>
                    <a:pt x="1963" y="1048"/>
                  </a:cubicBezTo>
                  <a:cubicBezTo>
                    <a:pt x="768" y="986"/>
                    <a:pt x="90" y="31"/>
                    <a:pt x="81" y="22"/>
                  </a:cubicBezTo>
                  <a:cubicBezTo>
                    <a:pt x="74" y="9"/>
                    <a:pt x="58"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8"/>
            <p:cNvSpPr/>
            <p:nvPr/>
          </p:nvSpPr>
          <p:spPr>
            <a:xfrm>
              <a:off x="8545498" y="1005445"/>
              <a:ext cx="100142" cy="25526"/>
            </a:xfrm>
            <a:custGeom>
              <a:avLst/>
              <a:gdLst/>
              <a:ahLst/>
              <a:cxnLst/>
              <a:rect l="l" t="t" r="r" b="b"/>
              <a:pathLst>
                <a:path w="1428" h="364" extrusionOk="0">
                  <a:moveTo>
                    <a:pt x="41" y="0"/>
                  </a:moveTo>
                  <a:cubicBezTo>
                    <a:pt x="30" y="0"/>
                    <a:pt x="20" y="5"/>
                    <a:pt x="9" y="15"/>
                  </a:cubicBezTo>
                  <a:cubicBezTo>
                    <a:pt x="0" y="33"/>
                    <a:pt x="0" y="60"/>
                    <a:pt x="18" y="69"/>
                  </a:cubicBezTo>
                  <a:cubicBezTo>
                    <a:pt x="45" y="87"/>
                    <a:pt x="464" y="363"/>
                    <a:pt x="1053" y="363"/>
                  </a:cubicBezTo>
                  <a:cubicBezTo>
                    <a:pt x="1160" y="363"/>
                    <a:pt x="1276" y="354"/>
                    <a:pt x="1392" y="336"/>
                  </a:cubicBezTo>
                  <a:cubicBezTo>
                    <a:pt x="1410" y="336"/>
                    <a:pt x="1428" y="310"/>
                    <a:pt x="1419" y="292"/>
                  </a:cubicBezTo>
                  <a:cubicBezTo>
                    <a:pt x="1419" y="265"/>
                    <a:pt x="1392" y="256"/>
                    <a:pt x="1374" y="256"/>
                  </a:cubicBezTo>
                  <a:cubicBezTo>
                    <a:pt x="1266" y="276"/>
                    <a:pt x="1160" y="284"/>
                    <a:pt x="1060" y="284"/>
                  </a:cubicBezTo>
                  <a:cubicBezTo>
                    <a:pt x="485" y="284"/>
                    <a:pt x="70" y="6"/>
                    <a:pt x="63" y="6"/>
                  </a:cubicBezTo>
                  <a:cubicBezTo>
                    <a:pt x="55" y="3"/>
                    <a:pt x="48"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8"/>
            <p:cNvSpPr/>
            <p:nvPr/>
          </p:nvSpPr>
          <p:spPr>
            <a:xfrm>
              <a:off x="8519831" y="480820"/>
              <a:ext cx="32609" cy="194814"/>
            </a:xfrm>
            <a:custGeom>
              <a:avLst/>
              <a:gdLst/>
              <a:ahLst/>
              <a:cxnLst/>
              <a:rect l="l" t="t" r="r" b="b"/>
              <a:pathLst>
                <a:path w="465" h="2778" extrusionOk="0">
                  <a:moveTo>
                    <a:pt x="46" y="0"/>
                  </a:moveTo>
                  <a:cubicBezTo>
                    <a:pt x="43" y="0"/>
                    <a:pt x="40" y="1"/>
                    <a:pt x="36" y="3"/>
                  </a:cubicBezTo>
                  <a:cubicBezTo>
                    <a:pt x="9" y="12"/>
                    <a:pt x="1" y="29"/>
                    <a:pt x="1" y="47"/>
                  </a:cubicBezTo>
                  <a:cubicBezTo>
                    <a:pt x="384" y="1484"/>
                    <a:pt x="152" y="2715"/>
                    <a:pt x="152" y="2724"/>
                  </a:cubicBezTo>
                  <a:cubicBezTo>
                    <a:pt x="143" y="2750"/>
                    <a:pt x="161" y="2768"/>
                    <a:pt x="179" y="2777"/>
                  </a:cubicBezTo>
                  <a:lnTo>
                    <a:pt x="188" y="2777"/>
                  </a:lnTo>
                  <a:cubicBezTo>
                    <a:pt x="206" y="2777"/>
                    <a:pt x="224" y="2759"/>
                    <a:pt x="232" y="2741"/>
                  </a:cubicBezTo>
                  <a:cubicBezTo>
                    <a:pt x="232" y="2732"/>
                    <a:pt x="464" y="1484"/>
                    <a:pt x="81" y="29"/>
                  </a:cubicBezTo>
                  <a:cubicBezTo>
                    <a:pt x="74" y="15"/>
                    <a:pt x="60"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8"/>
            <p:cNvSpPr/>
            <p:nvPr/>
          </p:nvSpPr>
          <p:spPr>
            <a:xfrm>
              <a:off x="8573619" y="606068"/>
              <a:ext cx="53858" cy="206525"/>
            </a:xfrm>
            <a:custGeom>
              <a:avLst/>
              <a:gdLst/>
              <a:ahLst/>
              <a:cxnLst/>
              <a:rect l="l" t="t" r="r" b="b"/>
              <a:pathLst>
                <a:path w="768" h="2945" extrusionOk="0">
                  <a:moveTo>
                    <a:pt x="500" y="1"/>
                  </a:moveTo>
                  <a:cubicBezTo>
                    <a:pt x="474" y="10"/>
                    <a:pt x="465" y="28"/>
                    <a:pt x="465" y="45"/>
                  </a:cubicBezTo>
                  <a:cubicBezTo>
                    <a:pt x="688" y="1928"/>
                    <a:pt x="19" y="2873"/>
                    <a:pt x="19" y="2882"/>
                  </a:cubicBezTo>
                  <a:cubicBezTo>
                    <a:pt x="1" y="2900"/>
                    <a:pt x="10" y="2927"/>
                    <a:pt x="19" y="2936"/>
                  </a:cubicBezTo>
                  <a:cubicBezTo>
                    <a:pt x="28" y="2945"/>
                    <a:pt x="36" y="2945"/>
                    <a:pt x="45" y="2945"/>
                  </a:cubicBezTo>
                  <a:cubicBezTo>
                    <a:pt x="54" y="2945"/>
                    <a:pt x="72" y="2945"/>
                    <a:pt x="81" y="2927"/>
                  </a:cubicBezTo>
                  <a:cubicBezTo>
                    <a:pt x="108" y="2891"/>
                    <a:pt x="768" y="1955"/>
                    <a:pt x="545" y="37"/>
                  </a:cubicBezTo>
                  <a:cubicBezTo>
                    <a:pt x="536" y="19"/>
                    <a:pt x="518"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8"/>
            <p:cNvSpPr/>
            <p:nvPr/>
          </p:nvSpPr>
          <p:spPr>
            <a:xfrm>
              <a:off x="8617449" y="754178"/>
              <a:ext cx="70759" cy="184786"/>
            </a:xfrm>
            <a:custGeom>
              <a:avLst/>
              <a:gdLst/>
              <a:ahLst/>
              <a:cxnLst/>
              <a:rect l="l" t="t" r="r" b="b"/>
              <a:pathLst>
                <a:path w="1009" h="2635" extrusionOk="0">
                  <a:moveTo>
                    <a:pt x="959" y="1"/>
                  </a:moveTo>
                  <a:cubicBezTo>
                    <a:pt x="940" y="1"/>
                    <a:pt x="928" y="17"/>
                    <a:pt x="928" y="39"/>
                  </a:cubicBezTo>
                  <a:cubicBezTo>
                    <a:pt x="866" y="1680"/>
                    <a:pt x="18" y="2555"/>
                    <a:pt x="9" y="2563"/>
                  </a:cubicBezTo>
                  <a:cubicBezTo>
                    <a:pt x="0" y="2581"/>
                    <a:pt x="0" y="2608"/>
                    <a:pt x="9" y="2626"/>
                  </a:cubicBezTo>
                  <a:cubicBezTo>
                    <a:pt x="18" y="2635"/>
                    <a:pt x="27" y="2635"/>
                    <a:pt x="36" y="2635"/>
                  </a:cubicBezTo>
                  <a:cubicBezTo>
                    <a:pt x="54" y="2635"/>
                    <a:pt x="63" y="2635"/>
                    <a:pt x="72" y="2626"/>
                  </a:cubicBezTo>
                  <a:cubicBezTo>
                    <a:pt x="81" y="2617"/>
                    <a:pt x="946" y="1716"/>
                    <a:pt x="1008" y="39"/>
                  </a:cubicBezTo>
                  <a:cubicBezTo>
                    <a:pt x="1008" y="21"/>
                    <a:pt x="990" y="3"/>
                    <a:pt x="973" y="3"/>
                  </a:cubicBezTo>
                  <a:cubicBezTo>
                    <a:pt x="968" y="2"/>
                    <a:pt x="963"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8"/>
            <p:cNvSpPr/>
            <p:nvPr/>
          </p:nvSpPr>
          <p:spPr>
            <a:xfrm>
              <a:off x="8648726" y="928655"/>
              <a:ext cx="79525" cy="97267"/>
            </a:xfrm>
            <a:custGeom>
              <a:avLst/>
              <a:gdLst/>
              <a:ahLst/>
              <a:cxnLst/>
              <a:rect l="l" t="t" r="r" b="b"/>
              <a:pathLst>
                <a:path w="1134" h="1387" extrusionOk="0">
                  <a:moveTo>
                    <a:pt x="1087" y="1"/>
                  </a:moveTo>
                  <a:cubicBezTo>
                    <a:pt x="1071" y="1"/>
                    <a:pt x="1059" y="9"/>
                    <a:pt x="1053" y="22"/>
                  </a:cubicBezTo>
                  <a:cubicBezTo>
                    <a:pt x="580" y="1110"/>
                    <a:pt x="36" y="1307"/>
                    <a:pt x="27" y="1315"/>
                  </a:cubicBezTo>
                  <a:cubicBezTo>
                    <a:pt x="9" y="1315"/>
                    <a:pt x="0" y="1342"/>
                    <a:pt x="0" y="1360"/>
                  </a:cubicBezTo>
                  <a:cubicBezTo>
                    <a:pt x="9" y="1378"/>
                    <a:pt x="27" y="1387"/>
                    <a:pt x="45" y="1387"/>
                  </a:cubicBezTo>
                  <a:lnTo>
                    <a:pt x="54" y="1387"/>
                  </a:lnTo>
                  <a:cubicBezTo>
                    <a:pt x="81" y="1378"/>
                    <a:pt x="634" y="1182"/>
                    <a:pt x="1124" y="49"/>
                  </a:cubicBezTo>
                  <a:cubicBezTo>
                    <a:pt x="1133" y="31"/>
                    <a:pt x="1124" y="13"/>
                    <a:pt x="1106" y="4"/>
                  </a:cubicBezTo>
                  <a:cubicBezTo>
                    <a:pt x="1099" y="2"/>
                    <a:pt x="1093" y="1"/>
                    <a:pt x="1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
            <p:cNvSpPr/>
            <p:nvPr/>
          </p:nvSpPr>
          <p:spPr>
            <a:xfrm>
              <a:off x="8405313" y="368125"/>
              <a:ext cx="332895" cy="712215"/>
            </a:xfrm>
            <a:custGeom>
              <a:avLst/>
              <a:gdLst/>
              <a:ahLst/>
              <a:cxnLst/>
              <a:rect l="l" t="t" r="r" b="b"/>
              <a:pathLst>
                <a:path w="4747" h="10156" extrusionOk="0">
                  <a:moveTo>
                    <a:pt x="483" y="280"/>
                  </a:moveTo>
                  <a:cubicBezTo>
                    <a:pt x="3989" y="4464"/>
                    <a:pt x="4586" y="6980"/>
                    <a:pt x="4462" y="8363"/>
                  </a:cubicBezTo>
                  <a:cubicBezTo>
                    <a:pt x="4372" y="9389"/>
                    <a:pt x="3891" y="9862"/>
                    <a:pt x="3739" y="9986"/>
                  </a:cubicBezTo>
                  <a:cubicBezTo>
                    <a:pt x="3739" y="9995"/>
                    <a:pt x="3730" y="9995"/>
                    <a:pt x="3730" y="10004"/>
                  </a:cubicBezTo>
                  <a:cubicBezTo>
                    <a:pt x="3721" y="10004"/>
                    <a:pt x="3712" y="9995"/>
                    <a:pt x="3703" y="9995"/>
                  </a:cubicBezTo>
                  <a:cubicBezTo>
                    <a:pt x="3516" y="9986"/>
                    <a:pt x="2847" y="9897"/>
                    <a:pt x="2151" y="9130"/>
                  </a:cubicBezTo>
                  <a:cubicBezTo>
                    <a:pt x="1223" y="8104"/>
                    <a:pt x="188" y="5731"/>
                    <a:pt x="483" y="280"/>
                  </a:cubicBezTo>
                  <a:close/>
                  <a:moveTo>
                    <a:pt x="417" y="0"/>
                  </a:moveTo>
                  <a:cubicBezTo>
                    <a:pt x="409" y="0"/>
                    <a:pt x="401" y="1"/>
                    <a:pt x="394" y="4"/>
                  </a:cubicBezTo>
                  <a:cubicBezTo>
                    <a:pt x="367" y="13"/>
                    <a:pt x="340" y="40"/>
                    <a:pt x="340" y="75"/>
                  </a:cubicBezTo>
                  <a:cubicBezTo>
                    <a:pt x="1" y="5713"/>
                    <a:pt x="1080" y="8175"/>
                    <a:pt x="2035" y="9237"/>
                  </a:cubicBezTo>
                  <a:cubicBezTo>
                    <a:pt x="2767" y="10049"/>
                    <a:pt x="3489" y="10147"/>
                    <a:pt x="3694" y="10156"/>
                  </a:cubicBezTo>
                  <a:lnTo>
                    <a:pt x="3703" y="10156"/>
                  </a:lnTo>
                  <a:cubicBezTo>
                    <a:pt x="3730" y="10156"/>
                    <a:pt x="3757" y="10147"/>
                    <a:pt x="3766" y="10120"/>
                  </a:cubicBezTo>
                  <a:cubicBezTo>
                    <a:pt x="3777" y="10124"/>
                    <a:pt x="3788" y="10126"/>
                    <a:pt x="3799" y="10126"/>
                  </a:cubicBezTo>
                  <a:cubicBezTo>
                    <a:pt x="3815" y="10126"/>
                    <a:pt x="3830" y="10122"/>
                    <a:pt x="3846" y="10111"/>
                  </a:cubicBezTo>
                  <a:cubicBezTo>
                    <a:pt x="4007" y="9978"/>
                    <a:pt x="4524" y="9469"/>
                    <a:pt x="4622" y="8381"/>
                  </a:cubicBezTo>
                  <a:cubicBezTo>
                    <a:pt x="4747" y="6944"/>
                    <a:pt x="4131" y="4339"/>
                    <a:pt x="483" y="22"/>
                  </a:cubicBezTo>
                  <a:cubicBezTo>
                    <a:pt x="463" y="9"/>
                    <a:pt x="439" y="0"/>
                    <a:pt x="417"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
            <p:cNvSpPr/>
            <p:nvPr/>
          </p:nvSpPr>
          <p:spPr>
            <a:xfrm>
              <a:off x="8482944" y="538886"/>
              <a:ext cx="219008" cy="592788"/>
            </a:xfrm>
            <a:custGeom>
              <a:avLst/>
              <a:gdLst/>
              <a:ahLst/>
              <a:cxnLst/>
              <a:rect l="l" t="t" r="r" b="b"/>
              <a:pathLst>
                <a:path w="3123" h="8453" extrusionOk="0">
                  <a:moveTo>
                    <a:pt x="1588" y="4857"/>
                  </a:moveTo>
                  <a:lnTo>
                    <a:pt x="1588" y="4857"/>
                  </a:lnTo>
                  <a:cubicBezTo>
                    <a:pt x="1731" y="5259"/>
                    <a:pt x="1874" y="5660"/>
                    <a:pt x="2007" y="6053"/>
                  </a:cubicBezTo>
                  <a:lnTo>
                    <a:pt x="2079" y="6231"/>
                  </a:lnTo>
                  <a:cubicBezTo>
                    <a:pt x="2106" y="6311"/>
                    <a:pt x="2132" y="6392"/>
                    <a:pt x="2159" y="6463"/>
                  </a:cubicBezTo>
                  <a:cubicBezTo>
                    <a:pt x="2123" y="6392"/>
                    <a:pt x="2097" y="6311"/>
                    <a:pt x="2070" y="6240"/>
                  </a:cubicBezTo>
                  <a:cubicBezTo>
                    <a:pt x="1891" y="5785"/>
                    <a:pt x="1740" y="5321"/>
                    <a:pt x="1588" y="4857"/>
                  </a:cubicBezTo>
                  <a:close/>
                  <a:moveTo>
                    <a:pt x="116" y="0"/>
                  </a:moveTo>
                  <a:cubicBezTo>
                    <a:pt x="107" y="0"/>
                    <a:pt x="99" y="2"/>
                    <a:pt x="89" y="4"/>
                  </a:cubicBezTo>
                  <a:cubicBezTo>
                    <a:pt x="0" y="40"/>
                    <a:pt x="27" y="138"/>
                    <a:pt x="72" y="290"/>
                  </a:cubicBezTo>
                  <a:cubicBezTo>
                    <a:pt x="205" y="736"/>
                    <a:pt x="339" y="1191"/>
                    <a:pt x="464" y="1637"/>
                  </a:cubicBezTo>
                  <a:lnTo>
                    <a:pt x="518" y="1833"/>
                  </a:lnTo>
                  <a:cubicBezTo>
                    <a:pt x="741" y="2591"/>
                    <a:pt x="955" y="3323"/>
                    <a:pt x="1178" y="4072"/>
                  </a:cubicBezTo>
                  <a:lnTo>
                    <a:pt x="1196" y="4108"/>
                  </a:lnTo>
                  <a:cubicBezTo>
                    <a:pt x="1410" y="4831"/>
                    <a:pt x="1642" y="5580"/>
                    <a:pt x="1918" y="6294"/>
                  </a:cubicBezTo>
                  <a:cubicBezTo>
                    <a:pt x="2097" y="6749"/>
                    <a:pt x="2293" y="7221"/>
                    <a:pt x="2525" y="7676"/>
                  </a:cubicBezTo>
                  <a:cubicBezTo>
                    <a:pt x="2668" y="7953"/>
                    <a:pt x="2801" y="8194"/>
                    <a:pt x="2944" y="8408"/>
                  </a:cubicBezTo>
                  <a:cubicBezTo>
                    <a:pt x="2962" y="8435"/>
                    <a:pt x="2989" y="8452"/>
                    <a:pt x="3024" y="8452"/>
                  </a:cubicBezTo>
                  <a:lnTo>
                    <a:pt x="3051" y="8452"/>
                  </a:lnTo>
                  <a:cubicBezTo>
                    <a:pt x="3051" y="8444"/>
                    <a:pt x="3060" y="8444"/>
                    <a:pt x="3060" y="8444"/>
                  </a:cubicBezTo>
                  <a:cubicBezTo>
                    <a:pt x="3105" y="8417"/>
                    <a:pt x="3123" y="8372"/>
                    <a:pt x="3096" y="8328"/>
                  </a:cubicBezTo>
                  <a:cubicBezTo>
                    <a:pt x="2980" y="8087"/>
                    <a:pt x="2864" y="7837"/>
                    <a:pt x="2757" y="7578"/>
                  </a:cubicBezTo>
                  <a:cubicBezTo>
                    <a:pt x="2587" y="7177"/>
                    <a:pt x="2418" y="6731"/>
                    <a:pt x="2222" y="6187"/>
                  </a:cubicBezTo>
                  <a:lnTo>
                    <a:pt x="2159" y="5999"/>
                  </a:lnTo>
                  <a:cubicBezTo>
                    <a:pt x="1927" y="5339"/>
                    <a:pt x="1686" y="4661"/>
                    <a:pt x="1463" y="3983"/>
                  </a:cubicBezTo>
                  <a:cubicBezTo>
                    <a:pt x="1222" y="3252"/>
                    <a:pt x="990" y="2511"/>
                    <a:pt x="750" y="1762"/>
                  </a:cubicBezTo>
                  <a:lnTo>
                    <a:pt x="643" y="1414"/>
                  </a:lnTo>
                  <a:cubicBezTo>
                    <a:pt x="518" y="1030"/>
                    <a:pt x="393" y="620"/>
                    <a:pt x="259" y="227"/>
                  </a:cubicBezTo>
                  <a:cubicBezTo>
                    <a:pt x="219" y="99"/>
                    <a:pt x="186"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8"/>
          <p:cNvGrpSpPr/>
          <p:nvPr/>
        </p:nvGrpSpPr>
        <p:grpSpPr>
          <a:xfrm rot="10800000" flipH="1">
            <a:off x="896244" y="4488174"/>
            <a:ext cx="255724" cy="239066"/>
            <a:chOff x="3829100" y="1083350"/>
            <a:chExt cx="105925" cy="99025"/>
          </a:xfrm>
        </p:grpSpPr>
        <p:sp>
          <p:nvSpPr>
            <p:cNvPr id="1999" name="Google Shape;1999;p8"/>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8"/>
          <p:cNvGrpSpPr/>
          <p:nvPr/>
        </p:nvGrpSpPr>
        <p:grpSpPr>
          <a:xfrm rot="10800000" flipH="1">
            <a:off x="8558981" y="4404549"/>
            <a:ext cx="145274" cy="140748"/>
            <a:chOff x="3829100" y="1124075"/>
            <a:chExt cx="60175" cy="58300"/>
          </a:xfrm>
        </p:grpSpPr>
        <p:sp>
          <p:nvSpPr>
            <p:cNvPr id="2006" name="Google Shape;2006;p8"/>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8"/>
          <p:cNvGrpSpPr/>
          <p:nvPr/>
        </p:nvGrpSpPr>
        <p:grpSpPr>
          <a:xfrm rot="8100000">
            <a:off x="460288" y="-701356"/>
            <a:ext cx="1772363" cy="1747587"/>
            <a:chOff x="3730925" y="3625750"/>
            <a:chExt cx="599125" cy="590750"/>
          </a:xfrm>
        </p:grpSpPr>
        <p:sp>
          <p:nvSpPr>
            <p:cNvPr id="2010" name="Google Shape;2010;p8"/>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8"/>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8"/>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8"/>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8"/>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8"/>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8"/>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8"/>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8"/>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8"/>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8"/>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8"/>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8"/>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8"/>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8"/>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8"/>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8"/>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8"/>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8"/>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8"/>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8"/>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8"/>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8"/>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8"/>
          <p:cNvGrpSpPr/>
          <p:nvPr/>
        </p:nvGrpSpPr>
        <p:grpSpPr>
          <a:xfrm rot="8506010">
            <a:off x="554740" y="151667"/>
            <a:ext cx="938750" cy="1294305"/>
            <a:chOff x="4491450" y="1330000"/>
            <a:chExt cx="409500" cy="564600"/>
          </a:xfrm>
        </p:grpSpPr>
        <p:sp>
          <p:nvSpPr>
            <p:cNvPr id="2089" name="Google Shape;2089;p8"/>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8"/>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8"/>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8"/>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8"/>
          <p:cNvGrpSpPr/>
          <p:nvPr/>
        </p:nvGrpSpPr>
        <p:grpSpPr>
          <a:xfrm rot="-10062541">
            <a:off x="-1137695" y="-105580"/>
            <a:ext cx="2125921" cy="2262294"/>
            <a:chOff x="7825794" y="3536048"/>
            <a:chExt cx="1670575" cy="1777739"/>
          </a:xfrm>
        </p:grpSpPr>
        <p:sp>
          <p:nvSpPr>
            <p:cNvPr id="2114" name="Google Shape;2114;p8"/>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8"/>
          <p:cNvGrpSpPr/>
          <p:nvPr/>
        </p:nvGrpSpPr>
        <p:grpSpPr>
          <a:xfrm rot="10343962">
            <a:off x="-797838" y="-422853"/>
            <a:ext cx="1983666" cy="1190563"/>
            <a:chOff x="4267075" y="2130800"/>
            <a:chExt cx="1362982" cy="818039"/>
          </a:xfrm>
        </p:grpSpPr>
        <p:sp>
          <p:nvSpPr>
            <p:cNvPr id="2139" name="Google Shape;2139;p8"/>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8"/>
          <p:cNvGrpSpPr/>
          <p:nvPr/>
        </p:nvGrpSpPr>
        <p:grpSpPr>
          <a:xfrm rot="-9403855" flipH="1">
            <a:off x="7589451" y="-835767"/>
            <a:ext cx="2225347" cy="1335616"/>
            <a:chOff x="4267075" y="2130800"/>
            <a:chExt cx="1362982" cy="818039"/>
          </a:xfrm>
        </p:grpSpPr>
        <p:sp>
          <p:nvSpPr>
            <p:cNvPr id="2160" name="Google Shape;2160;p8"/>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8"/>
          <p:cNvGrpSpPr/>
          <p:nvPr/>
        </p:nvGrpSpPr>
        <p:grpSpPr>
          <a:xfrm rot="-8368838" flipH="1">
            <a:off x="7966854" y="-445695"/>
            <a:ext cx="1329525" cy="1833089"/>
            <a:chOff x="4491450" y="1330000"/>
            <a:chExt cx="409500" cy="564600"/>
          </a:xfrm>
        </p:grpSpPr>
        <p:sp>
          <p:nvSpPr>
            <p:cNvPr id="2181" name="Google Shape;2181;p8"/>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5" name="Google Shape;2205;p8"/>
          <p:cNvGrpSpPr/>
          <p:nvPr/>
        </p:nvGrpSpPr>
        <p:grpSpPr>
          <a:xfrm rot="-10420973" flipH="1">
            <a:off x="8172170" y="-104861"/>
            <a:ext cx="1841856" cy="2620142"/>
            <a:chOff x="4591675" y="3052375"/>
            <a:chExt cx="490350" cy="697550"/>
          </a:xfrm>
        </p:grpSpPr>
        <p:sp>
          <p:nvSpPr>
            <p:cNvPr id="2206" name="Google Shape;2206;p8"/>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8"/>
          <p:cNvGrpSpPr/>
          <p:nvPr/>
        </p:nvGrpSpPr>
        <p:grpSpPr>
          <a:xfrm rot="10378592" flipH="1">
            <a:off x="6444177" y="4291485"/>
            <a:ext cx="255726" cy="239068"/>
            <a:chOff x="3829100" y="1083350"/>
            <a:chExt cx="105925" cy="99025"/>
          </a:xfrm>
        </p:grpSpPr>
        <p:sp>
          <p:nvSpPr>
            <p:cNvPr id="2219" name="Google Shape;2219;p8"/>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8"/>
          <p:cNvGrpSpPr/>
          <p:nvPr/>
        </p:nvGrpSpPr>
        <p:grpSpPr>
          <a:xfrm rot="3198458" flipH="1">
            <a:off x="681057" y="2571393"/>
            <a:ext cx="255719" cy="239061"/>
            <a:chOff x="3829100" y="1083350"/>
            <a:chExt cx="105925" cy="99025"/>
          </a:xfrm>
        </p:grpSpPr>
        <p:sp>
          <p:nvSpPr>
            <p:cNvPr id="2226" name="Google Shape;2226;p8"/>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8"/>
          <p:cNvGrpSpPr/>
          <p:nvPr/>
        </p:nvGrpSpPr>
        <p:grpSpPr>
          <a:xfrm rot="10800000">
            <a:off x="3659132" y="144126"/>
            <a:ext cx="621808" cy="653446"/>
            <a:chOff x="2661075" y="3521800"/>
            <a:chExt cx="174425" cy="183300"/>
          </a:xfrm>
        </p:grpSpPr>
        <p:sp>
          <p:nvSpPr>
            <p:cNvPr id="2233" name="Google Shape;2233;p8"/>
            <p:cNvSpPr/>
            <p:nvPr/>
          </p:nvSpPr>
          <p:spPr>
            <a:xfrm>
              <a:off x="2750725" y="3584975"/>
              <a:ext cx="44175" cy="41300"/>
            </a:xfrm>
            <a:custGeom>
              <a:avLst/>
              <a:gdLst/>
              <a:ahLst/>
              <a:cxnLst/>
              <a:rect l="l" t="t" r="r" b="b"/>
              <a:pathLst>
                <a:path w="1767" h="1652" extrusionOk="0">
                  <a:moveTo>
                    <a:pt x="941" y="1"/>
                  </a:moveTo>
                  <a:cubicBezTo>
                    <a:pt x="657" y="1"/>
                    <a:pt x="380" y="152"/>
                    <a:pt x="224" y="416"/>
                  </a:cubicBezTo>
                  <a:cubicBezTo>
                    <a:pt x="0" y="808"/>
                    <a:pt x="134" y="1317"/>
                    <a:pt x="527" y="1540"/>
                  </a:cubicBezTo>
                  <a:cubicBezTo>
                    <a:pt x="661" y="1614"/>
                    <a:pt x="801" y="1651"/>
                    <a:pt x="942" y="1651"/>
                  </a:cubicBezTo>
                  <a:cubicBezTo>
                    <a:pt x="970" y="1651"/>
                    <a:pt x="998" y="1650"/>
                    <a:pt x="1026" y="1647"/>
                  </a:cubicBezTo>
                  <a:cubicBezTo>
                    <a:pt x="1071" y="1638"/>
                    <a:pt x="1116" y="1629"/>
                    <a:pt x="1160" y="1620"/>
                  </a:cubicBezTo>
                  <a:cubicBezTo>
                    <a:pt x="1365" y="1558"/>
                    <a:pt x="1544" y="1433"/>
                    <a:pt x="1651" y="1236"/>
                  </a:cubicBezTo>
                  <a:cubicBezTo>
                    <a:pt x="1731" y="1103"/>
                    <a:pt x="1767" y="960"/>
                    <a:pt x="1767" y="817"/>
                  </a:cubicBezTo>
                  <a:cubicBezTo>
                    <a:pt x="1767" y="799"/>
                    <a:pt x="1758" y="781"/>
                    <a:pt x="1758" y="755"/>
                  </a:cubicBezTo>
                  <a:cubicBezTo>
                    <a:pt x="1740" y="496"/>
                    <a:pt x="1597" y="246"/>
                    <a:pt x="1348" y="112"/>
                  </a:cubicBezTo>
                  <a:cubicBezTo>
                    <a:pt x="1219" y="36"/>
                    <a:pt x="1079"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8"/>
            <p:cNvSpPr/>
            <p:nvPr/>
          </p:nvSpPr>
          <p:spPr>
            <a:xfrm>
              <a:off x="2663300" y="3599925"/>
              <a:ext cx="43950" cy="41200"/>
            </a:xfrm>
            <a:custGeom>
              <a:avLst/>
              <a:gdLst/>
              <a:ahLst/>
              <a:cxnLst/>
              <a:rect l="l" t="t" r="r" b="b"/>
              <a:pathLst>
                <a:path w="1758" h="1648" extrusionOk="0">
                  <a:moveTo>
                    <a:pt x="939" y="0"/>
                  </a:moveTo>
                  <a:cubicBezTo>
                    <a:pt x="653" y="0"/>
                    <a:pt x="373" y="151"/>
                    <a:pt x="223" y="415"/>
                  </a:cubicBezTo>
                  <a:cubicBezTo>
                    <a:pt x="0" y="808"/>
                    <a:pt x="134" y="1307"/>
                    <a:pt x="527" y="1539"/>
                  </a:cubicBezTo>
                  <a:cubicBezTo>
                    <a:pt x="655" y="1612"/>
                    <a:pt x="795" y="1647"/>
                    <a:pt x="933" y="1647"/>
                  </a:cubicBezTo>
                  <a:cubicBezTo>
                    <a:pt x="1218" y="1647"/>
                    <a:pt x="1495" y="1500"/>
                    <a:pt x="1651" y="1236"/>
                  </a:cubicBezTo>
                  <a:cubicBezTo>
                    <a:pt x="1651" y="1236"/>
                    <a:pt x="1651" y="1236"/>
                    <a:pt x="1651" y="1227"/>
                  </a:cubicBezTo>
                  <a:cubicBezTo>
                    <a:pt x="1678" y="1191"/>
                    <a:pt x="1695" y="1147"/>
                    <a:pt x="1713" y="1111"/>
                  </a:cubicBezTo>
                  <a:cubicBezTo>
                    <a:pt x="1749" y="1013"/>
                    <a:pt x="1758" y="915"/>
                    <a:pt x="1758" y="817"/>
                  </a:cubicBezTo>
                  <a:cubicBezTo>
                    <a:pt x="1758" y="799"/>
                    <a:pt x="1758" y="772"/>
                    <a:pt x="1758" y="754"/>
                  </a:cubicBezTo>
                  <a:cubicBezTo>
                    <a:pt x="1740" y="496"/>
                    <a:pt x="1588" y="246"/>
                    <a:pt x="1348" y="112"/>
                  </a:cubicBezTo>
                  <a:cubicBezTo>
                    <a:pt x="1219" y="36"/>
                    <a:pt x="1078"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8"/>
            <p:cNvSpPr/>
            <p:nvPr/>
          </p:nvSpPr>
          <p:spPr>
            <a:xfrm>
              <a:off x="2664200" y="3523725"/>
              <a:ext cx="57325" cy="53775"/>
            </a:xfrm>
            <a:custGeom>
              <a:avLst/>
              <a:gdLst/>
              <a:ahLst/>
              <a:cxnLst/>
              <a:rect l="l" t="t" r="r" b="b"/>
              <a:pathLst>
                <a:path w="2293" h="2151" extrusionOk="0">
                  <a:moveTo>
                    <a:pt x="1211" y="1"/>
                  </a:moveTo>
                  <a:cubicBezTo>
                    <a:pt x="749" y="1"/>
                    <a:pt x="324" y="294"/>
                    <a:pt x="179" y="760"/>
                  </a:cubicBezTo>
                  <a:cubicBezTo>
                    <a:pt x="0" y="1322"/>
                    <a:pt x="321" y="1929"/>
                    <a:pt x="892" y="2098"/>
                  </a:cubicBezTo>
                  <a:cubicBezTo>
                    <a:pt x="995" y="2134"/>
                    <a:pt x="1100" y="2150"/>
                    <a:pt x="1205" y="2150"/>
                  </a:cubicBezTo>
                  <a:cubicBezTo>
                    <a:pt x="1335" y="2150"/>
                    <a:pt x="1464" y="2125"/>
                    <a:pt x="1588" y="2081"/>
                  </a:cubicBezTo>
                  <a:cubicBezTo>
                    <a:pt x="1624" y="2072"/>
                    <a:pt x="1659" y="2054"/>
                    <a:pt x="1686" y="2036"/>
                  </a:cubicBezTo>
                  <a:cubicBezTo>
                    <a:pt x="1936" y="1902"/>
                    <a:pt x="2141" y="1679"/>
                    <a:pt x="2230" y="1394"/>
                  </a:cubicBezTo>
                  <a:cubicBezTo>
                    <a:pt x="2293" y="1206"/>
                    <a:pt x="2293" y="1010"/>
                    <a:pt x="2248" y="832"/>
                  </a:cubicBezTo>
                  <a:cubicBezTo>
                    <a:pt x="2248" y="805"/>
                    <a:pt x="2239" y="778"/>
                    <a:pt x="2230" y="751"/>
                  </a:cubicBezTo>
                  <a:cubicBezTo>
                    <a:pt x="2123" y="430"/>
                    <a:pt x="1874" y="154"/>
                    <a:pt x="1526" y="47"/>
                  </a:cubicBezTo>
                  <a:cubicBezTo>
                    <a:pt x="1421" y="15"/>
                    <a:pt x="1315" y="1"/>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8"/>
            <p:cNvSpPr/>
            <p:nvPr/>
          </p:nvSpPr>
          <p:spPr>
            <a:xfrm>
              <a:off x="2703900" y="3574600"/>
              <a:ext cx="130250" cy="128475"/>
            </a:xfrm>
            <a:custGeom>
              <a:avLst/>
              <a:gdLst/>
              <a:ahLst/>
              <a:cxnLst/>
              <a:rect l="l" t="t" r="r" b="b"/>
              <a:pathLst>
                <a:path w="5210" h="5139" extrusionOk="0">
                  <a:moveTo>
                    <a:pt x="98" y="1"/>
                  </a:moveTo>
                  <a:cubicBezTo>
                    <a:pt x="71" y="19"/>
                    <a:pt x="36" y="37"/>
                    <a:pt x="0" y="46"/>
                  </a:cubicBezTo>
                  <a:cubicBezTo>
                    <a:pt x="98" y="278"/>
                    <a:pt x="205" y="501"/>
                    <a:pt x="321" y="724"/>
                  </a:cubicBezTo>
                  <a:cubicBezTo>
                    <a:pt x="660" y="1339"/>
                    <a:pt x="1071" y="1910"/>
                    <a:pt x="1526" y="2445"/>
                  </a:cubicBezTo>
                  <a:cubicBezTo>
                    <a:pt x="1526" y="2445"/>
                    <a:pt x="1534" y="2463"/>
                    <a:pt x="1552" y="2481"/>
                  </a:cubicBezTo>
                  <a:cubicBezTo>
                    <a:pt x="1630" y="2584"/>
                    <a:pt x="1587" y="2615"/>
                    <a:pt x="1506" y="2615"/>
                  </a:cubicBezTo>
                  <a:cubicBezTo>
                    <a:pt x="1418" y="2615"/>
                    <a:pt x="1287" y="2580"/>
                    <a:pt x="1213" y="2561"/>
                  </a:cubicBezTo>
                  <a:cubicBezTo>
                    <a:pt x="928" y="2490"/>
                    <a:pt x="598" y="2374"/>
                    <a:pt x="330" y="2240"/>
                  </a:cubicBezTo>
                  <a:cubicBezTo>
                    <a:pt x="232" y="2187"/>
                    <a:pt x="152" y="2151"/>
                    <a:pt x="89" y="2124"/>
                  </a:cubicBezTo>
                  <a:cubicBezTo>
                    <a:pt x="71" y="2160"/>
                    <a:pt x="54" y="2204"/>
                    <a:pt x="27" y="2240"/>
                  </a:cubicBezTo>
                  <a:cubicBezTo>
                    <a:pt x="27" y="2249"/>
                    <a:pt x="27" y="2249"/>
                    <a:pt x="27" y="2249"/>
                  </a:cubicBezTo>
                  <a:cubicBezTo>
                    <a:pt x="116" y="2303"/>
                    <a:pt x="214" y="2347"/>
                    <a:pt x="312" y="2392"/>
                  </a:cubicBezTo>
                  <a:cubicBezTo>
                    <a:pt x="651" y="2570"/>
                    <a:pt x="1365" y="2891"/>
                    <a:pt x="1784" y="3123"/>
                  </a:cubicBezTo>
                  <a:cubicBezTo>
                    <a:pt x="2141" y="3311"/>
                    <a:pt x="3265" y="4051"/>
                    <a:pt x="3265" y="4051"/>
                  </a:cubicBezTo>
                  <a:lnTo>
                    <a:pt x="3479" y="4212"/>
                  </a:lnTo>
                  <a:lnTo>
                    <a:pt x="3899" y="4524"/>
                  </a:lnTo>
                  <a:cubicBezTo>
                    <a:pt x="4041" y="4631"/>
                    <a:pt x="4193" y="4711"/>
                    <a:pt x="4345" y="4809"/>
                  </a:cubicBezTo>
                  <a:lnTo>
                    <a:pt x="4773" y="5095"/>
                  </a:lnTo>
                  <a:cubicBezTo>
                    <a:pt x="4817" y="5124"/>
                    <a:pt x="4868" y="5138"/>
                    <a:pt x="4918" y="5138"/>
                  </a:cubicBezTo>
                  <a:cubicBezTo>
                    <a:pt x="4992" y="5138"/>
                    <a:pt x="5064" y="5108"/>
                    <a:pt x="5112" y="5050"/>
                  </a:cubicBezTo>
                  <a:cubicBezTo>
                    <a:pt x="5210" y="4934"/>
                    <a:pt x="5183" y="4765"/>
                    <a:pt x="5058" y="4684"/>
                  </a:cubicBezTo>
                  <a:cubicBezTo>
                    <a:pt x="5049" y="4684"/>
                    <a:pt x="5040" y="4676"/>
                    <a:pt x="5040" y="4676"/>
                  </a:cubicBezTo>
                  <a:lnTo>
                    <a:pt x="5023" y="4667"/>
                  </a:lnTo>
                  <a:cubicBezTo>
                    <a:pt x="4719" y="4515"/>
                    <a:pt x="4407" y="4363"/>
                    <a:pt x="4113" y="4194"/>
                  </a:cubicBezTo>
                  <a:lnTo>
                    <a:pt x="3792" y="3998"/>
                  </a:lnTo>
                  <a:lnTo>
                    <a:pt x="3676" y="3917"/>
                  </a:lnTo>
                  <a:cubicBezTo>
                    <a:pt x="3658" y="3908"/>
                    <a:pt x="3631" y="3891"/>
                    <a:pt x="3613" y="3873"/>
                  </a:cubicBezTo>
                  <a:cubicBezTo>
                    <a:pt x="3613" y="3864"/>
                    <a:pt x="3604" y="3864"/>
                    <a:pt x="3604" y="3864"/>
                  </a:cubicBezTo>
                  <a:cubicBezTo>
                    <a:pt x="3229" y="3614"/>
                    <a:pt x="3015" y="3444"/>
                    <a:pt x="2989" y="3418"/>
                  </a:cubicBezTo>
                  <a:lnTo>
                    <a:pt x="2980" y="3418"/>
                  </a:lnTo>
                  <a:cubicBezTo>
                    <a:pt x="2819" y="3311"/>
                    <a:pt x="2560" y="3088"/>
                    <a:pt x="2453" y="2990"/>
                  </a:cubicBezTo>
                  <a:cubicBezTo>
                    <a:pt x="2186" y="2775"/>
                    <a:pt x="1954" y="2517"/>
                    <a:pt x="1713" y="2276"/>
                  </a:cubicBezTo>
                  <a:cubicBezTo>
                    <a:pt x="1249" y="1776"/>
                    <a:pt x="821" y="1232"/>
                    <a:pt x="464" y="643"/>
                  </a:cubicBezTo>
                  <a:cubicBezTo>
                    <a:pt x="339" y="429"/>
                    <a:pt x="214" y="215"/>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8"/>
            <p:cNvSpPr/>
            <p:nvPr/>
          </p:nvSpPr>
          <p:spPr>
            <a:xfrm>
              <a:off x="2776375" y="3625450"/>
              <a:ext cx="17650" cy="45750"/>
            </a:xfrm>
            <a:custGeom>
              <a:avLst/>
              <a:gdLst/>
              <a:ahLst/>
              <a:cxnLst/>
              <a:rect l="l" t="t" r="r" b="b"/>
              <a:pathLst>
                <a:path w="706" h="1830" extrusionOk="0">
                  <a:moveTo>
                    <a:pt x="134" y="1"/>
                  </a:moveTo>
                  <a:cubicBezTo>
                    <a:pt x="90" y="10"/>
                    <a:pt x="45" y="19"/>
                    <a:pt x="0" y="28"/>
                  </a:cubicBezTo>
                  <a:cubicBezTo>
                    <a:pt x="27" y="206"/>
                    <a:pt x="63" y="393"/>
                    <a:pt x="81" y="572"/>
                  </a:cubicBezTo>
                  <a:cubicBezTo>
                    <a:pt x="99" y="786"/>
                    <a:pt x="134" y="1179"/>
                    <a:pt x="134" y="1330"/>
                  </a:cubicBezTo>
                  <a:cubicBezTo>
                    <a:pt x="134" y="1359"/>
                    <a:pt x="122" y="1388"/>
                    <a:pt x="103" y="1388"/>
                  </a:cubicBezTo>
                  <a:cubicBezTo>
                    <a:pt x="99" y="1388"/>
                    <a:pt x="95" y="1387"/>
                    <a:pt x="90" y="1384"/>
                  </a:cubicBezTo>
                  <a:lnTo>
                    <a:pt x="90" y="1384"/>
                  </a:lnTo>
                  <a:cubicBezTo>
                    <a:pt x="116" y="1410"/>
                    <a:pt x="330" y="1580"/>
                    <a:pt x="705" y="1830"/>
                  </a:cubicBezTo>
                  <a:cubicBezTo>
                    <a:pt x="589" y="1732"/>
                    <a:pt x="464" y="1562"/>
                    <a:pt x="438" y="1428"/>
                  </a:cubicBezTo>
                  <a:cubicBezTo>
                    <a:pt x="357" y="1089"/>
                    <a:pt x="241" y="50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8"/>
            <p:cNvSpPr/>
            <p:nvPr/>
          </p:nvSpPr>
          <p:spPr>
            <a:xfrm>
              <a:off x="2673100" y="3535450"/>
              <a:ext cx="20325" cy="19150"/>
            </a:xfrm>
            <a:custGeom>
              <a:avLst/>
              <a:gdLst/>
              <a:ahLst/>
              <a:cxnLst/>
              <a:rect l="l" t="t" r="r" b="b"/>
              <a:pathLst>
                <a:path w="813" h="766" extrusionOk="0">
                  <a:moveTo>
                    <a:pt x="450" y="0"/>
                  </a:moveTo>
                  <a:cubicBezTo>
                    <a:pt x="325" y="0"/>
                    <a:pt x="196" y="74"/>
                    <a:pt x="117" y="202"/>
                  </a:cubicBezTo>
                  <a:cubicBezTo>
                    <a:pt x="1" y="380"/>
                    <a:pt x="37" y="612"/>
                    <a:pt x="197" y="719"/>
                  </a:cubicBezTo>
                  <a:cubicBezTo>
                    <a:pt x="248" y="751"/>
                    <a:pt x="305" y="766"/>
                    <a:pt x="363" y="766"/>
                  </a:cubicBezTo>
                  <a:cubicBezTo>
                    <a:pt x="488" y="766"/>
                    <a:pt x="618" y="696"/>
                    <a:pt x="697" y="568"/>
                  </a:cubicBezTo>
                  <a:cubicBezTo>
                    <a:pt x="813" y="380"/>
                    <a:pt x="777" y="149"/>
                    <a:pt x="617" y="50"/>
                  </a:cubicBezTo>
                  <a:cubicBezTo>
                    <a:pt x="566" y="16"/>
                    <a:pt x="508"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8"/>
            <p:cNvSpPr/>
            <p:nvPr/>
          </p:nvSpPr>
          <p:spPr>
            <a:xfrm>
              <a:off x="2670650" y="3609550"/>
              <a:ext cx="18550" cy="19800"/>
            </a:xfrm>
            <a:custGeom>
              <a:avLst/>
              <a:gdLst/>
              <a:ahLst/>
              <a:cxnLst/>
              <a:rect l="l" t="t" r="r" b="b"/>
              <a:pathLst>
                <a:path w="742" h="792" extrusionOk="0">
                  <a:moveTo>
                    <a:pt x="386" y="1"/>
                  </a:moveTo>
                  <a:cubicBezTo>
                    <a:pt x="215" y="1"/>
                    <a:pt x="61" y="145"/>
                    <a:pt x="28" y="343"/>
                  </a:cubicBezTo>
                  <a:cubicBezTo>
                    <a:pt x="1" y="557"/>
                    <a:pt x="126" y="762"/>
                    <a:pt x="313" y="789"/>
                  </a:cubicBezTo>
                  <a:cubicBezTo>
                    <a:pt x="327" y="791"/>
                    <a:pt x="342" y="792"/>
                    <a:pt x="356" y="792"/>
                  </a:cubicBezTo>
                  <a:cubicBezTo>
                    <a:pt x="527" y="792"/>
                    <a:pt x="681" y="647"/>
                    <a:pt x="706" y="450"/>
                  </a:cubicBezTo>
                  <a:cubicBezTo>
                    <a:pt x="741" y="227"/>
                    <a:pt x="616" y="30"/>
                    <a:pt x="429" y="4"/>
                  </a:cubicBezTo>
                  <a:cubicBezTo>
                    <a:pt x="415" y="2"/>
                    <a:pt x="400"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8"/>
            <p:cNvSpPr/>
            <p:nvPr/>
          </p:nvSpPr>
          <p:spPr>
            <a:xfrm>
              <a:off x="2756750" y="3594650"/>
              <a:ext cx="20325" cy="19000"/>
            </a:xfrm>
            <a:custGeom>
              <a:avLst/>
              <a:gdLst/>
              <a:ahLst/>
              <a:cxnLst/>
              <a:rect l="l" t="t" r="r" b="b"/>
              <a:pathLst>
                <a:path w="813" h="760" extrusionOk="0">
                  <a:moveTo>
                    <a:pt x="461" y="0"/>
                  </a:moveTo>
                  <a:cubicBezTo>
                    <a:pt x="337" y="0"/>
                    <a:pt x="204" y="68"/>
                    <a:pt x="125" y="189"/>
                  </a:cubicBezTo>
                  <a:cubicBezTo>
                    <a:pt x="0" y="368"/>
                    <a:pt x="27" y="608"/>
                    <a:pt x="188" y="707"/>
                  </a:cubicBezTo>
                  <a:cubicBezTo>
                    <a:pt x="241" y="742"/>
                    <a:pt x="302" y="759"/>
                    <a:pt x="363" y="759"/>
                  </a:cubicBezTo>
                  <a:cubicBezTo>
                    <a:pt x="486" y="759"/>
                    <a:pt x="613" y="692"/>
                    <a:pt x="696" y="573"/>
                  </a:cubicBezTo>
                  <a:cubicBezTo>
                    <a:pt x="812" y="385"/>
                    <a:pt x="785" y="154"/>
                    <a:pt x="625" y="46"/>
                  </a:cubicBezTo>
                  <a:cubicBezTo>
                    <a:pt x="576" y="15"/>
                    <a:pt x="520" y="0"/>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
            <p:cNvSpPr/>
            <p:nvPr/>
          </p:nvSpPr>
          <p:spPr>
            <a:xfrm>
              <a:off x="2701650" y="3572650"/>
              <a:ext cx="133850" cy="132450"/>
            </a:xfrm>
            <a:custGeom>
              <a:avLst/>
              <a:gdLst/>
              <a:ahLst/>
              <a:cxnLst/>
              <a:rect l="l" t="t" r="r" b="b"/>
              <a:pathLst>
                <a:path w="5354" h="5298" extrusionOk="0">
                  <a:moveTo>
                    <a:pt x="474" y="739"/>
                  </a:moveTo>
                  <a:lnTo>
                    <a:pt x="478" y="753"/>
                  </a:lnTo>
                  <a:cubicBezTo>
                    <a:pt x="476" y="748"/>
                    <a:pt x="474" y="744"/>
                    <a:pt x="474" y="739"/>
                  </a:cubicBezTo>
                  <a:close/>
                  <a:moveTo>
                    <a:pt x="483" y="766"/>
                  </a:moveTo>
                  <a:lnTo>
                    <a:pt x="483" y="766"/>
                  </a:lnTo>
                  <a:cubicBezTo>
                    <a:pt x="831" y="1328"/>
                    <a:pt x="1250" y="1881"/>
                    <a:pt x="1749" y="2407"/>
                  </a:cubicBezTo>
                  <a:cubicBezTo>
                    <a:pt x="1821" y="2479"/>
                    <a:pt x="1883" y="2550"/>
                    <a:pt x="1955" y="2621"/>
                  </a:cubicBezTo>
                  <a:cubicBezTo>
                    <a:pt x="2124" y="2791"/>
                    <a:pt x="2302" y="2969"/>
                    <a:pt x="2490" y="3130"/>
                  </a:cubicBezTo>
                  <a:lnTo>
                    <a:pt x="2534" y="3166"/>
                  </a:lnTo>
                  <a:cubicBezTo>
                    <a:pt x="2668" y="3282"/>
                    <a:pt x="2882" y="3469"/>
                    <a:pt x="3025" y="3558"/>
                  </a:cubicBezTo>
                  <a:cubicBezTo>
                    <a:pt x="3045" y="3573"/>
                    <a:pt x="3067" y="3580"/>
                    <a:pt x="3089" y="3580"/>
                  </a:cubicBezTo>
                  <a:cubicBezTo>
                    <a:pt x="3107" y="3580"/>
                    <a:pt x="3125" y="3575"/>
                    <a:pt x="3141" y="3567"/>
                  </a:cubicBezTo>
                  <a:cubicBezTo>
                    <a:pt x="3177" y="3549"/>
                    <a:pt x="3204" y="3505"/>
                    <a:pt x="3204" y="3451"/>
                  </a:cubicBezTo>
                  <a:cubicBezTo>
                    <a:pt x="3204" y="3282"/>
                    <a:pt x="3168" y="2853"/>
                    <a:pt x="3150" y="2675"/>
                  </a:cubicBezTo>
                  <a:cubicBezTo>
                    <a:pt x="3141" y="2621"/>
                    <a:pt x="3132" y="2568"/>
                    <a:pt x="3123" y="2505"/>
                  </a:cubicBezTo>
                  <a:lnTo>
                    <a:pt x="3123" y="2505"/>
                  </a:lnTo>
                  <a:cubicBezTo>
                    <a:pt x="3150" y="2639"/>
                    <a:pt x="3177" y="2764"/>
                    <a:pt x="3204" y="2898"/>
                  </a:cubicBezTo>
                  <a:cubicBezTo>
                    <a:pt x="3257" y="3148"/>
                    <a:pt x="3311" y="3389"/>
                    <a:pt x="3346" y="3558"/>
                  </a:cubicBezTo>
                  <a:cubicBezTo>
                    <a:pt x="3391" y="3745"/>
                    <a:pt x="3578" y="3969"/>
                    <a:pt x="3730" y="4067"/>
                  </a:cubicBezTo>
                  <a:lnTo>
                    <a:pt x="4167" y="4334"/>
                  </a:lnTo>
                  <a:cubicBezTo>
                    <a:pt x="4390" y="4468"/>
                    <a:pt x="4631" y="4593"/>
                    <a:pt x="4863" y="4709"/>
                  </a:cubicBezTo>
                  <a:cubicBezTo>
                    <a:pt x="4934" y="4745"/>
                    <a:pt x="5006" y="4780"/>
                    <a:pt x="5077" y="4816"/>
                  </a:cubicBezTo>
                  <a:lnTo>
                    <a:pt x="5104" y="4834"/>
                  </a:lnTo>
                  <a:cubicBezTo>
                    <a:pt x="5148" y="4861"/>
                    <a:pt x="5175" y="4896"/>
                    <a:pt x="5175" y="4950"/>
                  </a:cubicBezTo>
                  <a:cubicBezTo>
                    <a:pt x="5184" y="4994"/>
                    <a:pt x="5175" y="5039"/>
                    <a:pt x="5148" y="5084"/>
                  </a:cubicBezTo>
                  <a:cubicBezTo>
                    <a:pt x="5114" y="5118"/>
                    <a:pt x="5068" y="5137"/>
                    <a:pt x="5020" y="5137"/>
                  </a:cubicBezTo>
                  <a:cubicBezTo>
                    <a:pt x="4982" y="5137"/>
                    <a:pt x="4943" y="5125"/>
                    <a:pt x="4907" y="5101"/>
                  </a:cubicBezTo>
                  <a:lnTo>
                    <a:pt x="4479" y="4825"/>
                  </a:lnTo>
                  <a:cubicBezTo>
                    <a:pt x="4426" y="4789"/>
                    <a:pt x="4372" y="4754"/>
                    <a:pt x="4319" y="4718"/>
                  </a:cubicBezTo>
                  <a:cubicBezTo>
                    <a:pt x="4221" y="4664"/>
                    <a:pt x="4122" y="4602"/>
                    <a:pt x="4042" y="4539"/>
                  </a:cubicBezTo>
                  <a:lnTo>
                    <a:pt x="3391" y="4067"/>
                  </a:lnTo>
                  <a:cubicBezTo>
                    <a:pt x="3346" y="4040"/>
                    <a:pt x="2276" y="3326"/>
                    <a:pt x="1910" y="3130"/>
                  </a:cubicBezTo>
                  <a:cubicBezTo>
                    <a:pt x="1660" y="2987"/>
                    <a:pt x="1312" y="2827"/>
                    <a:pt x="1000" y="2675"/>
                  </a:cubicBezTo>
                  <a:cubicBezTo>
                    <a:pt x="875" y="2613"/>
                    <a:pt x="750" y="2559"/>
                    <a:pt x="643" y="2505"/>
                  </a:cubicBezTo>
                  <a:lnTo>
                    <a:pt x="643" y="2505"/>
                  </a:lnTo>
                  <a:cubicBezTo>
                    <a:pt x="875" y="2595"/>
                    <a:pt x="1107" y="2675"/>
                    <a:pt x="1286" y="2720"/>
                  </a:cubicBezTo>
                  <a:lnTo>
                    <a:pt x="1312" y="2729"/>
                  </a:lnTo>
                  <a:cubicBezTo>
                    <a:pt x="1418" y="2756"/>
                    <a:pt x="1514" y="2777"/>
                    <a:pt x="1590" y="2777"/>
                  </a:cubicBezTo>
                  <a:cubicBezTo>
                    <a:pt x="1661" y="2777"/>
                    <a:pt x="1714" y="2758"/>
                    <a:pt x="1740" y="2711"/>
                  </a:cubicBezTo>
                  <a:cubicBezTo>
                    <a:pt x="1803" y="2621"/>
                    <a:pt x="1705" y="2514"/>
                    <a:pt x="1678" y="2470"/>
                  </a:cubicBezTo>
                  <a:cubicBezTo>
                    <a:pt x="1205" y="1917"/>
                    <a:pt x="804" y="1346"/>
                    <a:pt x="483" y="766"/>
                  </a:cubicBezTo>
                  <a:close/>
                  <a:moveTo>
                    <a:pt x="188" y="1"/>
                  </a:moveTo>
                  <a:cubicBezTo>
                    <a:pt x="176" y="1"/>
                    <a:pt x="164" y="3"/>
                    <a:pt x="153" y="8"/>
                  </a:cubicBezTo>
                  <a:cubicBezTo>
                    <a:pt x="126" y="17"/>
                    <a:pt x="90" y="34"/>
                    <a:pt x="63" y="43"/>
                  </a:cubicBezTo>
                  <a:cubicBezTo>
                    <a:pt x="37" y="52"/>
                    <a:pt x="19" y="70"/>
                    <a:pt x="10" y="88"/>
                  </a:cubicBezTo>
                  <a:cubicBezTo>
                    <a:pt x="1" y="115"/>
                    <a:pt x="1" y="132"/>
                    <a:pt x="10" y="150"/>
                  </a:cubicBezTo>
                  <a:cubicBezTo>
                    <a:pt x="108" y="373"/>
                    <a:pt x="215" y="596"/>
                    <a:pt x="349" y="837"/>
                  </a:cubicBezTo>
                  <a:cubicBezTo>
                    <a:pt x="670" y="1426"/>
                    <a:pt x="1080" y="2015"/>
                    <a:pt x="1553" y="2577"/>
                  </a:cubicBezTo>
                  <a:cubicBezTo>
                    <a:pt x="1571" y="2595"/>
                    <a:pt x="1580" y="2604"/>
                    <a:pt x="1589" y="2613"/>
                  </a:cubicBezTo>
                  <a:cubicBezTo>
                    <a:pt x="1535" y="2613"/>
                    <a:pt x="1464" y="2595"/>
                    <a:pt x="1348" y="2568"/>
                  </a:cubicBezTo>
                  <a:lnTo>
                    <a:pt x="1330" y="2568"/>
                  </a:lnTo>
                  <a:cubicBezTo>
                    <a:pt x="1089" y="2505"/>
                    <a:pt x="741" y="2390"/>
                    <a:pt x="456" y="2247"/>
                  </a:cubicBezTo>
                  <a:cubicBezTo>
                    <a:pt x="376" y="2202"/>
                    <a:pt x="295" y="2166"/>
                    <a:pt x="206" y="2131"/>
                  </a:cubicBezTo>
                  <a:cubicBezTo>
                    <a:pt x="193" y="2124"/>
                    <a:pt x="181" y="2118"/>
                    <a:pt x="165" y="2118"/>
                  </a:cubicBezTo>
                  <a:cubicBezTo>
                    <a:pt x="159" y="2118"/>
                    <a:pt x="151" y="2119"/>
                    <a:pt x="144" y="2122"/>
                  </a:cubicBezTo>
                  <a:cubicBezTo>
                    <a:pt x="126" y="2131"/>
                    <a:pt x="108" y="2149"/>
                    <a:pt x="99" y="2175"/>
                  </a:cubicBezTo>
                  <a:cubicBezTo>
                    <a:pt x="90" y="2202"/>
                    <a:pt x="72" y="2238"/>
                    <a:pt x="54" y="2282"/>
                  </a:cubicBezTo>
                  <a:cubicBezTo>
                    <a:pt x="45" y="2282"/>
                    <a:pt x="45" y="2291"/>
                    <a:pt x="45" y="2291"/>
                  </a:cubicBezTo>
                  <a:cubicBezTo>
                    <a:pt x="28" y="2327"/>
                    <a:pt x="37" y="2381"/>
                    <a:pt x="81" y="2398"/>
                  </a:cubicBezTo>
                  <a:cubicBezTo>
                    <a:pt x="170" y="2443"/>
                    <a:pt x="269" y="2497"/>
                    <a:pt x="367" y="2541"/>
                  </a:cubicBezTo>
                  <a:cubicBezTo>
                    <a:pt x="509" y="2621"/>
                    <a:pt x="715" y="2720"/>
                    <a:pt x="938" y="2818"/>
                  </a:cubicBezTo>
                  <a:cubicBezTo>
                    <a:pt x="1241" y="2969"/>
                    <a:pt x="1589" y="3130"/>
                    <a:pt x="1839" y="3264"/>
                  </a:cubicBezTo>
                  <a:cubicBezTo>
                    <a:pt x="2187" y="3460"/>
                    <a:pt x="3293" y="4192"/>
                    <a:pt x="3302" y="4200"/>
                  </a:cubicBezTo>
                  <a:lnTo>
                    <a:pt x="3944" y="4664"/>
                  </a:lnTo>
                  <a:cubicBezTo>
                    <a:pt x="4033" y="4736"/>
                    <a:pt x="4131" y="4798"/>
                    <a:pt x="4229" y="4852"/>
                  </a:cubicBezTo>
                  <a:cubicBezTo>
                    <a:pt x="4283" y="4887"/>
                    <a:pt x="4336" y="4923"/>
                    <a:pt x="4390" y="4959"/>
                  </a:cubicBezTo>
                  <a:lnTo>
                    <a:pt x="4818" y="5235"/>
                  </a:lnTo>
                  <a:cubicBezTo>
                    <a:pt x="4881" y="5280"/>
                    <a:pt x="4943" y="5298"/>
                    <a:pt x="5014" y="5298"/>
                  </a:cubicBezTo>
                  <a:cubicBezTo>
                    <a:pt x="5113" y="5298"/>
                    <a:pt x="5202" y="5253"/>
                    <a:pt x="5264" y="5182"/>
                  </a:cubicBezTo>
                  <a:cubicBezTo>
                    <a:pt x="5327" y="5110"/>
                    <a:pt x="5353" y="5012"/>
                    <a:pt x="5336" y="4923"/>
                  </a:cubicBezTo>
                  <a:cubicBezTo>
                    <a:pt x="5318" y="4834"/>
                    <a:pt x="5273" y="4754"/>
                    <a:pt x="5193" y="4700"/>
                  </a:cubicBezTo>
                  <a:lnTo>
                    <a:pt x="5148" y="4673"/>
                  </a:lnTo>
                  <a:cubicBezTo>
                    <a:pt x="5077" y="4638"/>
                    <a:pt x="5006" y="4602"/>
                    <a:pt x="4934" y="4566"/>
                  </a:cubicBezTo>
                  <a:cubicBezTo>
                    <a:pt x="4702" y="4450"/>
                    <a:pt x="4470" y="4334"/>
                    <a:pt x="4247" y="4200"/>
                  </a:cubicBezTo>
                  <a:lnTo>
                    <a:pt x="3810" y="3933"/>
                  </a:lnTo>
                  <a:cubicBezTo>
                    <a:pt x="3676" y="3853"/>
                    <a:pt x="3534" y="3656"/>
                    <a:pt x="3507" y="3522"/>
                  </a:cubicBezTo>
                  <a:cubicBezTo>
                    <a:pt x="3462" y="3353"/>
                    <a:pt x="3418" y="3112"/>
                    <a:pt x="3364" y="2862"/>
                  </a:cubicBezTo>
                  <a:cubicBezTo>
                    <a:pt x="3311" y="2604"/>
                    <a:pt x="3257" y="2345"/>
                    <a:pt x="3204" y="2095"/>
                  </a:cubicBezTo>
                  <a:cubicBezTo>
                    <a:pt x="3195" y="2068"/>
                    <a:pt x="3186" y="2051"/>
                    <a:pt x="3168" y="2042"/>
                  </a:cubicBezTo>
                  <a:cubicBezTo>
                    <a:pt x="3141" y="2033"/>
                    <a:pt x="3123" y="2033"/>
                    <a:pt x="3096" y="2033"/>
                  </a:cubicBezTo>
                  <a:cubicBezTo>
                    <a:pt x="3061" y="2042"/>
                    <a:pt x="3025" y="2051"/>
                    <a:pt x="2980" y="2059"/>
                  </a:cubicBezTo>
                  <a:cubicBezTo>
                    <a:pt x="2954" y="2059"/>
                    <a:pt x="2936" y="2068"/>
                    <a:pt x="2918" y="2086"/>
                  </a:cubicBezTo>
                  <a:cubicBezTo>
                    <a:pt x="2909" y="2104"/>
                    <a:pt x="2900" y="2131"/>
                    <a:pt x="2909" y="2149"/>
                  </a:cubicBezTo>
                  <a:cubicBezTo>
                    <a:pt x="2945" y="2336"/>
                    <a:pt x="2972" y="2523"/>
                    <a:pt x="2989" y="2693"/>
                  </a:cubicBezTo>
                  <a:cubicBezTo>
                    <a:pt x="3007" y="2844"/>
                    <a:pt x="3034" y="3183"/>
                    <a:pt x="3043" y="3380"/>
                  </a:cubicBezTo>
                  <a:cubicBezTo>
                    <a:pt x="2909" y="3282"/>
                    <a:pt x="2749" y="3139"/>
                    <a:pt x="2641" y="3050"/>
                  </a:cubicBezTo>
                  <a:lnTo>
                    <a:pt x="2588" y="3005"/>
                  </a:lnTo>
                  <a:cubicBezTo>
                    <a:pt x="2410" y="2853"/>
                    <a:pt x="2231" y="2675"/>
                    <a:pt x="2071" y="2505"/>
                  </a:cubicBezTo>
                  <a:cubicBezTo>
                    <a:pt x="1999" y="2434"/>
                    <a:pt x="1928" y="2363"/>
                    <a:pt x="1865" y="2300"/>
                  </a:cubicBezTo>
                  <a:cubicBezTo>
                    <a:pt x="1375" y="1783"/>
                    <a:pt x="964" y="1239"/>
                    <a:pt x="625" y="677"/>
                  </a:cubicBezTo>
                  <a:cubicBezTo>
                    <a:pt x="483" y="463"/>
                    <a:pt x="367" y="248"/>
                    <a:pt x="260" y="43"/>
                  </a:cubicBezTo>
                  <a:cubicBezTo>
                    <a:pt x="247" y="17"/>
                    <a:pt x="219"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
            <p:cNvSpPr/>
            <p:nvPr/>
          </p:nvSpPr>
          <p:spPr>
            <a:xfrm>
              <a:off x="2748500" y="3583000"/>
              <a:ext cx="48425" cy="45150"/>
            </a:xfrm>
            <a:custGeom>
              <a:avLst/>
              <a:gdLst/>
              <a:ahLst/>
              <a:cxnLst/>
              <a:rect l="l" t="t" r="r" b="b"/>
              <a:pathLst>
                <a:path w="1937" h="1806" extrusionOk="0">
                  <a:moveTo>
                    <a:pt x="1035" y="156"/>
                  </a:moveTo>
                  <a:cubicBezTo>
                    <a:pt x="1160" y="156"/>
                    <a:pt x="1285" y="191"/>
                    <a:pt x="1401" y="254"/>
                  </a:cubicBezTo>
                  <a:cubicBezTo>
                    <a:pt x="1615" y="379"/>
                    <a:pt x="1749" y="602"/>
                    <a:pt x="1767" y="843"/>
                  </a:cubicBezTo>
                  <a:cubicBezTo>
                    <a:pt x="1776" y="860"/>
                    <a:pt x="1776" y="878"/>
                    <a:pt x="1776" y="896"/>
                  </a:cubicBezTo>
                  <a:cubicBezTo>
                    <a:pt x="1776" y="1030"/>
                    <a:pt x="1740" y="1155"/>
                    <a:pt x="1677" y="1271"/>
                  </a:cubicBezTo>
                  <a:cubicBezTo>
                    <a:pt x="1579" y="1440"/>
                    <a:pt x="1419" y="1565"/>
                    <a:pt x="1222" y="1619"/>
                  </a:cubicBezTo>
                  <a:cubicBezTo>
                    <a:pt x="1187" y="1628"/>
                    <a:pt x="1151" y="1637"/>
                    <a:pt x="1106" y="1645"/>
                  </a:cubicBezTo>
                  <a:cubicBezTo>
                    <a:pt x="1079" y="1648"/>
                    <a:pt x="1052" y="1650"/>
                    <a:pt x="1026" y="1650"/>
                  </a:cubicBezTo>
                  <a:cubicBezTo>
                    <a:pt x="895" y="1650"/>
                    <a:pt x="772" y="1614"/>
                    <a:pt x="660" y="1547"/>
                  </a:cubicBezTo>
                  <a:cubicBezTo>
                    <a:pt x="304" y="1342"/>
                    <a:pt x="179" y="887"/>
                    <a:pt x="384" y="530"/>
                  </a:cubicBezTo>
                  <a:cubicBezTo>
                    <a:pt x="482" y="361"/>
                    <a:pt x="643" y="236"/>
                    <a:pt x="839" y="182"/>
                  </a:cubicBezTo>
                  <a:cubicBezTo>
                    <a:pt x="901" y="165"/>
                    <a:pt x="964" y="156"/>
                    <a:pt x="1035" y="156"/>
                  </a:cubicBezTo>
                  <a:close/>
                  <a:moveTo>
                    <a:pt x="1024" y="0"/>
                  </a:moveTo>
                  <a:cubicBezTo>
                    <a:pt x="947" y="0"/>
                    <a:pt x="870" y="10"/>
                    <a:pt x="794" y="31"/>
                  </a:cubicBezTo>
                  <a:cubicBezTo>
                    <a:pt x="562" y="93"/>
                    <a:pt x="366" y="245"/>
                    <a:pt x="250" y="459"/>
                  </a:cubicBezTo>
                  <a:cubicBezTo>
                    <a:pt x="0" y="887"/>
                    <a:pt x="152" y="1440"/>
                    <a:pt x="580" y="1690"/>
                  </a:cubicBezTo>
                  <a:cubicBezTo>
                    <a:pt x="714" y="1770"/>
                    <a:pt x="866" y="1806"/>
                    <a:pt x="1026" y="1806"/>
                  </a:cubicBezTo>
                  <a:lnTo>
                    <a:pt x="1115" y="1806"/>
                  </a:lnTo>
                  <a:cubicBezTo>
                    <a:pt x="1178" y="1797"/>
                    <a:pt x="1222" y="1788"/>
                    <a:pt x="1267" y="1770"/>
                  </a:cubicBezTo>
                  <a:cubicBezTo>
                    <a:pt x="1499" y="1708"/>
                    <a:pt x="1695" y="1556"/>
                    <a:pt x="1811" y="1351"/>
                  </a:cubicBezTo>
                  <a:cubicBezTo>
                    <a:pt x="1892" y="1217"/>
                    <a:pt x="1936" y="1057"/>
                    <a:pt x="1936" y="896"/>
                  </a:cubicBezTo>
                  <a:cubicBezTo>
                    <a:pt x="1936" y="878"/>
                    <a:pt x="1927" y="851"/>
                    <a:pt x="1927" y="834"/>
                  </a:cubicBezTo>
                  <a:cubicBezTo>
                    <a:pt x="1900" y="530"/>
                    <a:pt x="1740" y="272"/>
                    <a:pt x="1481" y="120"/>
                  </a:cubicBezTo>
                  <a:cubicBezTo>
                    <a:pt x="1337" y="42"/>
                    <a:pt x="118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
            <p:cNvSpPr/>
            <p:nvPr/>
          </p:nvSpPr>
          <p:spPr>
            <a:xfrm>
              <a:off x="2661075" y="3597900"/>
              <a:ext cx="48200" cy="45200"/>
            </a:xfrm>
            <a:custGeom>
              <a:avLst/>
              <a:gdLst/>
              <a:ahLst/>
              <a:cxnLst/>
              <a:rect l="l" t="t" r="r" b="b"/>
              <a:pathLst>
                <a:path w="1928" h="1808" extrusionOk="0">
                  <a:moveTo>
                    <a:pt x="1026" y="157"/>
                  </a:moveTo>
                  <a:cubicBezTo>
                    <a:pt x="1160" y="157"/>
                    <a:pt x="1285" y="193"/>
                    <a:pt x="1401" y="255"/>
                  </a:cubicBezTo>
                  <a:cubicBezTo>
                    <a:pt x="1606" y="380"/>
                    <a:pt x="1749" y="594"/>
                    <a:pt x="1767" y="844"/>
                  </a:cubicBezTo>
                  <a:cubicBezTo>
                    <a:pt x="1767" y="853"/>
                    <a:pt x="1767" y="871"/>
                    <a:pt x="1767" y="880"/>
                  </a:cubicBezTo>
                  <a:lnTo>
                    <a:pt x="1767" y="898"/>
                  </a:lnTo>
                  <a:cubicBezTo>
                    <a:pt x="1776" y="987"/>
                    <a:pt x="1758" y="1076"/>
                    <a:pt x="1722" y="1165"/>
                  </a:cubicBezTo>
                  <a:cubicBezTo>
                    <a:pt x="1713" y="1192"/>
                    <a:pt x="1695" y="1228"/>
                    <a:pt x="1668" y="1272"/>
                  </a:cubicBezTo>
                  <a:cubicBezTo>
                    <a:pt x="1668" y="1272"/>
                    <a:pt x="1668" y="1272"/>
                    <a:pt x="1668" y="1281"/>
                  </a:cubicBezTo>
                  <a:cubicBezTo>
                    <a:pt x="1531" y="1515"/>
                    <a:pt x="1280" y="1648"/>
                    <a:pt x="1025" y="1648"/>
                  </a:cubicBezTo>
                  <a:cubicBezTo>
                    <a:pt x="900" y="1648"/>
                    <a:pt x="775" y="1616"/>
                    <a:pt x="660" y="1549"/>
                  </a:cubicBezTo>
                  <a:cubicBezTo>
                    <a:pt x="304" y="1344"/>
                    <a:pt x="179" y="889"/>
                    <a:pt x="384" y="532"/>
                  </a:cubicBezTo>
                  <a:cubicBezTo>
                    <a:pt x="482" y="363"/>
                    <a:pt x="643" y="238"/>
                    <a:pt x="830" y="184"/>
                  </a:cubicBezTo>
                  <a:cubicBezTo>
                    <a:pt x="901" y="166"/>
                    <a:pt x="964" y="157"/>
                    <a:pt x="1026" y="157"/>
                  </a:cubicBezTo>
                  <a:close/>
                  <a:moveTo>
                    <a:pt x="1035" y="0"/>
                  </a:moveTo>
                  <a:cubicBezTo>
                    <a:pt x="955" y="0"/>
                    <a:pt x="874" y="11"/>
                    <a:pt x="794" y="32"/>
                  </a:cubicBezTo>
                  <a:cubicBezTo>
                    <a:pt x="562" y="95"/>
                    <a:pt x="366" y="247"/>
                    <a:pt x="241" y="452"/>
                  </a:cubicBezTo>
                  <a:cubicBezTo>
                    <a:pt x="0" y="889"/>
                    <a:pt x="143" y="1442"/>
                    <a:pt x="580" y="1683"/>
                  </a:cubicBezTo>
                  <a:cubicBezTo>
                    <a:pt x="723" y="1763"/>
                    <a:pt x="875" y="1808"/>
                    <a:pt x="1026" y="1808"/>
                  </a:cubicBezTo>
                  <a:cubicBezTo>
                    <a:pt x="1329" y="1808"/>
                    <a:pt x="1633" y="1647"/>
                    <a:pt x="1802" y="1362"/>
                  </a:cubicBezTo>
                  <a:cubicBezTo>
                    <a:pt x="1802" y="1362"/>
                    <a:pt x="1811" y="1353"/>
                    <a:pt x="1811" y="1353"/>
                  </a:cubicBezTo>
                  <a:cubicBezTo>
                    <a:pt x="1838" y="1308"/>
                    <a:pt x="1856" y="1264"/>
                    <a:pt x="1874" y="1219"/>
                  </a:cubicBezTo>
                  <a:cubicBezTo>
                    <a:pt x="1909" y="1112"/>
                    <a:pt x="1927" y="1005"/>
                    <a:pt x="1927" y="898"/>
                  </a:cubicBezTo>
                  <a:lnTo>
                    <a:pt x="1927" y="880"/>
                  </a:lnTo>
                  <a:cubicBezTo>
                    <a:pt x="1927" y="862"/>
                    <a:pt x="1927" y="844"/>
                    <a:pt x="1927" y="826"/>
                  </a:cubicBezTo>
                  <a:cubicBezTo>
                    <a:pt x="1900" y="532"/>
                    <a:pt x="1731" y="264"/>
                    <a:pt x="1472" y="122"/>
                  </a:cubicBezTo>
                  <a:cubicBezTo>
                    <a:pt x="1338" y="40"/>
                    <a:pt x="1188"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
            <p:cNvSpPr/>
            <p:nvPr/>
          </p:nvSpPr>
          <p:spPr>
            <a:xfrm>
              <a:off x="2664425" y="3521800"/>
              <a:ext cx="59125" cy="57750"/>
            </a:xfrm>
            <a:custGeom>
              <a:avLst/>
              <a:gdLst/>
              <a:ahLst/>
              <a:cxnLst/>
              <a:rect l="l" t="t" r="r" b="b"/>
              <a:pathLst>
                <a:path w="2365" h="2310" extrusionOk="0">
                  <a:moveTo>
                    <a:pt x="1195" y="159"/>
                  </a:moveTo>
                  <a:cubicBezTo>
                    <a:pt x="1294" y="159"/>
                    <a:pt x="1392" y="168"/>
                    <a:pt x="1490" y="204"/>
                  </a:cubicBezTo>
                  <a:cubicBezTo>
                    <a:pt x="1802" y="293"/>
                    <a:pt x="2043" y="543"/>
                    <a:pt x="2141" y="855"/>
                  </a:cubicBezTo>
                  <a:cubicBezTo>
                    <a:pt x="2150" y="873"/>
                    <a:pt x="2159" y="891"/>
                    <a:pt x="2159" y="918"/>
                  </a:cubicBezTo>
                  <a:lnTo>
                    <a:pt x="2168" y="926"/>
                  </a:lnTo>
                  <a:cubicBezTo>
                    <a:pt x="2204" y="1096"/>
                    <a:pt x="2195" y="1274"/>
                    <a:pt x="2150" y="1444"/>
                  </a:cubicBezTo>
                  <a:cubicBezTo>
                    <a:pt x="2070" y="1703"/>
                    <a:pt x="1891" y="1917"/>
                    <a:pt x="1642" y="2042"/>
                  </a:cubicBezTo>
                  <a:cubicBezTo>
                    <a:pt x="1615" y="2051"/>
                    <a:pt x="1579" y="2068"/>
                    <a:pt x="1543" y="2086"/>
                  </a:cubicBezTo>
                  <a:cubicBezTo>
                    <a:pt x="1431" y="2125"/>
                    <a:pt x="1312" y="2146"/>
                    <a:pt x="1193" y="2146"/>
                  </a:cubicBezTo>
                  <a:cubicBezTo>
                    <a:pt x="1096" y="2146"/>
                    <a:pt x="997" y="2132"/>
                    <a:pt x="901" y="2104"/>
                  </a:cubicBezTo>
                  <a:cubicBezTo>
                    <a:pt x="651" y="2024"/>
                    <a:pt x="437" y="1854"/>
                    <a:pt x="312" y="1622"/>
                  </a:cubicBezTo>
                  <a:cubicBezTo>
                    <a:pt x="187" y="1381"/>
                    <a:pt x="170" y="1114"/>
                    <a:pt x="241" y="855"/>
                  </a:cubicBezTo>
                  <a:cubicBezTo>
                    <a:pt x="375" y="427"/>
                    <a:pt x="767" y="159"/>
                    <a:pt x="1195" y="159"/>
                  </a:cubicBezTo>
                  <a:close/>
                  <a:moveTo>
                    <a:pt x="1194" y="1"/>
                  </a:moveTo>
                  <a:cubicBezTo>
                    <a:pt x="701" y="1"/>
                    <a:pt x="242" y="317"/>
                    <a:pt x="89" y="811"/>
                  </a:cubicBezTo>
                  <a:cubicBezTo>
                    <a:pt x="0" y="1105"/>
                    <a:pt x="36" y="1417"/>
                    <a:pt x="178" y="1694"/>
                  </a:cubicBezTo>
                  <a:cubicBezTo>
                    <a:pt x="321" y="1961"/>
                    <a:pt x="562" y="2166"/>
                    <a:pt x="856" y="2256"/>
                  </a:cubicBezTo>
                  <a:cubicBezTo>
                    <a:pt x="972" y="2291"/>
                    <a:pt x="1080" y="2309"/>
                    <a:pt x="1195" y="2309"/>
                  </a:cubicBezTo>
                  <a:cubicBezTo>
                    <a:pt x="1329" y="2309"/>
                    <a:pt x="1472" y="2282"/>
                    <a:pt x="1597" y="2229"/>
                  </a:cubicBezTo>
                  <a:cubicBezTo>
                    <a:pt x="1642" y="2220"/>
                    <a:pt x="1677" y="2202"/>
                    <a:pt x="1713" y="2184"/>
                  </a:cubicBezTo>
                  <a:cubicBezTo>
                    <a:pt x="1998" y="2042"/>
                    <a:pt x="2204" y="1792"/>
                    <a:pt x="2302" y="1488"/>
                  </a:cubicBezTo>
                  <a:cubicBezTo>
                    <a:pt x="2355" y="1301"/>
                    <a:pt x="2364" y="1087"/>
                    <a:pt x="2320" y="891"/>
                  </a:cubicBezTo>
                  <a:lnTo>
                    <a:pt x="2320" y="873"/>
                  </a:lnTo>
                  <a:cubicBezTo>
                    <a:pt x="2311" y="855"/>
                    <a:pt x="2302" y="828"/>
                    <a:pt x="2293" y="811"/>
                  </a:cubicBezTo>
                  <a:cubicBezTo>
                    <a:pt x="2186" y="445"/>
                    <a:pt x="1900" y="159"/>
                    <a:pt x="1534" y="52"/>
                  </a:cubicBezTo>
                  <a:cubicBezTo>
                    <a:pt x="1421" y="17"/>
                    <a:pt x="1307" y="1"/>
                    <a:pt x="1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
            <p:cNvSpPr/>
            <p:nvPr/>
          </p:nvSpPr>
          <p:spPr>
            <a:xfrm>
              <a:off x="2739800" y="3633775"/>
              <a:ext cx="12300" cy="12900"/>
            </a:xfrm>
            <a:custGeom>
              <a:avLst/>
              <a:gdLst/>
              <a:ahLst/>
              <a:cxnLst/>
              <a:rect l="l" t="t" r="r" b="b"/>
              <a:pathLst>
                <a:path w="492" h="516" extrusionOk="0">
                  <a:moveTo>
                    <a:pt x="84" y="0"/>
                  </a:moveTo>
                  <a:cubicBezTo>
                    <a:pt x="67" y="0"/>
                    <a:pt x="50" y="5"/>
                    <a:pt x="36" y="16"/>
                  </a:cubicBezTo>
                  <a:cubicBezTo>
                    <a:pt x="0" y="43"/>
                    <a:pt x="0" y="96"/>
                    <a:pt x="27" y="132"/>
                  </a:cubicBezTo>
                  <a:cubicBezTo>
                    <a:pt x="27" y="132"/>
                    <a:pt x="161" y="301"/>
                    <a:pt x="348" y="489"/>
                  </a:cubicBezTo>
                  <a:cubicBezTo>
                    <a:pt x="366" y="507"/>
                    <a:pt x="384" y="515"/>
                    <a:pt x="402" y="515"/>
                  </a:cubicBezTo>
                  <a:cubicBezTo>
                    <a:pt x="429" y="515"/>
                    <a:pt x="446" y="507"/>
                    <a:pt x="464" y="489"/>
                  </a:cubicBezTo>
                  <a:cubicBezTo>
                    <a:pt x="491" y="462"/>
                    <a:pt x="491" y="408"/>
                    <a:pt x="464" y="382"/>
                  </a:cubicBezTo>
                  <a:cubicBezTo>
                    <a:pt x="286" y="194"/>
                    <a:pt x="152" y="34"/>
                    <a:pt x="152" y="34"/>
                  </a:cubicBezTo>
                  <a:cubicBezTo>
                    <a:pt x="136" y="12"/>
                    <a:pt x="110"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
            <p:cNvSpPr/>
            <p:nvPr/>
          </p:nvSpPr>
          <p:spPr>
            <a:xfrm>
              <a:off x="2776150" y="3658000"/>
              <a:ext cx="24775" cy="18325"/>
            </a:xfrm>
            <a:custGeom>
              <a:avLst/>
              <a:gdLst/>
              <a:ahLst/>
              <a:cxnLst/>
              <a:rect l="l" t="t" r="r" b="b"/>
              <a:pathLst>
                <a:path w="991" h="733" extrusionOk="0">
                  <a:moveTo>
                    <a:pt x="86" y="0"/>
                  </a:moveTo>
                  <a:cubicBezTo>
                    <a:pt x="64" y="0"/>
                    <a:pt x="42" y="9"/>
                    <a:pt x="27" y="28"/>
                  </a:cubicBezTo>
                  <a:cubicBezTo>
                    <a:pt x="0" y="64"/>
                    <a:pt x="9" y="117"/>
                    <a:pt x="45" y="144"/>
                  </a:cubicBezTo>
                  <a:cubicBezTo>
                    <a:pt x="45" y="144"/>
                    <a:pt x="348" y="376"/>
                    <a:pt x="857" y="724"/>
                  </a:cubicBezTo>
                  <a:cubicBezTo>
                    <a:pt x="875" y="733"/>
                    <a:pt x="893" y="733"/>
                    <a:pt x="902" y="733"/>
                  </a:cubicBezTo>
                  <a:cubicBezTo>
                    <a:pt x="928" y="733"/>
                    <a:pt x="955" y="724"/>
                    <a:pt x="973" y="697"/>
                  </a:cubicBezTo>
                  <a:cubicBezTo>
                    <a:pt x="991" y="662"/>
                    <a:pt x="982" y="617"/>
                    <a:pt x="946" y="590"/>
                  </a:cubicBezTo>
                  <a:cubicBezTo>
                    <a:pt x="438" y="251"/>
                    <a:pt x="143" y="19"/>
                    <a:pt x="143" y="19"/>
                  </a:cubicBezTo>
                  <a:cubicBezTo>
                    <a:pt x="127" y="7"/>
                    <a:pt x="106"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8"/>
          <p:cNvGrpSpPr/>
          <p:nvPr/>
        </p:nvGrpSpPr>
        <p:grpSpPr>
          <a:xfrm rot="1529020">
            <a:off x="213837" y="698964"/>
            <a:ext cx="589321" cy="653212"/>
            <a:chOff x="2456900" y="1915450"/>
            <a:chExt cx="265700" cy="294500"/>
          </a:xfrm>
        </p:grpSpPr>
        <p:sp>
          <p:nvSpPr>
            <p:cNvPr id="2248" name="Google Shape;2248;p8"/>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8"/>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8"/>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8"/>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8"/>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8"/>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8"/>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8"/>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8"/>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8"/>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8"/>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8"/>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8"/>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8"/>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8"/>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8"/>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8"/>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8"/>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8"/>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8"/>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8"/>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8"/>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8"/>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8"/>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8"/>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8"/>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8"/>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8"/>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8"/>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8"/>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8"/>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8"/>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8"/>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8"/>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8"/>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8"/>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8"/>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8"/>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8"/>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8"/>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8"/>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8"/>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8"/>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1" name="Google Shape;2291;p8"/>
          <p:cNvGrpSpPr/>
          <p:nvPr/>
        </p:nvGrpSpPr>
        <p:grpSpPr>
          <a:xfrm rot="6521516">
            <a:off x="667359" y="43996"/>
            <a:ext cx="453335" cy="502483"/>
            <a:chOff x="2456900" y="1915450"/>
            <a:chExt cx="265700" cy="294500"/>
          </a:xfrm>
        </p:grpSpPr>
        <p:sp>
          <p:nvSpPr>
            <p:cNvPr id="2292" name="Google Shape;2292;p8"/>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8"/>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8"/>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8"/>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8"/>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8"/>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8"/>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8"/>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8"/>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8"/>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8"/>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8"/>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8"/>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8"/>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8"/>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8"/>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8"/>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8"/>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8"/>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8"/>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8"/>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8"/>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8"/>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8"/>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8"/>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8"/>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8"/>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8"/>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8"/>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8"/>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8"/>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8"/>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8"/>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8"/>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8"/>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8"/>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8"/>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8"/>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8"/>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8"/>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8"/>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8"/>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8"/>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8"/>
          <p:cNvGrpSpPr/>
          <p:nvPr/>
        </p:nvGrpSpPr>
        <p:grpSpPr>
          <a:xfrm rot="3530658">
            <a:off x="4152151" y="4437826"/>
            <a:ext cx="1423103" cy="1403210"/>
            <a:chOff x="3730925" y="3625750"/>
            <a:chExt cx="599125" cy="590750"/>
          </a:xfrm>
        </p:grpSpPr>
        <p:sp>
          <p:nvSpPr>
            <p:cNvPr id="2336" name="Google Shape;2336;p8"/>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8"/>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8"/>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8"/>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8"/>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8"/>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8"/>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8"/>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8"/>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4" name="Google Shape;2414;p8"/>
          <p:cNvGrpSpPr/>
          <p:nvPr/>
        </p:nvGrpSpPr>
        <p:grpSpPr>
          <a:xfrm rot="10054890" flipH="1">
            <a:off x="8001931" y="362507"/>
            <a:ext cx="1202836" cy="1326148"/>
            <a:chOff x="3089275" y="3977850"/>
            <a:chExt cx="558925" cy="616225"/>
          </a:xfrm>
        </p:grpSpPr>
        <p:sp>
          <p:nvSpPr>
            <p:cNvPr id="2415" name="Google Shape;2415;p8"/>
            <p:cNvSpPr/>
            <p:nvPr/>
          </p:nvSpPr>
          <p:spPr>
            <a:xfrm>
              <a:off x="3181825" y="4047650"/>
              <a:ext cx="50000" cy="71625"/>
            </a:xfrm>
            <a:custGeom>
              <a:avLst/>
              <a:gdLst/>
              <a:ahLst/>
              <a:cxnLst/>
              <a:rect l="l" t="t" r="r" b="b"/>
              <a:pathLst>
                <a:path w="2000" h="2865" extrusionOk="0">
                  <a:moveTo>
                    <a:pt x="804" y="2864"/>
                  </a:moveTo>
                  <a:cubicBezTo>
                    <a:pt x="804" y="2864"/>
                    <a:pt x="1" y="1651"/>
                    <a:pt x="384" y="830"/>
                  </a:cubicBezTo>
                  <a:cubicBezTo>
                    <a:pt x="768" y="0"/>
                    <a:pt x="1999" y="54"/>
                    <a:pt x="1999" y="54"/>
                  </a:cubicBezTo>
                  <a:cubicBezTo>
                    <a:pt x="1999" y="54"/>
                    <a:pt x="1678" y="2257"/>
                    <a:pt x="804" y="28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3174250" y="4040950"/>
              <a:ext cx="64250" cy="85675"/>
            </a:xfrm>
            <a:custGeom>
              <a:avLst/>
              <a:gdLst/>
              <a:ahLst/>
              <a:cxnLst/>
              <a:rect l="l" t="t" r="r" b="b"/>
              <a:pathLst>
                <a:path w="2570" h="3427" extrusionOk="0">
                  <a:moveTo>
                    <a:pt x="919" y="1205"/>
                  </a:moveTo>
                  <a:cubicBezTo>
                    <a:pt x="696" y="1687"/>
                    <a:pt x="973" y="2356"/>
                    <a:pt x="1169" y="2731"/>
                  </a:cubicBezTo>
                  <a:cubicBezTo>
                    <a:pt x="1633" y="2195"/>
                    <a:pt x="1883" y="1125"/>
                    <a:pt x="1990" y="598"/>
                  </a:cubicBezTo>
                  <a:cubicBezTo>
                    <a:pt x="1651" y="634"/>
                    <a:pt x="1125" y="759"/>
                    <a:pt x="919" y="1205"/>
                  </a:cubicBezTo>
                  <a:close/>
                  <a:moveTo>
                    <a:pt x="893" y="3275"/>
                  </a:moveTo>
                  <a:cubicBezTo>
                    <a:pt x="893" y="3266"/>
                    <a:pt x="1" y="1946"/>
                    <a:pt x="456" y="982"/>
                  </a:cubicBezTo>
                  <a:cubicBezTo>
                    <a:pt x="911" y="1"/>
                    <a:pt x="2311" y="63"/>
                    <a:pt x="2311" y="63"/>
                  </a:cubicBezTo>
                  <a:cubicBezTo>
                    <a:pt x="2454" y="72"/>
                    <a:pt x="2570" y="188"/>
                    <a:pt x="2561" y="331"/>
                  </a:cubicBezTo>
                  <a:cubicBezTo>
                    <a:pt x="2561" y="349"/>
                    <a:pt x="2561" y="358"/>
                    <a:pt x="2552" y="375"/>
                  </a:cubicBezTo>
                  <a:cubicBezTo>
                    <a:pt x="2525" y="572"/>
                    <a:pt x="2177" y="2704"/>
                    <a:pt x="1250" y="3346"/>
                  </a:cubicBezTo>
                  <a:cubicBezTo>
                    <a:pt x="1134" y="3426"/>
                    <a:pt x="973" y="3400"/>
                    <a:pt x="893" y="3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3374075" y="4296550"/>
              <a:ext cx="238675" cy="297525"/>
            </a:xfrm>
            <a:custGeom>
              <a:avLst/>
              <a:gdLst/>
              <a:ahLst/>
              <a:cxnLst/>
              <a:rect l="l" t="t" r="r" b="b"/>
              <a:pathLst>
                <a:path w="9547" h="11901" extrusionOk="0">
                  <a:moveTo>
                    <a:pt x="1" y="1570"/>
                  </a:moveTo>
                  <a:lnTo>
                    <a:pt x="447" y="5210"/>
                  </a:lnTo>
                  <a:cubicBezTo>
                    <a:pt x="447" y="5210"/>
                    <a:pt x="1491" y="4925"/>
                    <a:pt x="1607" y="5246"/>
                  </a:cubicBezTo>
                  <a:cubicBezTo>
                    <a:pt x="1723" y="5558"/>
                    <a:pt x="2677" y="9073"/>
                    <a:pt x="2757" y="9867"/>
                  </a:cubicBezTo>
                  <a:cubicBezTo>
                    <a:pt x="2829" y="10661"/>
                    <a:pt x="3881" y="11901"/>
                    <a:pt x="6709" y="10465"/>
                  </a:cubicBezTo>
                  <a:cubicBezTo>
                    <a:pt x="9546" y="9019"/>
                    <a:pt x="8690" y="7226"/>
                    <a:pt x="7923" y="6896"/>
                  </a:cubicBezTo>
                  <a:cubicBezTo>
                    <a:pt x="7156" y="6557"/>
                    <a:pt x="5461" y="3399"/>
                    <a:pt x="5461" y="3399"/>
                  </a:cubicBezTo>
                  <a:cubicBezTo>
                    <a:pt x="5461" y="3399"/>
                    <a:pt x="6576" y="2507"/>
                    <a:pt x="6139" y="2195"/>
                  </a:cubicBezTo>
                  <a:cubicBezTo>
                    <a:pt x="5701" y="1874"/>
                    <a:pt x="3346" y="0"/>
                    <a:pt x="3346" y="0"/>
                  </a:cubicBezTo>
                  <a:cubicBezTo>
                    <a:pt x="3346" y="0"/>
                    <a:pt x="99" y="420"/>
                    <a:pt x="1" y="15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3367625" y="4289850"/>
              <a:ext cx="229950" cy="292200"/>
            </a:xfrm>
            <a:custGeom>
              <a:avLst/>
              <a:gdLst/>
              <a:ahLst/>
              <a:cxnLst/>
              <a:rect l="l" t="t" r="r" b="b"/>
              <a:pathLst>
                <a:path w="9198" h="11688" extrusionOk="0">
                  <a:moveTo>
                    <a:pt x="446" y="5514"/>
                  </a:moveTo>
                  <a:lnTo>
                    <a:pt x="0" y="1865"/>
                  </a:lnTo>
                  <a:cubicBezTo>
                    <a:pt x="0" y="1847"/>
                    <a:pt x="0" y="1829"/>
                    <a:pt x="0" y="1812"/>
                  </a:cubicBezTo>
                  <a:cubicBezTo>
                    <a:pt x="116" y="456"/>
                    <a:pt x="3560" y="10"/>
                    <a:pt x="3569" y="10"/>
                  </a:cubicBezTo>
                  <a:cubicBezTo>
                    <a:pt x="3640" y="1"/>
                    <a:pt x="3711" y="18"/>
                    <a:pt x="3765" y="63"/>
                  </a:cubicBezTo>
                  <a:cubicBezTo>
                    <a:pt x="3774" y="72"/>
                    <a:pt x="6111" y="1936"/>
                    <a:pt x="6548" y="2249"/>
                  </a:cubicBezTo>
                  <a:cubicBezTo>
                    <a:pt x="7110" y="2659"/>
                    <a:pt x="6388" y="3408"/>
                    <a:pt x="6049" y="3721"/>
                  </a:cubicBezTo>
                  <a:cubicBezTo>
                    <a:pt x="6414" y="4390"/>
                    <a:pt x="7699" y="6674"/>
                    <a:pt x="8279" y="6923"/>
                  </a:cubicBezTo>
                  <a:cubicBezTo>
                    <a:pt x="8546" y="7039"/>
                    <a:pt x="8823" y="7298"/>
                    <a:pt x="8993" y="7637"/>
                  </a:cubicBezTo>
                  <a:cubicBezTo>
                    <a:pt x="9100" y="7842"/>
                    <a:pt x="9171" y="8092"/>
                    <a:pt x="9189" y="8351"/>
                  </a:cubicBezTo>
                  <a:cubicBezTo>
                    <a:pt x="9198" y="8618"/>
                    <a:pt x="9153" y="8904"/>
                    <a:pt x="9019" y="9198"/>
                  </a:cubicBezTo>
                  <a:cubicBezTo>
                    <a:pt x="8770" y="9778"/>
                    <a:pt x="8190" y="10402"/>
                    <a:pt x="7092" y="10956"/>
                  </a:cubicBezTo>
                  <a:cubicBezTo>
                    <a:pt x="6263" y="11384"/>
                    <a:pt x="5567" y="11580"/>
                    <a:pt x="5005" y="11634"/>
                  </a:cubicBezTo>
                  <a:cubicBezTo>
                    <a:pt x="4434" y="11687"/>
                    <a:pt x="3988" y="11589"/>
                    <a:pt x="3649" y="11411"/>
                  </a:cubicBezTo>
                  <a:cubicBezTo>
                    <a:pt x="3292" y="11232"/>
                    <a:pt x="3051" y="10965"/>
                    <a:pt x="2908" y="10688"/>
                  </a:cubicBezTo>
                  <a:cubicBezTo>
                    <a:pt x="2819" y="10510"/>
                    <a:pt x="2775" y="10322"/>
                    <a:pt x="2757" y="10162"/>
                  </a:cubicBezTo>
                  <a:cubicBezTo>
                    <a:pt x="2730" y="9867"/>
                    <a:pt x="2569" y="9162"/>
                    <a:pt x="2382" y="8395"/>
                  </a:cubicBezTo>
                  <a:cubicBezTo>
                    <a:pt x="2079" y="7164"/>
                    <a:pt x="1695" y="5781"/>
                    <a:pt x="1624" y="5603"/>
                  </a:cubicBezTo>
                  <a:cubicBezTo>
                    <a:pt x="1588" y="5514"/>
                    <a:pt x="776" y="5728"/>
                    <a:pt x="776" y="5728"/>
                  </a:cubicBezTo>
                  <a:cubicBezTo>
                    <a:pt x="758" y="5737"/>
                    <a:pt x="749" y="5737"/>
                    <a:pt x="741" y="5737"/>
                  </a:cubicBezTo>
                  <a:cubicBezTo>
                    <a:pt x="598" y="5755"/>
                    <a:pt x="464" y="5657"/>
                    <a:pt x="446" y="5514"/>
                  </a:cubicBezTo>
                  <a:close/>
                  <a:moveTo>
                    <a:pt x="518" y="1838"/>
                  </a:moveTo>
                  <a:lnTo>
                    <a:pt x="928" y="5166"/>
                  </a:lnTo>
                  <a:cubicBezTo>
                    <a:pt x="1312" y="5103"/>
                    <a:pt x="1972" y="5050"/>
                    <a:pt x="2105" y="5425"/>
                  </a:cubicBezTo>
                  <a:cubicBezTo>
                    <a:pt x="2177" y="5621"/>
                    <a:pt x="2569" y="7030"/>
                    <a:pt x="2882" y="8270"/>
                  </a:cubicBezTo>
                  <a:cubicBezTo>
                    <a:pt x="3078" y="9064"/>
                    <a:pt x="3238" y="9796"/>
                    <a:pt x="3274" y="10108"/>
                  </a:cubicBezTo>
                  <a:cubicBezTo>
                    <a:pt x="3283" y="10215"/>
                    <a:pt x="3310" y="10331"/>
                    <a:pt x="3372" y="10447"/>
                  </a:cubicBezTo>
                  <a:cubicBezTo>
                    <a:pt x="3470" y="10643"/>
                    <a:pt x="3631" y="10822"/>
                    <a:pt x="3881" y="10956"/>
                  </a:cubicBezTo>
                  <a:cubicBezTo>
                    <a:pt x="4148" y="11089"/>
                    <a:pt x="4496" y="11161"/>
                    <a:pt x="4960" y="11116"/>
                  </a:cubicBezTo>
                  <a:cubicBezTo>
                    <a:pt x="5460" y="11072"/>
                    <a:pt x="6093" y="10884"/>
                    <a:pt x="6851" y="10501"/>
                  </a:cubicBezTo>
                  <a:cubicBezTo>
                    <a:pt x="7833" y="10001"/>
                    <a:pt x="8332" y="9475"/>
                    <a:pt x="8546" y="8993"/>
                  </a:cubicBezTo>
                  <a:cubicBezTo>
                    <a:pt x="8645" y="8770"/>
                    <a:pt x="8680" y="8565"/>
                    <a:pt x="8671" y="8377"/>
                  </a:cubicBezTo>
                  <a:cubicBezTo>
                    <a:pt x="8662" y="8190"/>
                    <a:pt x="8609" y="8021"/>
                    <a:pt x="8538" y="7869"/>
                  </a:cubicBezTo>
                  <a:cubicBezTo>
                    <a:pt x="8422" y="7637"/>
                    <a:pt x="8243" y="7467"/>
                    <a:pt x="8074" y="7396"/>
                  </a:cubicBezTo>
                  <a:cubicBezTo>
                    <a:pt x="7235" y="7030"/>
                    <a:pt x="5495" y="3801"/>
                    <a:pt x="5495" y="3792"/>
                  </a:cubicBezTo>
                  <a:cubicBezTo>
                    <a:pt x="5433" y="3676"/>
                    <a:pt x="5469" y="3533"/>
                    <a:pt x="5567" y="3462"/>
                  </a:cubicBezTo>
                  <a:cubicBezTo>
                    <a:pt x="5665" y="3382"/>
                    <a:pt x="6397" y="2775"/>
                    <a:pt x="6245" y="2668"/>
                  </a:cubicBezTo>
                  <a:cubicBezTo>
                    <a:pt x="5861" y="2383"/>
                    <a:pt x="3961" y="884"/>
                    <a:pt x="3533" y="536"/>
                  </a:cubicBezTo>
                  <a:cubicBezTo>
                    <a:pt x="2998" y="616"/>
                    <a:pt x="634" y="1018"/>
                    <a:pt x="518" y="18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3094850" y="3977850"/>
              <a:ext cx="548900" cy="436025"/>
            </a:xfrm>
            <a:custGeom>
              <a:avLst/>
              <a:gdLst/>
              <a:ahLst/>
              <a:cxnLst/>
              <a:rect l="l" t="t" r="r" b="b"/>
              <a:pathLst>
                <a:path w="21956" h="17441" extrusionOk="0">
                  <a:moveTo>
                    <a:pt x="1027" y="14390"/>
                  </a:moveTo>
                  <a:cubicBezTo>
                    <a:pt x="1027" y="14390"/>
                    <a:pt x="1" y="12713"/>
                    <a:pt x="2168" y="10036"/>
                  </a:cubicBezTo>
                  <a:cubicBezTo>
                    <a:pt x="4327" y="7351"/>
                    <a:pt x="4140" y="5567"/>
                    <a:pt x="4595" y="4345"/>
                  </a:cubicBezTo>
                  <a:cubicBezTo>
                    <a:pt x="5059" y="3131"/>
                    <a:pt x="7316" y="0"/>
                    <a:pt x="11152" y="1320"/>
                  </a:cubicBezTo>
                  <a:cubicBezTo>
                    <a:pt x="14979" y="2632"/>
                    <a:pt x="15140" y="3301"/>
                    <a:pt x="16567" y="3479"/>
                  </a:cubicBezTo>
                  <a:cubicBezTo>
                    <a:pt x="18003" y="3658"/>
                    <a:pt x="21652" y="3346"/>
                    <a:pt x="21804" y="5915"/>
                  </a:cubicBezTo>
                  <a:cubicBezTo>
                    <a:pt x="21955" y="8493"/>
                    <a:pt x="17218" y="12427"/>
                    <a:pt x="13284" y="14541"/>
                  </a:cubicBezTo>
                  <a:cubicBezTo>
                    <a:pt x="9350" y="16656"/>
                    <a:pt x="2329" y="17441"/>
                    <a:pt x="1027" y="143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3089275" y="3991225"/>
              <a:ext cx="558925" cy="403475"/>
            </a:xfrm>
            <a:custGeom>
              <a:avLst/>
              <a:gdLst/>
              <a:ahLst/>
              <a:cxnLst/>
              <a:rect l="l" t="t" r="r" b="b"/>
              <a:pathLst>
                <a:path w="22357" h="16139" extrusionOk="0">
                  <a:moveTo>
                    <a:pt x="2588" y="9662"/>
                  </a:moveTo>
                  <a:cubicBezTo>
                    <a:pt x="545" y="12204"/>
                    <a:pt x="1473" y="13721"/>
                    <a:pt x="1482" y="13730"/>
                  </a:cubicBezTo>
                  <a:lnTo>
                    <a:pt x="1490" y="13757"/>
                  </a:lnTo>
                  <a:cubicBezTo>
                    <a:pt x="1517" y="13819"/>
                    <a:pt x="1544" y="13873"/>
                    <a:pt x="1580" y="13935"/>
                  </a:cubicBezTo>
                  <a:lnTo>
                    <a:pt x="1580" y="13935"/>
                  </a:lnTo>
                  <a:cubicBezTo>
                    <a:pt x="2213" y="15121"/>
                    <a:pt x="3917" y="15621"/>
                    <a:pt x="5942" y="15621"/>
                  </a:cubicBezTo>
                  <a:cubicBezTo>
                    <a:pt x="8012" y="15621"/>
                    <a:pt x="10403" y="15104"/>
                    <a:pt x="12338" y="14283"/>
                  </a:cubicBezTo>
                  <a:cubicBezTo>
                    <a:pt x="12704" y="14131"/>
                    <a:pt x="13061" y="13962"/>
                    <a:pt x="13382" y="13783"/>
                  </a:cubicBezTo>
                  <a:cubicBezTo>
                    <a:pt x="15514" y="12641"/>
                    <a:pt x="17878" y="10964"/>
                    <a:pt x="19556" y="9260"/>
                  </a:cubicBezTo>
                  <a:cubicBezTo>
                    <a:pt x="20929" y="7878"/>
                    <a:pt x="21830" y="6486"/>
                    <a:pt x="21768" y="5398"/>
                  </a:cubicBezTo>
                  <a:cubicBezTo>
                    <a:pt x="21652" y="3480"/>
                    <a:pt x="19226" y="3346"/>
                    <a:pt x="17638" y="3265"/>
                  </a:cubicBezTo>
                  <a:cubicBezTo>
                    <a:pt x="17307" y="3248"/>
                    <a:pt x="17013" y="3230"/>
                    <a:pt x="16763" y="3203"/>
                  </a:cubicBezTo>
                  <a:cubicBezTo>
                    <a:pt x="16023" y="3105"/>
                    <a:pt x="15612" y="2900"/>
                    <a:pt x="14934" y="2552"/>
                  </a:cubicBezTo>
                  <a:cubicBezTo>
                    <a:pt x="14239" y="2204"/>
                    <a:pt x="13248" y="1695"/>
                    <a:pt x="11286" y="1026"/>
                  </a:cubicBezTo>
                  <a:cubicBezTo>
                    <a:pt x="9867" y="536"/>
                    <a:pt x="8672" y="687"/>
                    <a:pt x="7717" y="1124"/>
                  </a:cubicBezTo>
                  <a:cubicBezTo>
                    <a:pt x="6228" y="1820"/>
                    <a:pt x="5327" y="3194"/>
                    <a:pt x="5059" y="3899"/>
                  </a:cubicBezTo>
                  <a:cubicBezTo>
                    <a:pt x="4952" y="4202"/>
                    <a:pt x="4872" y="4550"/>
                    <a:pt x="4791" y="4952"/>
                  </a:cubicBezTo>
                  <a:cubicBezTo>
                    <a:pt x="4541" y="6111"/>
                    <a:pt x="4220" y="7637"/>
                    <a:pt x="2588" y="9662"/>
                  </a:cubicBezTo>
                  <a:close/>
                  <a:moveTo>
                    <a:pt x="1027" y="13980"/>
                  </a:moveTo>
                  <a:cubicBezTo>
                    <a:pt x="946" y="13837"/>
                    <a:pt x="1" y="12044"/>
                    <a:pt x="2186" y="9341"/>
                  </a:cubicBezTo>
                  <a:cubicBezTo>
                    <a:pt x="3739" y="7414"/>
                    <a:pt x="4051" y="5951"/>
                    <a:pt x="4283" y="4844"/>
                  </a:cubicBezTo>
                  <a:cubicBezTo>
                    <a:pt x="4372" y="4425"/>
                    <a:pt x="4452" y="4059"/>
                    <a:pt x="4577" y="3720"/>
                  </a:cubicBezTo>
                  <a:cubicBezTo>
                    <a:pt x="4872" y="2944"/>
                    <a:pt x="5871" y="1419"/>
                    <a:pt x="7503" y="661"/>
                  </a:cubicBezTo>
                  <a:cubicBezTo>
                    <a:pt x="8565" y="170"/>
                    <a:pt x="9885" y="0"/>
                    <a:pt x="11455" y="536"/>
                  </a:cubicBezTo>
                  <a:cubicBezTo>
                    <a:pt x="13454" y="1223"/>
                    <a:pt x="14462" y="1731"/>
                    <a:pt x="15166" y="2097"/>
                  </a:cubicBezTo>
                  <a:cubicBezTo>
                    <a:pt x="15800" y="2418"/>
                    <a:pt x="16183" y="2605"/>
                    <a:pt x="16826" y="2686"/>
                  </a:cubicBezTo>
                  <a:cubicBezTo>
                    <a:pt x="17049" y="2712"/>
                    <a:pt x="17343" y="2730"/>
                    <a:pt x="17673" y="2748"/>
                  </a:cubicBezTo>
                  <a:cubicBezTo>
                    <a:pt x="19440" y="2846"/>
                    <a:pt x="22143" y="2989"/>
                    <a:pt x="22285" y="5371"/>
                  </a:cubicBezTo>
                  <a:cubicBezTo>
                    <a:pt x="22357" y="6620"/>
                    <a:pt x="21393" y="8136"/>
                    <a:pt x="19921" y="9617"/>
                  </a:cubicBezTo>
                  <a:cubicBezTo>
                    <a:pt x="18209" y="11357"/>
                    <a:pt x="15800" y="13079"/>
                    <a:pt x="13632" y="14238"/>
                  </a:cubicBezTo>
                  <a:cubicBezTo>
                    <a:pt x="13284" y="14426"/>
                    <a:pt x="12918" y="14595"/>
                    <a:pt x="12535" y="14756"/>
                  </a:cubicBezTo>
                  <a:cubicBezTo>
                    <a:pt x="10545" y="15603"/>
                    <a:pt x="8083" y="16138"/>
                    <a:pt x="5942" y="16138"/>
                  </a:cubicBezTo>
                  <a:cubicBezTo>
                    <a:pt x="3739" y="16130"/>
                    <a:pt x="1865" y="15559"/>
                    <a:pt x="1125" y="14176"/>
                  </a:cubicBezTo>
                  <a:cubicBezTo>
                    <a:pt x="1089" y="14113"/>
                    <a:pt x="1053" y="14051"/>
                    <a:pt x="1027" y="13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103550" y="4190150"/>
              <a:ext cx="133175" cy="160175"/>
            </a:xfrm>
            <a:custGeom>
              <a:avLst/>
              <a:gdLst/>
              <a:ahLst/>
              <a:cxnLst/>
              <a:rect l="l" t="t" r="r" b="b"/>
              <a:pathLst>
                <a:path w="5327" h="6407" extrusionOk="0">
                  <a:moveTo>
                    <a:pt x="2811" y="117"/>
                  </a:moveTo>
                  <a:cubicBezTo>
                    <a:pt x="3239" y="37"/>
                    <a:pt x="3578" y="1"/>
                    <a:pt x="3810" y="90"/>
                  </a:cubicBezTo>
                  <a:cubicBezTo>
                    <a:pt x="5326" y="670"/>
                    <a:pt x="3587" y="6406"/>
                    <a:pt x="1348" y="5077"/>
                  </a:cubicBezTo>
                  <a:cubicBezTo>
                    <a:pt x="1107" y="4925"/>
                    <a:pt x="768" y="4533"/>
                    <a:pt x="563" y="3864"/>
                  </a:cubicBezTo>
                  <a:cubicBezTo>
                    <a:pt x="1" y="2053"/>
                    <a:pt x="982" y="429"/>
                    <a:pt x="2811" y="1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107575" y="4187050"/>
              <a:ext cx="112200" cy="144075"/>
            </a:xfrm>
            <a:custGeom>
              <a:avLst/>
              <a:gdLst/>
              <a:ahLst/>
              <a:cxnLst/>
              <a:rect l="l" t="t" r="r" b="b"/>
              <a:pathLst>
                <a:path w="4488" h="5763" extrusionOk="0">
                  <a:moveTo>
                    <a:pt x="3230" y="321"/>
                  </a:moveTo>
                  <a:cubicBezTo>
                    <a:pt x="3069" y="330"/>
                    <a:pt x="2891" y="357"/>
                    <a:pt x="2676" y="393"/>
                  </a:cubicBezTo>
                  <a:cubicBezTo>
                    <a:pt x="2534" y="419"/>
                    <a:pt x="2400" y="455"/>
                    <a:pt x="2266" y="491"/>
                  </a:cubicBezTo>
                  <a:cubicBezTo>
                    <a:pt x="1606" y="696"/>
                    <a:pt x="1089" y="1106"/>
                    <a:pt x="767" y="1633"/>
                  </a:cubicBezTo>
                  <a:cubicBezTo>
                    <a:pt x="446" y="2159"/>
                    <a:pt x="330" y="2810"/>
                    <a:pt x="446" y="3506"/>
                  </a:cubicBezTo>
                  <a:cubicBezTo>
                    <a:pt x="473" y="3649"/>
                    <a:pt x="509" y="3800"/>
                    <a:pt x="553" y="3943"/>
                  </a:cubicBezTo>
                  <a:cubicBezTo>
                    <a:pt x="642" y="4229"/>
                    <a:pt x="750" y="4461"/>
                    <a:pt x="874" y="4639"/>
                  </a:cubicBezTo>
                  <a:cubicBezTo>
                    <a:pt x="1008" y="4853"/>
                    <a:pt x="1151" y="4987"/>
                    <a:pt x="1267" y="5058"/>
                  </a:cubicBezTo>
                  <a:cubicBezTo>
                    <a:pt x="1838" y="5397"/>
                    <a:pt x="2373" y="5219"/>
                    <a:pt x="2810" y="4773"/>
                  </a:cubicBezTo>
                  <a:cubicBezTo>
                    <a:pt x="3105" y="4487"/>
                    <a:pt x="3363" y="4077"/>
                    <a:pt x="3569" y="3631"/>
                  </a:cubicBezTo>
                  <a:cubicBezTo>
                    <a:pt x="3774" y="3185"/>
                    <a:pt x="3917" y="2685"/>
                    <a:pt x="3997" y="2212"/>
                  </a:cubicBezTo>
                  <a:cubicBezTo>
                    <a:pt x="4148" y="1329"/>
                    <a:pt x="4050" y="535"/>
                    <a:pt x="3586" y="366"/>
                  </a:cubicBezTo>
                  <a:cubicBezTo>
                    <a:pt x="3497" y="330"/>
                    <a:pt x="3372" y="321"/>
                    <a:pt x="3230" y="321"/>
                  </a:cubicBezTo>
                  <a:close/>
                  <a:moveTo>
                    <a:pt x="2623" y="80"/>
                  </a:moveTo>
                  <a:cubicBezTo>
                    <a:pt x="2846" y="45"/>
                    <a:pt x="3042" y="18"/>
                    <a:pt x="3221" y="9"/>
                  </a:cubicBezTo>
                  <a:cubicBezTo>
                    <a:pt x="3408" y="0"/>
                    <a:pt x="3569" y="18"/>
                    <a:pt x="3702" y="62"/>
                  </a:cubicBezTo>
                  <a:cubicBezTo>
                    <a:pt x="4327" y="303"/>
                    <a:pt x="4487" y="1231"/>
                    <a:pt x="4309" y="2266"/>
                  </a:cubicBezTo>
                  <a:cubicBezTo>
                    <a:pt x="4229" y="2766"/>
                    <a:pt x="4068" y="3283"/>
                    <a:pt x="3854" y="3765"/>
                  </a:cubicBezTo>
                  <a:cubicBezTo>
                    <a:pt x="3640" y="4246"/>
                    <a:pt x="3354" y="4684"/>
                    <a:pt x="3033" y="5005"/>
                  </a:cubicBezTo>
                  <a:cubicBezTo>
                    <a:pt x="2489" y="5540"/>
                    <a:pt x="1820" y="5763"/>
                    <a:pt x="1106" y="5335"/>
                  </a:cubicBezTo>
                  <a:cubicBezTo>
                    <a:pt x="955" y="5246"/>
                    <a:pt x="767" y="5067"/>
                    <a:pt x="607" y="4817"/>
                  </a:cubicBezTo>
                  <a:cubicBezTo>
                    <a:pt x="473" y="4612"/>
                    <a:pt x="348" y="4353"/>
                    <a:pt x="250" y="4041"/>
                  </a:cubicBezTo>
                  <a:cubicBezTo>
                    <a:pt x="196" y="3881"/>
                    <a:pt x="161" y="3720"/>
                    <a:pt x="134" y="3568"/>
                  </a:cubicBezTo>
                  <a:cubicBezTo>
                    <a:pt x="0" y="2783"/>
                    <a:pt x="143" y="2061"/>
                    <a:pt x="500" y="1463"/>
                  </a:cubicBezTo>
                  <a:cubicBezTo>
                    <a:pt x="857" y="874"/>
                    <a:pt x="1428" y="419"/>
                    <a:pt x="2177" y="187"/>
                  </a:cubicBezTo>
                  <a:cubicBezTo>
                    <a:pt x="2320" y="143"/>
                    <a:pt x="2471" y="107"/>
                    <a:pt x="262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346200" y="3986750"/>
              <a:ext cx="75200" cy="63150"/>
            </a:xfrm>
            <a:custGeom>
              <a:avLst/>
              <a:gdLst/>
              <a:ahLst/>
              <a:cxnLst/>
              <a:rect l="l" t="t" r="r" b="b"/>
              <a:pathLst>
                <a:path w="3008" h="2526" extrusionOk="0">
                  <a:moveTo>
                    <a:pt x="322" y="991"/>
                  </a:moveTo>
                  <a:cubicBezTo>
                    <a:pt x="322" y="991"/>
                    <a:pt x="857" y="1"/>
                    <a:pt x="1945" y="465"/>
                  </a:cubicBezTo>
                  <a:cubicBezTo>
                    <a:pt x="3007" y="920"/>
                    <a:pt x="2936" y="1625"/>
                    <a:pt x="2793" y="2071"/>
                  </a:cubicBezTo>
                  <a:cubicBezTo>
                    <a:pt x="2650" y="2526"/>
                    <a:pt x="1" y="2026"/>
                    <a:pt x="322" y="9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3346875" y="3981625"/>
              <a:ext cx="76300" cy="66275"/>
            </a:xfrm>
            <a:custGeom>
              <a:avLst/>
              <a:gdLst/>
              <a:ahLst/>
              <a:cxnLst/>
              <a:rect l="l" t="t" r="r" b="b"/>
              <a:pathLst>
                <a:path w="3052" h="2651" extrusionOk="0">
                  <a:moveTo>
                    <a:pt x="1856" y="813"/>
                  </a:moveTo>
                  <a:cubicBezTo>
                    <a:pt x="973" y="438"/>
                    <a:pt x="500" y="1152"/>
                    <a:pt x="438" y="1259"/>
                  </a:cubicBezTo>
                  <a:cubicBezTo>
                    <a:pt x="366" y="1526"/>
                    <a:pt x="589" y="1767"/>
                    <a:pt x="910" y="1937"/>
                  </a:cubicBezTo>
                  <a:cubicBezTo>
                    <a:pt x="1053" y="2017"/>
                    <a:pt x="1223" y="2079"/>
                    <a:pt x="1383" y="2133"/>
                  </a:cubicBezTo>
                  <a:lnTo>
                    <a:pt x="1392" y="2142"/>
                  </a:lnTo>
                  <a:cubicBezTo>
                    <a:pt x="1571" y="2195"/>
                    <a:pt x="1749" y="2231"/>
                    <a:pt x="1910" y="2258"/>
                  </a:cubicBezTo>
                  <a:cubicBezTo>
                    <a:pt x="2284" y="2311"/>
                    <a:pt x="2588" y="2311"/>
                    <a:pt x="2614" y="2231"/>
                  </a:cubicBezTo>
                  <a:cubicBezTo>
                    <a:pt x="2677" y="2026"/>
                    <a:pt x="2721" y="1776"/>
                    <a:pt x="2641" y="1526"/>
                  </a:cubicBezTo>
                  <a:cubicBezTo>
                    <a:pt x="2561" y="1276"/>
                    <a:pt x="2338" y="1018"/>
                    <a:pt x="1856" y="813"/>
                  </a:cubicBezTo>
                  <a:close/>
                  <a:moveTo>
                    <a:pt x="152" y="1125"/>
                  </a:moveTo>
                  <a:cubicBezTo>
                    <a:pt x="152" y="1116"/>
                    <a:pt x="759" y="1"/>
                    <a:pt x="1981" y="527"/>
                  </a:cubicBezTo>
                  <a:cubicBezTo>
                    <a:pt x="2561" y="768"/>
                    <a:pt x="2828" y="1098"/>
                    <a:pt x="2944" y="1419"/>
                  </a:cubicBezTo>
                  <a:cubicBezTo>
                    <a:pt x="3051" y="1749"/>
                    <a:pt x="2998" y="2070"/>
                    <a:pt x="2918" y="2320"/>
                  </a:cubicBezTo>
                  <a:cubicBezTo>
                    <a:pt x="2846" y="2570"/>
                    <a:pt x="2391" y="2650"/>
                    <a:pt x="1865" y="2570"/>
                  </a:cubicBezTo>
                  <a:cubicBezTo>
                    <a:pt x="1687" y="2543"/>
                    <a:pt x="1490" y="2499"/>
                    <a:pt x="1303" y="2445"/>
                  </a:cubicBezTo>
                  <a:lnTo>
                    <a:pt x="1294" y="2436"/>
                  </a:lnTo>
                  <a:cubicBezTo>
                    <a:pt x="1107" y="2383"/>
                    <a:pt x="919" y="2302"/>
                    <a:pt x="759" y="2222"/>
                  </a:cubicBezTo>
                  <a:cubicBezTo>
                    <a:pt x="304" y="1972"/>
                    <a:pt x="0" y="1607"/>
                    <a:pt x="143" y="1152"/>
                  </a:cubicBezTo>
                  <a:cubicBezTo>
                    <a:pt x="143" y="1143"/>
                    <a:pt x="143" y="1134"/>
                    <a:pt x="152" y="11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3429400" y="4036725"/>
              <a:ext cx="113325" cy="90350"/>
            </a:xfrm>
            <a:custGeom>
              <a:avLst/>
              <a:gdLst/>
              <a:ahLst/>
              <a:cxnLst/>
              <a:rect l="l" t="t" r="r" b="b"/>
              <a:pathLst>
                <a:path w="4533" h="3614" extrusionOk="0">
                  <a:moveTo>
                    <a:pt x="428" y="1231"/>
                  </a:moveTo>
                  <a:cubicBezTo>
                    <a:pt x="428" y="1231"/>
                    <a:pt x="1374" y="0"/>
                    <a:pt x="2766" y="491"/>
                  </a:cubicBezTo>
                  <a:cubicBezTo>
                    <a:pt x="4166" y="991"/>
                    <a:pt x="4532" y="2302"/>
                    <a:pt x="4122" y="2953"/>
                  </a:cubicBezTo>
                  <a:cubicBezTo>
                    <a:pt x="3711" y="3613"/>
                    <a:pt x="0" y="3096"/>
                    <a:pt x="428" y="12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3433175" y="4032700"/>
              <a:ext cx="108200" cy="89450"/>
            </a:xfrm>
            <a:custGeom>
              <a:avLst/>
              <a:gdLst/>
              <a:ahLst/>
              <a:cxnLst/>
              <a:rect l="l" t="t" r="r" b="b"/>
              <a:pathLst>
                <a:path w="4328" h="3578" extrusionOk="0">
                  <a:moveTo>
                    <a:pt x="2561" y="804"/>
                  </a:moveTo>
                  <a:cubicBezTo>
                    <a:pt x="1393" y="393"/>
                    <a:pt x="563" y="1294"/>
                    <a:pt x="420" y="1464"/>
                  </a:cubicBezTo>
                  <a:cubicBezTo>
                    <a:pt x="349" y="1847"/>
                    <a:pt x="474" y="2168"/>
                    <a:pt x="724" y="2418"/>
                  </a:cubicBezTo>
                  <a:cubicBezTo>
                    <a:pt x="955" y="2659"/>
                    <a:pt x="1286" y="2846"/>
                    <a:pt x="1651" y="2980"/>
                  </a:cubicBezTo>
                  <a:cubicBezTo>
                    <a:pt x="2026" y="3114"/>
                    <a:pt x="2436" y="3194"/>
                    <a:pt x="2802" y="3221"/>
                  </a:cubicBezTo>
                  <a:cubicBezTo>
                    <a:pt x="3311" y="3257"/>
                    <a:pt x="3739" y="3194"/>
                    <a:pt x="3837" y="3034"/>
                  </a:cubicBezTo>
                  <a:cubicBezTo>
                    <a:pt x="3864" y="2980"/>
                    <a:pt x="3890" y="2927"/>
                    <a:pt x="3908" y="2873"/>
                  </a:cubicBezTo>
                  <a:cubicBezTo>
                    <a:pt x="3998" y="2615"/>
                    <a:pt x="3989" y="2284"/>
                    <a:pt x="3855" y="1954"/>
                  </a:cubicBezTo>
                  <a:cubicBezTo>
                    <a:pt x="3721" y="1615"/>
                    <a:pt x="3462" y="1285"/>
                    <a:pt x="3061" y="1044"/>
                  </a:cubicBezTo>
                  <a:cubicBezTo>
                    <a:pt x="2918" y="946"/>
                    <a:pt x="2749" y="866"/>
                    <a:pt x="2561" y="804"/>
                  </a:cubicBezTo>
                  <a:close/>
                  <a:moveTo>
                    <a:pt x="161" y="1285"/>
                  </a:moveTo>
                  <a:cubicBezTo>
                    <a:pt x="251" y="1169"/>
                    <a:pt x="1241" y="1"/>
                    <a:pt x="2668" y="509"/>
                  </a:cubicBezTo>
                  <a:cubicBezTo>
                    <a:pt x="2873" y="581"/>
                    <a:pt x="3061" y="670"/>
                    <a:pt x="3230" y="768"/>
                  </a:cubicBezTo>
                  <a:cubicBezTo>
                    <a:pt x="3685" y="1053"/>
                    <a:pt x="3989" y="1446"/>
                    <a:pt x="4149" y="1838"/>
                  </a:cubicBezTo>
                  <a:cubicBezTo>
                    <a:pt x="4310" y="2240"/>
                    <a:pt x="4328" y="2650"/>
                    <a:pt x="4212" y="2980"/>
                  </a:cubicBezTo>
                  <a:cubicBezTo>
                    <a:pt x="4185" y="3061"/>
                    <a:pt x="4149" y="3132"/>
                    <a:pt x="4105" y="3203"/>
                  </a:cubicBezTo>
                  <a:cubicBezTo>
                    <a:pt x="3944" y="3462"/>
                    <a:pt x="3400" y="3578"/>
                    <a:pt x="2775" y="3542"/>
                  </a:cubicBezTo>
                  <a:cubicBezTo>
                    <a:pt x="2383" y="3516"/>
                    <a:pt x="1946" y="3426"/>
                    <a:pt x="1544" y="3284"/>
                  </a:cubicBezTo>
                  <a:cubicBezTo>
                    <a:pt x="1134" y="3132"/>
                    <a:pt x="759" y="2918"/>
                    <a:pt x="492" y="2641"/>
                  </a:cubicBezTo>
                  <a:cubicBezTo>
                    <a:pt x="161" y="2311"/>
                    <a:pt x="1" y="1883"/>
                    <a:pt x="117" y="1357"/>
                  </a:cubicBezTo>
                  <a:cubicBezTo>
                    <a:pt x="126" y="1330"/>
                    <a:pt x="144" y="1312"/>
                    <a:pt x="161" y="12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3412900" y="4140200"/>
              <a:ext cx="118675" cy="97700"/>
            </a:xfrm>
            <a:custGeom>
              <a:avLst/>
              <a:gdLst/>
              <a:ahLst/>
              <a:cxnLst/>
              <a:rect l="l" t="t" r="r" b="b"/>
              <a:pathLst>
                <a:path w="4747" h="3908" extrusionOk="0">
                  <a:moveTo>
                    <a:pt x="4737" y="2516"/>
                  </a:moveTo>
                  <a:cubicBezTo>
                    <a:pt x="4746" y="1214"/>
                    <a:pt x="2801" y="1"/>
                    <a:pt x="1526" y="384"/>
                  </a:cubicBezTo>
                  <a:cubicBezTo>
                    <a:pt x="357" y="732"/>
                    <a:pt x="0" y="1767"/>
                    <a:pt x="89" y="2311"/>
                  </a:cubicBezTo>
                  <a:cubicBezTo>
                    <a:pt x="187" y="2864"/>
                    <a:pt x="892" y="3908"/>
                    <a:pt x="2507" y="3881"/>
                  </a:cubicBezTo>
                  <a:cubicBezTo>
                    <a:pt x="4131" y="3863"/>
                    <a:pt x="4737" y="2936"/>
                    <a:pt x="4737" y="25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3409775" y="4144000"/>
              <a:ext cx="125575" cy="97475"/>
            </a:xfrm>
            <a:custGeom>
              <a:avLst/>
              <a:gdLst/>
              <a:ahLst/>
              <a:cxnLst/>
              <a:rect l="l" t="t" r="r" b="b"/>
              <a:pathLst>
                <a:path w="5023" h="3899" extrusionOk="0">
                  <a:moveTo>
                    <a:pt x="4960" y="1909"/>
                  </a:moveTo>
                  <a:cubicBezTo>
                    <a:pt x="5005" y="2061"/>
                    <a:pt x="5023" y="2213"/>
                    <a:pt x="5023" y="2364"/>
                  </a:cubicBezTo>
                  <a:cubicBezTo>
                    <a:pt x="5023" y="2659"/>
                    <a:pt x="4791" y="3140"/>
                    <a:pt x="4229" y="3479"/>
                  </a:cubicBezTo>
                  <a:cubicBezTo>
                    <a:pt x="3854" y="3711"/>
                    <a:pt x="3337" y="3881"/>
                    <a:pt x="2632" y="3890"/>
                  </a:cubicBezTo>
                  <a:cubicBezTo>
                    <a:pt x="1927" y="3899"/>
                    <a:pt x="1383" y="3711"/>
                    <a:pt x="982" y="3453"/>
                  </a:cubicBezTo>
                  <a:cubicBezTo>
                    <a:pt x="411" y="3078"/>
                    <a:pt x="125" y="2543"/>
                    <a:pt x="63" y="2186"/>
                  </a:cubicBezTo>
                  <a:cubicBezTo>
                    <a:pt x="0" y="1847"/>
                    <a:pt x="107" y="1321"/>
                    <a:pt x="437" y="875"/>
                  </a:cubicBezTo>
                  <a:cubicBezTo>
                    <a:pt x="687" y="536"/>
                    <a:pt x="1071" y="241"/>
                    <a:pt x="1606" y="81"/>
                  </a:cubicBezTo>
                  <a:cubicBezTo>
                    <a:pt x="1784" y="18"/>
                    <a:pt x="1981" y="0"/>
                    <a:pt x="2177" y="0"/>
                  </a:cubicBezTo>
                  <a:cubicBezTo>
                    <a:pt x="2748" y="0"/>
                    <a:pt x="3363" y="223"/>
                    <a:pt x="3872" y="562"/>
                  </a:cubicBezTo>
                  <a:cubicBezTo>
                    <a:pt x="4389" y="910"/>
                    <a:pt x="4800" y="1392"/>
                    <a:pt x="4960" y="1909"/>
                  </a:cubicBezTo>
                  <a:close/>
                  <a:moveTo>
                    <a:pt x="4702" y="2364"/>
                  </a:moveTo>
                  <a:cubicBezTo>
                    <a:pt x="4711" y="2239"/>
                    <a:pt x="4684" y="2123"/>
                    <a:pt x="4648" y="1999"/>
                  </a:cubicBezTo>
                  <a:cubicBezTo>
                    <a:pt x="4514" y="1553"/>
                    <a:pt x="4157" y="1133"/>
                    <a:pt x="3694" y="830"/>
                  </a:cubicBezTo>
                  <a:cubicBezTo>
                    <a:pt x="3230" y="518"/>
                    <a:pt x="2677" y="321"/>
                    <a:pt x="2177" y="321"/>
                  </a:cubicBezTo>
                  <a:cubicBezTo>
                    <a:pt x="2007" y="313"/>
                    <a:pt x="1847" y="339"/>
                    <a:pt x="1695" y="384"/>
                  </a:cubicBezTo>
                  <a:cubicBezTo>
                    <a:pt x="1231" y="518"/>
                    <a:pt x="901" y="776"/>
                    <a:pt x="687" y="1062"/>
                  </a:cubicBezTo>
                  <a:cubicBezTo>
                    <a:pt x="411" y="1437"/>
                    <a:pt x="330" y="1856"/>
                    <a:pt x="375" y="2132"/>
                  </a:cubicBezTo>
                  <a:cubicBezTo>
                    <a:pt x="419" y="2427"/>
                    <a:pt x="669" y="2864"/>
                    <a:pt x="1160" y="3185"/>
                  </a:cubicBezTo>
                  <a:cubicBezTo>
                    <a:pt x="1508" y="3417"/>
                    <a:pt x="1999" y="3578"/>
                    <a:pt x="2632" y="3569"/>
                  </a:cubicBezTo>
                  <a:cubicBezTo>
                    <a:pt x="3265" y="3560"/>
                    <a:pt x="3729" y="3408"/>
                    <a:pt x="4059" y="3212"/>
                  </a:cubicBezTo>
                  <a:cubicBezTo>
                    <a:pt x="4514" y="2935"/>
                    <a:pt x="4711" y="2570"/>
                    <a:pt x="4711" y="23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3327925" y="4240775"/>
              <a:ext cx="91000" cy="85450"/>
            </a:xfrm>
            <a:custGeom>
              <a:avLst/>
              <a:gdLst/>
              <a:ahLst/>
              <a:cxnLst/>
              <a:rect l="l" t="t" r="r" b="b"/>
              <a:pathLst>
                <a:path w="3640" h="3418" extrusionOk="0">
                  <a:moveTo>
                    <a:pt x="411" y="2481"/>
                  </a:moveTo>
                  <a:cubicBezTo>
                    <a:pt x="411" y="2481"/>
                    <a:pt x="0" y="1241"/>
                    <a:pt x="455" y="617"/>
                  </a:cubicBezTo>
                  <a:cubicBezTo>
                    <a:pt x="910" y="1"/>
                    <a:pt x="2114" y="126"/>
                    <a:pt x="2507" y="260"/>
                  </a:cubicBezTo>
                  <a:cubicBezTo>
                    <a:pt x="2891" y="394"/>
                    <a:pt x="3640" y="1187"/>
                    <a:pt x="2694" y="2303"/>
                  </a:cubicBezTo>
                  <a:cubicBezTo>
                    <a:pt x="1758" y="3418"/>
                    <a:pt x="705" y="3364"/>
                    <a:pt x="411" y="2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3324125" y="4239225"/>
              <a:ext cx="87450" cy="84325"/>
            </a:xfrm>
            <a:custGeom>
              <a:avLst/>
              <a:gdLst/>
              <a:ahLst/>
              <a:cxnLst/>
              <a:rect l="l" t="t" r="r" b="b"/>
              <a:pathLst>
                <a:path w="3498" h="3373" extrusionOk="0">
                  <a:moveTo>
                    <a:pt x="732" y="777"/>
                  </a:moveTo>
                  <a:cubicBezTo>
                    <a:pt x="348" y="1303"/>
                    <a:pt x="670" y="2365"/>
                    <a:pt x="705" y="2481"/>
                  </a:cubicBezTo>
                  <a:lnTo>
                    <a:pt x="714" y="2489"/>
                  </a:lnTo>
                  <a:cubicBezTo>
                    <a:pt x="768" y="2659"/>
                    <a:pt x="857" y="2793"/>
                    <a:pt x="964" y="2882"/>
                  </a:cubicBezTo>
                  <a:cubicBezTo>
                    <a:pt x="1062" y="2962"/>
                    <a:pt x="1178" y="3016"/>
                    <a:pt x="1303" y="3034"/>
                  </a:cubicBezTo>
                  <a:cubicBezTo>
                    <a:pt x="1446" y="3052"/>
                    <a:pt x="1597" y="3043"/>
                    <a:pt x="1758" y="2989"/>
                  </a:cubicBezTo>
                  <a:cubicBezTo>
                    <a:pt x="2061" y="2882"/>
                    <a:pt x="2400" y="2650"/>
                    <a:pt x="2730" y="2258"/>
                  </a:cubicBezTo>
                  <a:cubicBezTo>
                    <a:pt x="2909" y="2043"/>
                    <a:pt x="3025" y="1847"/>
                    <a:pt x="3087" y="1660"/>
                  </a:cubicBezTo>
                  <a:cubicBezTo>
                    <a:pt x="3176" y="1410"/>
                    <a:pt x="3159" y="1196"/>
                    <a:pt x="3096" y="1018"/>
                  </a:cubicBezTo>
                  <a:cubicBezTo>
                    <a:pt x="3043" y="839"/>
                    <a:pt x="2927" y="696"/>
                    <a:pt x="2811" y="598"/>
                  </a:cubicBezTo>
                  <a:cubicBezTo>
                    <a:pt x="2739" y="536"/>
                    <a:pt x="2668" y="491"/>
                    <a:pt x="2605" y="473"/>
                  </a:cubicBezTo>
                  <a:cubicBezTo>
                    <a:pt x="2391" y="393"/>
                    <a:pt x="1892" y="322"/>
                    <a:pt x="1437" y="402"/>
                  </a:cubicBezTo>
                  <a:cubicBezTo>
                    <a:pt x="1151" y="456"/>
                    <a:pt x="893" y="563"/>
                    <a:pt x="732" y="777"/>
                  </a:cubicBezTo>
                  <a:close/>
                  <a:moveTo>
                    <a:pt x="411" y="2579"/>
                  </a:moveTo>
                  <a:cubicBezTo>
                    <a:pt x="366" y="2445"/>
                    <a:pt x="1" y="1232"/>
                    <a:pt x="482" y="589"/>
                  </a:cubicBezTo>
                  <a:cubicBezTo>
                    <a:pt x="687" y="304"/>
                    <a:pt x="1026" y="152"/>
                    <a:pt x="1383" y="90"/>
                  </a:cubicBezTo>
                  <a:cubicBezTo>
                    <a:pt x="1901" y="1"/>
                    <a:pt x="2463" y="81"/>
                    <a:pt x="2713" y="170"/>
                  </a:cubicBezTo>
                  <a:cubicBezTo>
                    <a:pt x="2802" y="197"/>
                    <a:pt x="2918" y="259"/>
                    <a:pt x="3016" y="348"/>
                  </a:cubicBezTo>
                  <a:cubicBezTo>
                    <a:pt x="3167" y="482"/>
                    <a:pt x="3319" y="670"/>
                    <a:pt x="3399" y="910"/>
                  </a:cubicBezTo>
                  <a:cubicBezTo>
                    <a:pt x="3480" y="1151"/>
                    <a:pt x="3498" y="1437"/>
                    <a:pt x="3391" y="1767"/>
                  </a:cubicBezTo>
                  <a:cubicBezTo>
                    <a:pt x="3319" y="1981"/>
                    <a:pt x="3185" y="2222"/>
                    <a:pt x="2971" y="2463"/>
                  </a:cubicBezTo>
                  <a:cubicBezTo>
                    <a:pt x="2605" y="2900"/>
                    <a:pt x="2213" y="3167"/>
                    <a:pt x="1856" y="3283"/>
                  </a:cubicBezTo>
                  <a:cubicBezTo>
                    <a:pt x="1651" y="3355"/>
                    <a:pt x="1446" y="3373"/>
                    <a:pt x="1258" y="3346"/>
                  </a:cubicBezTo>
                  <a:cubicBezTo>
                    <a:pt x="1071" y="3319"/>
                    <a:pt x="902" y="3248"/>
                    <a:pt x="759" y="3123"/>
                  </a:cubicBezTo>
                  <a:cubicBezTo>
                    <a:pt x="607" y="2998"/>
                    <a:pt x="482" y="2820"/>
                    <a:pt x="411" y="25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3231800" y="4120575"/>
              <a:ext cx="116425" cy="121575"/>
            </a:xfrm>
            <a:custGeom>
              <a:avLst/>
              <a:gdLst/>
              <a:ahLst/>
              <a:cxnLst/>
              <a:rect l="l" t="t" r="r" b="b"/>
              <a:pathLst>
                <a:path w="4657" h="4863" extrusionOk="0">
                  <a:moveTo>
                    <a:pt x="901" y="4300"/>
                  </a:moveTo>
                  <a:cubicBezTo>
                    <a:pt x="0" y="3355"/>
                    <a:pt x="589" y="1134"/>
                    <a:pt x="1775" y="545"/>
                  </a:cubicBezTo>
                  <a:cubicBezTo>
                    <a:pt x="2873" y="1"/>
                    <a:pt x="3845" y="509"/>
                    <a:pt x="4148" y="973"/>
                  </a:cubicBezTo>
                  <a:cubicBezTo>
                    <a:pt x="4452" y="1437"/>
                    <a:pt x="4657" y="2677"/>
                    <a:pt x="3462" y="3774"/>
                  </a:cubicBezTo>
                  <a:cubicBezTo>
                    <a:pt x="2266" y="4863"/>
                    <a:pt x="1187" y="4604"/>
                    <a:pt x="901" y="43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3238025" y="4123250"/>
              <a:ext cx="109775" cy="117775"/>
            </a:xfrm>
            <a:custGeom>
              <a:avLst/>
              <a:gdLst/>
              <a:ahLst/>
              <a:cxnLst/>
              <a:rect l="l" t="t" r="r" b="b"/>
              <a:pathLst>
                <a:path w="4391" h="4711" extrusionOk="0">
                  <a:moveTo>
                    <a:pt x="554" y="3783"/>
                  </a:moveTo>
                  <a:cubicBezTo>
                    <a:pt x="608" y="3890"/>
                    <a:pt x="679" y="3988"/>
                    <a:pt x="759" y="4078"/>
                  </a:cubicBezTo>
                  <a:lnTo>
                    <a:pt x="768" y="4086"/>
                  </a:lnTo>
                  <a:cubicBezTo>
                    <a:pt x="902" y="4238"/>
                    <a:pt x="1295" y="4372"/>
                    <a:pt x="1812" y="4265"/>
                  </a:cubicBezTo>
                  <a:cubicBezTo>
                    <a:pt x="2187" y="4185"/>
                    <a:pt x="2633" y="3970"/>
                    <a:pt x="3106" y="3542"/>
                  </a:cubicBezTo>
                  <a:cubicBezTo>
                    <a:pt x="3569" y="3114"/>
                    <a:pt x="3810" y="2668"/>
                    <a:pt x="3917" y="2258"/>
                  </a:cubicBezTo>
                  <a:cubicBezTo>
                    <a:pt x="4051" y="1687"/>
                    <a:pt x="3926" y="1196"/>
                    <a:pt x="3766" y="955"/>
                  </a:cubicBezTo>
                  <a:cubicBezTo>
                    <a:pt x="3614" y="723"/>
                    <a:pt x="3257" y="473"/>
                    <a:pt x="2802" y="393"/>
                  </a:cubicBezTo>
                  <a:cubicBezTo>
                    <a:pt x="2454" y="331"/>
                    <a:pt x="2035" y="366"/>
                    <a:pt x="1598" y="580"/>
                  </a:cubicBezTo>
                  <a:cubicBezTo>
                    <a:pt x="1464" y="652"/>
                    <a:pt x="1330" y="750"/>
                    <a:pt x="1205" y="857"/>
                  </a:cubicBezTo>
                  <a:cubicBezTo>
                    <a:pt x="840" y="1205"/>
                    <a:pt x="572" y="1731"/>
                    <a:pt x="447" y="2275"/>
                  </a:cubicBezTo>
                  <a:cubicBezTo>
                    <a:pt x="331" y="2811"/>
                    <a:pt x="349" y="3364"/>
                    <a:pt x="554" y="3783"/>
                  </a:cubicBezTo>
                  <a:close/>
                  <a:moveTo>
                    <a:pt x="527" y="4301"/>
                  </a:moveTo>
                  <a:cubicBezTo>
                    <a:pt x="420" y="4185"/>
                    <a:pt x="340" y="4060"/>
                    <a:pt x="269" y="3926"/>
                  </a:cubicBezTo>
                  <a:cubicBezTo>
                    <a:pt x="28" y="3435"/>
                    <a:pt x="1" y="2811"/>
                    <a:pt x="144" y="2204"/>
                  </a:cubicBezTo>
                  <a:cubicBezTo>
                    <a:pt x="278" y="1597"/>
                    <a:pt x="581" y="1018"/>
                    <a:pt x="991" y="634"/>
                  </a:cubicBezTo>
                  <a:cubicBezTo>
                    <a:pt x="1134" y="491"/>
                    <a:pt x="1286" y="384"/>
                    <a:pt x="1455" y="295"/>
                  </a:cubicBezTo>
                  <a:cubicBezTo>
                    <a:pt x="1964" y="45"/>
                    <a:pt x="2445" y="1"/>
                    <a:pt x="2856" y="81"/>
                  </a:cubicBezTo>
                  <a:cubicBezTo>
                    <a:pt x="3409" y="179"/>
                    <a:pt x="3837" y="482"/>
                    <a:pt x="4033" y="777"/>
                  </a:cubicBezTo>
                  <a:cubicBezTo>
                    <a:pt x="4230" y="1080"/>
                    <a:pt x="4390" y="1669"/>
                    <a:pt x="4221" y="2338"/>
                  </a:cubicBezTo>
                  <a:cubicBezTo>
                    <a:pt x="4105" y="2802"/>
                    <a:pt x="3837" y="3301"/>
                    <a:pt x="3320" y="3783"/>
                  </a:cubicBezTo>
                  <a:cubicBezTo>
                    <a:pt x="2802" y="4247"/>
                    <a:pt x="2303" y="4488"/>
                    <a:pt x="1874" y="4577"/>
                  </a:cubicBezTo>
                  <a:cubicBezTo>
                    <a:pt x="1232" y="4711"/>
                    <a:pt x="733" y="4515"/>
                    <a:pt x="536" y="4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3244050" y="4030700"/>
              <a:ext cx="73400" cy="76525"/>
            </a:xfrm>
            <a:custGeom>
              <a:avLst/>
              <a:gdLst/>
              <a:ahLst/>
              <a:cxnLst/>
              <a:rect l="l" t="t" r="r" b="b"/>
              <a:pathLst>
                <a:path w="2936" h="3061" extrusionOk="0">
                  <a:moveTo>
                    <a:pt x="563" y="2703"/>
                  </a:moveTo>
                  <a:cubicBezTo>
                    <a:pt x="1" y="2115"/>
                    <a:pt x="376" y="714"/>
                    <a:pt x="1116" y="339"/>
                  </a:cubicBezTo>
                  <a:cubicBezTo>
                    <a:pt x="1803" y="0"/>
                    <a:pt x="2418" y="322"/>
                    <a:pt x="2615" y="607"/>
                  </a:cubicBezTo>
                  <a:cubicBezTo>
                    <a:pt x="2802" y="901"/>
                    <a:pt x="2936" y="1686"/>
                    <a:pt x="2178" y="2373"/>
                  </a:cubicBezTo>
                  <a:cubicBezTo>
                    <a:pt x="1428" y="3060"/>
                    <a:pt x="741" y="2900"/>
                    <a:pt x="563" y="27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246500" y="4030925"/>
              <a:ext cx="72075" cy="77175"/>
            </a:xfrm>
            <a:custGeom>
              <a:avLst/>
              <a:gdLst/>
              <a:ahLst/>
              <a:cxnLst/>
              <a:rect l="l" t="t" r="r" b="b"/>
              <a:pathLst>
                <a:path w="2883" h="3087" extrusionOk="0">
                  <a:moveTo>
                    <a:pt x="456" y="2409"/>
                  </a:moveTo>
                  <a:cubicBezTo>
                    <a:pt x="492" y="2471"/>
                    <a:pt x="527" y="2534"/>
                    <a:pt x="581" y="2587"/>
                  </a:cubicBezTo>
                  <a:lnTo>
                    <a:pt x="581" y="2587"/>
                  </a:lnTo>
                  <a:cubicBezTo>
                    <a:pt x="661" y="2677"/>
                    <a:pt x="884" y="2748"/>
                    <a:pt x="1187" y="2686"/>
                  </a:cubicBezTo>
                  <a:cubicBezTo>
                    <a:pt x="1419" y="2632"/>
                    <a:pt x="1687" y="2507"/>
                    <a:pt x="1973" y="2248"/>
                  </a:cubicBezTo>
                  <a:cubicBezTo>
                    <a:pt x="2258" y="1981"/>
                    <a:pt x="2410" y="1713"/>
                    <a:pt x="2463" y="1463"/>
                  </a:cubicBezTo>
                  <a:cubicBezTo>
                    <a:pt x="2552" y="1124"/>
                    <a:pt x="2472" y="830"/>
                    <a:pt x="2383" y="687"/>
                  </a:cubicBezTo>
                  <a:cubicBezTo>
                    <a:pt x="2294" y="553"/>
                    <a:pt x="2089" y="411"/>
                    <a:pt x="1812" y="357"/>
                  </a:cubicBezTo>
                  <a:cubicBezTo>
                    <a:pt x="1598" y="321"/>
                    <a:pt x="1357" y="339"/>
                    <a:pt x="1089" y="473"/>
                  </a:cubicBezTo>
                  <a:cubicBezTo>
                    <a:pt x="1009" y="509"/>
                    <a:pt x="929" y="571"/>
                    <a:pt x="857" y="643"/>
                  </a:cubicBezTo>
                  <a:cubicBezTo>
                    <a:pt x="634" y="848"/>
                    <a:pt x="474" y="1169"/>
                    <a:pt x="394" y="1499"/>
                  </a:cubicBezTo>
                  <a:cubicBezTo>
                    <a:pt x="322" y="1829"/>
                    <a:pt x="331" y="2159"/>
                    <a:pt x="456" y="2409"/>
                  </a:cubicBezTo>
                  <a:close/>
                  <a:moveTo>
                    <a:pt x="349" y="2802"/>
                  </a:moveTo>
                  <a:cubicBezTo>
                    <a:pt x="278" y="2730"/>
                    <a:pt x="224" y="2650"/>
                    <a:pt x="170" y="2552"/>
                  </a:cubicBezTo>
                  <a:cubicBezTo>
                    <a:pt x="19" y="2231"/>
                    <a:pt x="1" y="1820"/>
                    <a:pt x="90" y="1428"/>
                  </a:cubicBezTo>
                  <a:cubicBezTo>
                    <a:pt x="179" y="1035"/>
                    <a:pt x="376" y="660"/>
                    <a:pt x="643" y="411"/>
                  </a:cubicBezTo>
                  <a:cubicBezTo>
                    <a:pt x="733" y="321"/>
                    <a:pt x="840" y="241"/>
                    <a:pt x="947" y="188"/>
                  </a:cubicBezTo>
                  <a:cubicBezTo>
                    <a:pt x="1277" y="27"/>
                    <a:pt x="1598" y="0"/>
                    <a:pt x="1865" y="45"/>
                  </a:cubicBezTo>
                  <a:cubicBezTo>
                    <a:pt x="2231" y="107"/>
                    <a:pt x="2517" y="313"/>
                    <a:pt x="2651" y="509"/>
                  </a:cubicBezTo>
                  <a:cubicBezTo>
                    <a:pt x="2775" y="714"/>
                    <a:pt x="2882" y="1098"/>
                    <a:pt x="2775" y="1535"/>
                  </a:cubicBezTo>
                  <a:cubicBezTo>
                    <a:pt x="2704" y="1838"/>
                    <a:pt x="2526" y="2168"/>
                    <a:pt x="2187" y="2480"/>
                  </a:cubicBezTo>
                  <a:cubicBezTo>
                    <a:pt x="1857" y="2784"/>
                    <a:pt x="1535" y="2935"/>
                    <a:pt x="1250" y="2998"/>
                  </a:cubicBezTo>
                  <a:cubicBezTo>
                    <a:pt x="822" y="3087"/>
                    <a:pt x="483" y="2953"/>
                    <a:pt x="349" y="28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3344650" y="4055675"/>
              <a:ext cx="82750" cy="81425"/>
            </a:xfrm>
            <a:custGeom>
              <a:avLst/>
              <a:gdLst/>
              <a:ahLst/>
              <a:cxnLst/>
              <a:rect l="l" t="t" r="r" b="b"/>
              <a:pathLst>
                <a:path w="3310" h="3257" extrusionOk="0">
                  <a:moveTo>
                    <a:pt x="3265" y="2186"/>
                  </a:moveTo>
                  <a:cubicBezTo>
                    <a:pt x="3167" y="839"/>
                    <a:pt x="875" y="1"/>
                    <a:pt x="170" y="1526"/>
                  </a:cubicBezTo>
                  <a:cubicBezTo>
                    <a:pt x="0" y="1892"/>
                    <a:pt x="45" y="2427"/>
                    <a:pt x="1445" y="2846"/>
                  </a:cubicBezTo>
                  <a:cubicBezTo>
                    <a:pt x="2837" y="3257"/>
                    <a:pt x="3310" y="3114"/>
                    <a:pt x="3265" y="21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3341750" y="4068825"/>
              <a:ext cx="89225" cy="68950"/>
            </a:xfrm>
            <a:custGeom>
              <a:avLst/>
              <a:gdLst/>
              <a:ahLst/>
              <a:cxnLst/>
              <a:rect l="l" t="t" r="r" b="b"/>
              <a:pathLst>
                <a:path w="3569" h="2758" extrusionOk="0">
                  <a:moveTo>
                    <a:pt x="2891" y="500"/>
                  </a:moveTo>
                  <a:cubicBezTo>
                    <a:pt x="3248" y="795"/>
                    <a:pt x="3506" y="1187"/>
                    <a:pt x="3542" y="1642"/>
                  </a:cubicBezTo>
                  <a:lnTo>
                    <a:pt x="3542" y="1660"/>
                  </a:lnTo>
                  <a:cubicBezTo>
                    <a:pt x="3569" y="2195"/>
                    <a:pt x="3426" y="2517"/>
                    <a:pt x="3060" y="2642"/>
                  </a:cubicBezTo>
                  <a:cubicBezTo>
                    <a:pt x="2739" y="2757"/>
                    <a:pt x="2239" y="2686"/>
                    <a:pt x="1508" y="2472"/>
                  </a:cubicBezTo>
                  <a:cubicBezTo>
                    <a:pt x="776" y="2249"/>
                    <a:pt x="384" y="1990"/>
                    <a:pt x="205" y="1732"/>
                  </a:cubicBezTo>
                  <a:cubicBezTo>
                    <a:pt x="0" y="1446"/>
                    <a:pt x="36" y="1161"/>
                    <a:pt x="143" y="929"/>
                  </a:cubicBezTo>
                  <a:cubicBezTo>
                    <a:pt x="339" y="509"/>
                    <a:pt x="652" y="242"/>
                    <a:pt x="999" y="117"/>
                  </a:cubicBezTo>
                  <a:cubicBezTo>
                    <a:pt x="1312" y="10"/>
                    <a:pt x="1660" y="1"/>
                    <a:pt x="1990" y="72"/>
                  </a:cubicBezTo>
                  <a:cubicBezTo>
                    <a:pt x="2311" y="144"/>
                    <a:pt x="2632" y="295"/>
                    <a:pt x="2891" y="500"/>
                  </a:cubicBezTo>
                  <a:close/>
                  <a:moveTo>
                    <a:pt x="3221" y="1669"/>
                  </a:moveTo>
                  <a:cubicBezTo>
                    <a:pt x="3194" y="1312"/>
                    <a:pt x="2989" y="982"/>
                    <a:pt x="2686" y="750"/>
                  </a:cubicBezTo>
                  <a:cubicBezTo>
                    <a:pt x="2471" y="572"/>
                    <a:pt x="2195" y="438"/>
                    <a:pt x="1918" y="384"/>
                  </a:cubicBezTo>
                  <a:cubicBezTo>
                    <a:pt x="1642" y="322"/>
                    <a:pt x="1365" y="322"/>
                    <a:pt x="1115" y="420"/>
                  </a:cubicBezTo>
                  <a:cubicBezTo>
                    <a:pt x="830" y="518"/>
                    <a:pt x="589" y="723"/>
                    <a:pt x="437" y="1062"/>
                  </a:cubicBezTo>
                  <a:cubicBezTo>
                    <a:pt x="366" y="1205"/>
                    <a:pt x="339" y="1375"/>
                    <a:pt x="464" y="1553"/>
                  </a:cubicBezTo>
                  <a:cubicBezTo>
                    <a:pt x="607" y="1758"/>
                    <a:pt x="946" y="1972"/>
                    <a:pt x="1606" y="2169"/>
                  </a:cubicBezTo>
                  <a:cubicBezTo>
                    <a:pt x="2266" y="2365"/>
                    <a:pt x="2703" y="2427"/>
                    <a:pt x="2953" y="2347"/>
                  </a:cubicBezTo>
                  <a:cubicBezTo>
                    <a:pt x="3167" y="2267"/>
                    <a:pt x="3239" y="2053"/>
                    <a:pt x="3221" y="16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3242050" y="4260425"/>
              <a:ext cx="61350" cy="74725"/>
            </a:xfrm>
            <a:custGeom>
              <a:avLst/>
              <a:gdLst/>
              <a:ahLst/>
              <a:cxnLst/>
              <a:rect l="l" t="t" r="r" b="b"/>
              <a:pathLst>
                <a:path w="2454" h="2989" extrusionOk="0">
                  <a:moveTo>
                    <a:pt x="866" y="2980"/>
                  </a:moveTo>
                  <a:cubicBezTo>
                    <a:pt x="1687" y="2989"/>
                    <a:pt x="2454" y="1766"/>
                    <a:pt x="2222" y="963"/>
                  </a:cubicBezTo>
                  <a:cubicBezTo>
                    <a:pt x="2008" y="232"/>
                    <a:pt x="1357" y="0"/>
                    <a:pt x="1009" y="54"/>
                  </a:cubicBezTo>
                  <a:cubicBezTo>
                    <a:pt x="661" y="107"/>
                    <a:pt x="1" y="553"/>
                    <a:pt x="9" y="1570"/>
                  </a:cubicBezTo>
                  <a:cubicBezTo>
                    <a:pt x="18" y="2596"/>
                    <a:pt x="598" y="2980"/>
                    <a:pt x="866" y="2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3238250" y="4256850"/>
              <a:ext cx="64500" cy="82100"/>
            </a:xfrm>
            <a:custGeom>
              <a:avLst/>
              <a:gdLst/>
              <a:ahLst/>
              <a:cxnLst/>
              <a:rect l="l" t="t" r="r" b="b"/>
              <a:pathLst>
                <a:path w="2580" h="3284" extrusionOk="0">
                  <a:moveTo>
                    <a:pt x="1321" y="3239"/>
                  </a:moveTo>
                  <a:cubicBezTo>
                    <a:pt x="1223" y="3274"/>
                    <a:pt x="1116" y="3283"/>
                    <a:pt x="1018" y="3283"/>
                  </a:cubicBezTo>
                  <a:cubicBezTo>
                    <a:pt x="822" y="3283"/>
                    <a:pt x="492" y="3123"/>
                    <a:pt x="260" y="2748"/>
                  </a:cubicBezTo>
                  <a:cubicBezTo>
                    <a:pt x="117" y="2507"/>
                    <a:pt x="10" y="2168"/>
                    <a:pt x="1" y="1713"/>
                  </a:cubicBezTo>
                  <a:cubicBezTo>
                    <a:pt x="1" y="1258"/>
                    <a:pt x="126" y="901"/>
                    <a:pt x="295" y="643"/>
                  </a:cubicBezTo>
                  <a:cubicBezTo>
                    <a:pt x="545" y="268"/>
                    <a:pt x="902" y="81"/>
                    <a:pt x="1134" y="45"/>
                  </a:cubicBezTo>
                  <a:cubicBezTo>
                    <a:pt x="1366" y="0"/>
                    <a:pt x="1714" y="72"/>
                    <a:pt x="2008" y="295"/>
                  </a:cubicBezTo>
                  <a:cubicBezTo>
                    <a:pt x="2222" y="455"/>
                    <a:pt x="2419" y="705"/>
                    <a:pt x="2526" y="1062"/>
                  </a:cubicBezTo>
                  <a:lnTo>
                    <a:pt x="2526" y="1062"/>
                  </a:lnTo>
                  <a:cubicBezTo>
                    <a:pt x="2561" y="1187"/>
                    <a:pt x="2579" y="1312"/>
                    <a:pt x="2579" y="1445"/>
                  </a:cubicBezTo>
                  <a:cubicBezTo>
                    <a:pt x="2570" y="1811"/>
                    <a:pt x="2427" y="2213"/>
                    <a:pt x="2204" y="2543"/>
                  </a:cubicBezTo>
                  <a:cubicBezTo>
                    <a:pt x="1972" y="2873"/>
                    <a:pt x="1660" y="3140"/>
                    <a:pt x="1321" y="3239"/>
                  </a:cubicBezTo>
                  <a:close/>
                  <a:moveTo>
                    <a:pt x="1018" y="2971"/>
                  </a:moveTo>
                  <a:cubicBezTo>
                    <a:pt x="1089" y="2971"/>
                    <a:pt x="1161" y="2953"/>
                    <a:pt x="1232" y="2935"/>
                  </a:cubicBezTo>
                  <a:cubicBezTo>
                    <a:pt x="1500" y="2855"/>
                    <a:pt x="1749" y="2641"/>
                    <a:pt x="1937" y="2364"/>
                  </a:cubicBezTo>
                  <a:cubicBezTo>
                    <a:pt x="2133" y="2079"/>
                    <a:pt x="2249" y="1740"/>
                    <a:pt x="2258" y="1437"/>
                  </a:cubicBezTo>
                  <a:cubicBezTo>
                    <a:pt x="2258" y="1338"/>
                    <a:pt x="2249" y="1240"/>
                    <a:pt x="2222" y="1151"/>
                  </a:cubicBezTo>
                  <a:lnTo>
                    <a:pt x="2222" y="1151"/>
                  </a:lnTo>
                  <a:cubicBezTo>
                    <a:pt x="2133" y="875"/>
                    <a:pt x="1981" y="678"/>
                    <a:pt x="1812" y="544"/>
                  </a:cubicBezTo>
                  <a:cubicBezTo>
                    <a:pt x="1589" y="384"/>
                    <a:pt x="1348" y="330"/>
                    <a:pt x="1187" y="357"/>
                  </a:cubicBezTo>
                  <a:cubicBezTo>
                    <a:pt x="1018" y="384"/>
                    <a:pt x="750" y="527"/>
                    <a:pt x="563" y="821"/>
                  </a:cubicBezTo>
                  <a:cubicBezTo>
                    <a:pt x="420" y="1035"/>
                    <a:pt x="322" y="1330"/>
                    <a:pt x="322" y="1713"/>
                  </a:cubicBezTo>
                  <a:cubicBezTo>
                    <a:pt x="322" y="2097"/>
                    <a:pt x="411" y="2382"/>
                    <a:pt x="536" y="2587"/>
                  </a:cubicBezTo>
                  <a:cubicBezTo>
                    <a:pt x="697" y="2855"/>
                    <a:pt x="902" y="2971"/>
                    <a:pt x="1018" y="29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3407325" y="4375275"/>
              <a:ext cx="109750" cy="51975"/>
            </a:xfrm>
            <a:custGeom>
              <a:avLst/>
              <a:gdLst/>
              <a:ahLst/>
              <a:cxnLst/>
              <a:rect l="l" t="t" r="r" b="b"/>
              <a:pathLst>
                <a:path w="4390" h="2079" extrusionOk="0">
                  <a:moveTo>
                    <a:pt x="9" y="2016"/>
                  </a:moveTo>
                  <a:cubicBezTo>
                    <a:pt x="865" y="2079"/>
                    <a:pt x="1454" y="1633"/>
                    <a:pt x="2266" y="1454"/>
                  </a:cubicBezTo>
                  <a:cubicBezTo>
                    <a:pt x="2614" y="1383"/>
                    <a:pt x="2837" y="1124"/>
                    <a:pt x="3096" y="910"/>
                  </a:cubicBezTo>
                  <a:cubicBezTo>
                    <a:pt x="3497" y="571"/>
                    <a:pt x="3970" y="545"/>
                    <a:pt x="4336" y="152"/>
                  </a:cubicBezTo>
                  <a:cubicBezTo>
                    <a:pt x="4389" y="90"/>
                    <a:pt x="4318" y="0"/>
                    <a:pt x="4255" y="54"/>
                  </a:cubicBezTo>
                  <a:cubicBezTo>
                    <a:pt x="3916" y="313"/>
                    <a:pt x="3560" y="446"/>
                    <a:pt x="3194" y="634"/>
                  </a:cubicBezTo>
                  <a:cubicBezTo>
                    <a:pt x="2757" y="866"/>
                    <a:pt x="2551" y="1231"/>
                    <a:pt x="2043" y="1392"/>
                  </a:cubicBezTo>
                  <a:cubicBezTo>
                    <a:pt x="1365" y="1615"/>
                    <a:pt x="696" y="1811"/>
                    <a:pt x="9" y="2008"/>
                  </a:cubicBezTo>
                  <a:cubicBezTo>
                    <a:pt x="0" y="2008"/>
                    <a:pt x="0" y="2016"/>
                    <a:pt x="9" y="20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3439200" y="4470275"/>
              <a:ext cx="1375" cy="1825"/>
            </a:xfrm>
            <a:custGeom>
              <a:avLst/>
              <a:gdLst/>
              <a:ahLst/>
              <a:cxnLst/>
              <a:rect l="l" t="t" r="r" b="b"/>
              <a:pathLst>
                <a:path w="55" h="73" extrusionOk="0">
                  <a:moveTo>
                    <a:pt x="1" y="10"/>
                  </a:moveTo>
                  <a:cubicBezTo>
                    <a:pt x="19" y="27"/>
                    <a:pt x="28" y="54"/>
                    <a:pt x="45" y="72"/>
                  </a:cubicBezTo>
                  <a:cubicBezTo>
                    <a:pt x="45" y="72"/>
                    <a:pt x="54" y="72"/>
                    <a:pt x="45" y="72"/>
                  </a:cubicBezTo>
                  <a:cubicBezTo>
                    <a:pt x="36" y="45"/>
                    <a:pt x="28" y="27"/>
                    <a:pt x="10" y="1"/>
                  </a:cubicBezTo>
                  <a:cubicBezTo>
                    <a:pt x="10" y="1"/>
                    <a:pt x="1" y="1"/>
                    <a:pt x="1" y="10"/>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571250" y="4470500"/>
              <a:ext cx="225" cy="25"/>
            </a:xfrm>
            <a:custGeom>
              <a:avLst/>
              <a:gdLst/>
              <a:ahLst/>
              <a:cxnLst/>
              <a:rect l="l" t="t" r="r" b="b"/>
              <a:pathLst>
                <a:path w="9" h="1" extrusionOk="0">
                  <a:moveTo>
                    <a:pt x="9" y="1"/>
                  </a:moveTo>
                  <a:cubicBezTo>
                    <a:pt x="9" y="1"/>
                    <a:pt x="9" y="1"/>
                    <a:pt x="9" y="1"/>
                  </a:cubicBezTo>
                  <a:cubicBezTo>
                    <a:pt x="0" y="1"/>
                    <a:pt x="0" y="1"/>
                    <a:pt x="9" y="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46800" y="4468500"/>
              <a:ext cx="166175" cy="120225"/>
            </a:xfrm>
            <a:custGeom>
              <a:avLst/>
              <a:gdLst/>
              <a:ahLst/>
              <a:cxnLst/>
              <a:rect l="l" t="t" r="r" b="b"/>
              <a:pathLst>
                <a:path w="6647" h="4809" extrusionOk="0">
                  <a:moveTo>
                    <a:pt x="4960" y="72"/>
                  </a:moveTo>
                  <a:cubicBezTo>
                    <a:pt x="5942" y="678"/>
                    <a:pt x="5353" y="1508"/>
                    <a:pt x="4746" y="2141"/>
                  </a:cubicBezTo>
                  <a:cubicBezTo>
                    <a:pt x="4380" y="2516"/>
                    <a:pt x="3943" y="2935"/>
                    <a:pt x="3479" y="3194"/>
                  </a:cubicBezTo>
                  <a:cubicBezTo>
                    <a:pt x="2623" y="3667"/>
                    <a:pt x="767" y="4381"/>
                    <a:pt x="80" y="3381"/>
                  </a:cubicBezTo>
                  <a:cubicBezTo>
                    <a:pt x="54" y="3346"/>
                    <a:pt x="0" y="3381"/>
                    <a:pt x="9" y="3417"/>
                  </a:cubicBezTo>
                  <a:cubicBezTo>
                    <a:pt x="152" y="4809"/>
                    <a:pt x="3105" y="3595"/>
                    <a:pt x="3684" y="3221"/>
                  </a:cubicBezTo>
                  <a:cubicBezTo>
                    <a:pt x="4541" y="2668"/>
                    <a:pt x="6646" y="821"/>
                    <a:pt x="4987" y="18"/>
                  </a:cubicBezTo>
                  <a:cubicBezTo>
                    <a:pt x="4951" y="0"/>
                    <a:pt x="4925" y="54"/>
                    <a:pt x="496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404200" y="4389100"/>
              <a:ext cx="112650" cy="48875"/>
            </a:xfrm>
            <a:custGeom>
              <a:avLst/>
              <a:gdLst/>
              <a:ahLst/>
              <a:cxnLst/>
              <a:rect l="l" t="t" r="r" b="b"/>
              <a:pathLst>
                <a:path w="4506" h="1955" extrusionOk="0">
                  <a:moveTo>
                    <a:pt x="9" y="1383"/>
                  </a:moveTo>
                  <a:cubicBezTo>
                    <a:pt x="286" y="1579"/>
                    <a:pt x="411" y="1847"/>
                    <a:pt x="750" y="1901"/>
                  </a:cubicBezTo>
                  <a:cubicBezTo>
                    <a:pt x="1089" y="1954"/>
                    <a:pt x="1490" y="1713"/>
                    <a:pt x="1775" y="1571"/>
                  </a:cubicBezTo>
                  <a:cubicBezTo>
                    <a:pt x="2257" y="1330"/>
                    <a:pt x="2766" y="1258"/>
                    <a:pt x="3256" y="1053"/>
                  </a:cubicBezTo>
                  <a:cubicBezTo>
                    <a:pt x="3774" y="839"/>
                    <a:pt x="4059" y="500"/>
                    <a:pt x="4461" y="125"/>
                  </a:cubicBezTo>
                  <a:cubicBezTo>
                    <a:pt x="4505" y="81"/>
                    <a:pt x="4452" y="0"/>
                    <a:pt x="4389" y="36"/>
                  </a:cubicBezTo>
                  <a:cubicBezTo>
                    <a:pt x="4077" y="197"/>
                    <a:pt x="3890" y="509"/>
                    <a:pt x="3586" y="705"/>
                  </a:cubicBezTo>
                  <a:cubicBezTo>
                    <a:pt x="3167" y="973"/>
                    <a:pt x="2650" y="1044"/>
                    <a:pt x="2195" y="1249"/>
                  </a:cubicBezTo>
                  <a:cubicBezTo>
                    <a:pt x="1811" y="1419"/>
                    <a:pt x="1472" y="1642"/>
                    <a:pt x="1071" y="1776"/>
                  </a:cubicBezTo>
                  <a:cubicBezTo>
                    <a:pt x="580" y="1927"/>
                    <a:pt x="393" y="1544"/>
                    <a:pt x="18" y="1365"/>
                  </a:cubicBezTo>
                  <a:cubicBezTo>
                    <a:pt x="9" y="1365"/>
                    <a:pt x="0" y="1383"/>
                    <a:pt x="9" y="1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4" name="Google Shape;2444;p8"/>
          <p:cNvSpPr txBox="1">
            <a:spLocks noGrp="1"/>
          </p:cNvSpPr>
          <p:nvPr>
            <p:ph type="title"/>
          </p:nvPr>
        </p:nvSpPr>
        <p:spPr>
          <a:xfrm>
            <a:off x="1323900" y="1307100"/>
            <a:ext cx="6496200" cy="2529300"/>
          </a:xfrm>
          <a:prstGeom prst="rect">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445" name="Google Shape;2445;p8"/>
          <p:cNvGrpSpPr/>
          <p:nvPr/>
        </p:nvGrpSpPr>
        <p:grpSpPr>
          <a:xfrm rot="10800000" flipH="1">
            <a:off x="2801381" y="797574"/>
            <a:ext cx="145274" cy="140748"/>
            <a:chOff x="3829100" y="1124075"/>
            <a:chExt cx="60175" cy="58300"/>
          </a:xfrm>
        </p:grpSpPr>
        <p:sp>
          <p:nvSpPr>
            <p:cNvPr id="2446" name="Google Shape;2446;p8"/>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9" name="Google Shape;2449;p8"/>
          <p:cNvGrpSpPr/>
          <p:nvPr/>
        </p:nvGrpSpPr>
        <p:grpSpPr>
          <a:xfrm rot="10800000" flipH="1">
            <a:off x="7053506" y="539399"/>
            <a:ext cx="145274" cy="140748"/>
            <a:chOff x="3829100" y="1124075"/>
            <a:chExt cx="60175" cy="58300"/>
          </a:xfrm>
        </p:grpSpPr>
        <p:sp>
          <p:nvSpPr>
            <p:cNvPr id="2450" name="Google Shape;2450;p8"/>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53"/>
        <p:cNvGrpSpPr/>
        <p:nvPr/>
      </p:nvGrpSpPr>
      <p:grpSpPr>
        <a:xfrm>
          <a:off x="0" y="0"/>
          <a:ext cx="0" cy="0"/>
          <a:chOff x="0" y="0"/>
          <a:chExt cx="0" cy="0"/>
        </a:xfrm>
      </p:grpSpPr>
      <p:sp>
        <p:nvSpPr>
          <p:cNvPr id="2454" name="Google Shape;2454;p9"/>
          <p:cNvSpPr txBox="1">
            <a:spLocks noGrp="1"/>
          </p:cNvSpPr>
          <p:nvPr>
            <p:ph type="title"/>
          </p:nvPr>
        </p:nvSpPr>
        <p:spPr>
          <a:xfrm>
            <a:off x="2088300" y="1498725"/>
            <a:ext cx="4967400" cy="5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55" name="Google Shape;2455;p9"/>
          <p:cNvSpPr txBox="1">
            <a:spLocks noGrp="1"/>
          </p:cNvSpPr>
          <p:nvPr>
            <p:ph type="subTitle" idx="1"/>
          </p:nvPr>
        </p:nvSpPr>
        <p:spPr>
          <a:xfrm>
            <a:off x="2088300" y="2172075"/>
            <a:ext cx="4967400" cy="159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456" name="Google Shape;2456;p9"/>
          <p:cNvGrpSpPr/>
          <p:nvPr/>
        </p:nvGrpSpPr>
        <p:grpSpPr>
          <a:xfrm rot="1844413">
            <a:off x="-499732" y="1554963"/>
            <a:ext cx="1236476" cy="2162335"/>
            <a:chOff x="4152225" y="3448075"/>
            <a:chExt cx="417975" cy="730950"/>
          </a:xfrm>
        </p:grpSpPr>
        <p:sp>
          <p:nvSpPr>
            <p:cNvPr id="2457" name="Google Shape;2457;p9"/>
            <p:cNvSpPr/>
            <p:nvPr/>
          </p:nvSpPr>
          <p:spPr>
            <a:xfrm>
              <a:off x="4271325" y="3573275"/>
              <a:ext cx="296875" cy="603750"/>
            </a:xfrm>
            <a:custGeom>
              <a:avLst/>
              <a:gdLst/>
              <a:ahLst/>
              <a:cxnLst/>
              <a:rect l="l" t="t" r="r" b="b"/>
              <a:pathLst>
                <a:path w="11875" h="24150" extrusionOk="0">
                  <a:moveTo>
                    <a:pt x="5567" y="0"/>
                  </a:moveTo>
                  <a:cubicBezTo>
                    <a:pt x="5540" y="107"/>
                    <a:pt x="5522" y="223"/>
                    <a:pt x="5504" y="331"/>
                  </a:cubicBezTo>
                  <a:cubicBezTo>
                    <a:pt x="5415" y="875"/>
                    <a:pt x="5362" y="1428"/>
                    <a:pt x="5335" y="1981"/>
                  </a:cubicBezTo>
                  <a:cubicBezTo>
                    <a:pt x="5308" y="2543"/>
                    <a:pt x="5308" y="3096"/>
                    <a:pt x="5335" y="3649"/>
                  </a:cubicBezTo>
                  <a:cubicBezTo>
                    <a:pt x="5397" y="4755"/>
                    <a:pt x="5496" y="5870"/>
                    <a:pt x="5781" y="6941"/>
                  </a:cubicBezTo>
                  <a:cubicBezTo>
                    <a:pt x="5888" y="7325"/>
                    <a:pt x="5995" y="7699"/>
                    <a:pt x="6120" y="8074"/>
                  </a:cubicBezTo>
                  <a:cubicBezTo>
                    <a:pt x="5594" y="7253"/>
                    <a:pt x="5041" y="6450"/>
                    <a:pt x="4452" y="5674"/>
                  </a:cubicBezTo>
                  <a:cubicBezTo>
                    <a:pt x="3809" y="4827"/>
                    <a:pt x="3114" y="4024"/>
                    <a:pt x="2373" y="3257"/>
                  </a:cubicBezTo>
                  <a:cubicBezTo>
                    <a:pt x="1642" y="2507"/>
                    <a:pt x="866" y="1794"/>
                    <a:pt x="45" y="1133"/>
                  </a:cubicBezTo>
                  <a:lnTo>
                    <a:pt x="45" y="1133"/>
                  </a:lnTo>
                  <a:cubicBezTo>
                    <a:pt x="63" y="1196"/>
                    <a:pt x="89" y="1258"/>
                    <a:pt x="116" y="1312"/>
                  </a:cubicBezTo>
                  <a:cubicBezTo>
                    <a:pt x="116" y="1312"/>
                    <a:pt x="72" y="1321"/>
                    <a:pt x="0" y="1321"/>
                  </a:cubicBezTo>
                  <a:cubicBezTo>
                    <a:pt x="776" y="1981"/>
                    <a:pt x="1499" y="2695"/>
                    <a:pt x="2177" y="3453"/>
                  </a:cubicBezTo>
                  <a:cubicBezTo>
                    <a:pt x="2882" y="4220"/>
                    <a:pt x="3551" y="5041"/>
                    <a:pt x="4166" y="5888"/>
                  </a:cubicBezTo>
                  <a:cubicBezTo>
                    <a:pt x="4782" y="6736"/>
                    <a:pt x="5353" y="7619"/>
                    <a:pt x="5879" y="8520"/>
                  </a:cubicBezTo>
                  <a:cubicBezTo>
                    <a:pt x="6406" y="9421"/>
                    <a:pt x="6878" y="10358"/>
                    <a:pt x="7324" y="11312"/>
                  </a:cubicBezTo>
                  <a:lnTo>
                    <a:pt x="7646" y="12026"/>
                  </a:lnTo>
                  <a:cubicBezTo>
                    <a:pt x="7753" y="12267"/>
                    <a:pt x="7860" y="12508"/>
                    <a:pt x="7958" y="12749"/>
                  </a:cubicBezTo>
                  <a:cubicBezTo>
                    <a:pt x="8154" y="13230"/>
                    <a:pt x="8368" y="13712"/>
                    <a:pt x="8547" y="14203"/>
                  </a:cubicBezTo>
                  <a:cubicBezTo>
                    <a:pt x="8680" y="14524"/>
                    <a:pt x="8805" y="14854"/>
                    <a:pt x="8921" y="15175"/>
                  </a:cubicBezTo>
                  <a:cubicBezTo>
                    <a:pt x="8841" y="15041"/>
                    <a:pt x="8752" y="14907"/>
                    <a:pt x="8663" y="14774"/>
                  </a:cubicBezTo>
                  <a:cubicBezTo>
                    <a:pt x="8520" y="14586"/>
                    <a:pt x="8386" y="14390"/>
                    <a:pt x="8225" y="14212"/>
                  </a:cubicBezTo>
                  <a:cubicBezTo>
                    <a:pt x="8074" y="14033"/>
                    <a:pt x="7913" y="13855"/>
                    <a:pt x="7753" y="13685"/>
                  </a:cubicBezTo>
                  <a:cubicBezTo>
                    <a:pt x="7405" y="13355"/>
                    <a:pt x="7066" y="13025"/>
                    <a:pt x="6691" y="12731"/>
                  </a:cubicBezTo>
                  <a:lnTo>
                    <a:pt x="6423" y="12499"/>
                  </a:lnTo>
                  <a:lnTo>
                    <a:pt x="6138" y="12285"/>
                  </a:lnTo>
                  <a:cubicBezTo>
                    <a:pt x="5951" y="12151"/>
                    <a:pt x="5763" y="11999"/>
                    <a:pt x="5567" y="11874"/>
                  </a:cubicBezTo>
                  <a:cubicBezTo>
                    <a:pt x="5192" y="11633"/>
                    <a:pt x="4826" y="11393"/>
                    <a:pt x="4425" y="11187"/>
                  </a:cubicBezTo>
                  <a:lnTo>
                    <a:pt x="4425" y="11187"/>
                  </a:lnTo>
                  <a:cubicBezTo>
                    <a:pt x="4487" y="11250"/>
                    <a:pt x="4541" y="11321"/>
                    <a:pt x="4595" y="11384"/>
                  </a:cubicBezTo>
                  <a:cubicBezTo>
                    <a:pt x="4595" y="11384"/>
                    <a:pt x="4514" y="11428"/>
                    <a:pt x="4354" y="11473"/>
                  </a:cubicBezTo>
                  <a:cubicBezTo>
                    <a:pt x="4702" y="11678"/>
                    <a:pt x="5023" y="11928"/>
                    <a:pt x="5353" y="12160"/>
                  </a:cubicBezTo>
                  <a:cubicBezTo>
                    <a:pt x="5540" y="12302"/>
                    <a:pt x="5710" y="12454"/>
                    <a:pt x="5888" y="12597"/>
                  </a:cubicBezTo>
                  <a:lnTo>
                    <a:pt x="6156" y="12820"/>
                  </a:lnTo>
                  <a:lnTo>
                    <a:pt x="6406" y="13052"/>
                  </a:lnTo>
                  <a:cubicBezTo>
                    <a:pt x="7075" y="13685"/>
                    <a:pt x="7735" y="14354"/>
                    <a:pt x="8315" y="15059"/>
                  </a:cubicBezTo>
                  <a:cubicBezTo>
                    <a:pt x="8770" y="15612"/>
                    <a:pt x="9064" y="15987"/>
                    <a:pt x="9519" y="16843"/>
                  </a:cubicBezTo>
                  <a:cubicBezTo>
                    <a:pt x="9581" y="17048"/>
                    <a:pt x="9653" y="17254"/>
                    <a:pt x="9715" y="17459"/>
                  </a:cubicBezTo>
                  <a:cubicBezTo>
                    <a:pt x="10268" y="19243"/>
                    <a:pt x="10581" y="21339"/>
                    <a:pt x="10616" y="23097"/>
                  </a:cubicBezTo>
                  <a:cubicBezTo>
                    <a:pt x="10635" y="23912"/>
                    <a:pt x="10855" y="24150"/>
                    <a:pt x="11106" y="24150"/>
                  </a:cubicBezTo>
                  <a:cubicBezTo>
                    <a:pt x="11459" y="24150"/>
                    <a:pt x="11874" y="23677"/>
                    <a:pt x="11874" y="23677"/>
                  </a:cubicBezTo>
                  <a:cubicBezTo>
                    <a:pt x="10393" y="16130"/>
                    <a:pt x="8743" y="13141"/>
                    <a:pt x="8743" y="13141"/>
                  </a:cubicBezTo>
                  <a:lnTo>
                    <a:pt x="8743" y="13150"/>
                  </a:lnTo>
                  <a:cubicBezTo>
                    <a:pt x="8457" y="12445"/>
                    <a:pt x="8145" y="11758"/>
                    <a:pt x="7815" y="11071"/>
                  </a:cubicBezTo>
                  <a:cubicBezTo>
                    <a:pt x="7503" y="10465"/>
                    <a:pt x="7387" y="10224"/>
                    <a:pt x="7048" y="9635"/>
                  </a:cubicBezTo>
                  <a:cubicBezTo>
                    <a:pt x="5835" y="6513"/>
                    <a:pt x="5754" y="4318"/>
                    <a:pt x="5701" y="3783"/>
                  </a:cubicBezTo>
                  <a:cubicBezTo>
                    <a:pt x="5647" y="3239"/>
                    <a:pt x="5629" y="2489"/>
                    <a:pt x="5620" y="1945"/>
                  </a:cubicBezTo>
                  <a:cubicBezTo>
                    <a:pt x="5620" y="1437"/>
                    <a:pt x="5656" y="884"/>
                    <a:pt x="5710" y="366"/>
                  </a:cubicBezTo>
                  <a:lnTo>
                    <a:pt x="5710" y="366"/>
                  </a:lnTo>
                  <a:cubicBezTo>
                    <a:pt x="5692" y="384"/>
                    <a:pt x="5665" y="393"/>
                    <a:pt x="5647" y="411"/>
                  </a:cubicBezTo>
                  <a:cubicBezTo>
                    <a:pt x="5647" y="411"/>
                    <a:pt x="5594" y="259"/>
                    <a:pt x="5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a:off x="4412500" y="3450175"/>
              <a:ext cx="66700" cy="133375"/>
            </a:xfrm>
            <a:custGeom>
              <a:avLst/>
              <a:gdLst/>
              <a:ahLst/>
              <a:cxnLst/>
              <a:rect l="l" t="t" r="r" b="b"/>
              <a:pathLst>
                <a:path w="2668" h="5335" extrusionOk="0">
                  <a:moveTo>
                    <a:pt x="2204" y="0"/>
                  </a:moveTo>
                  <a:cubicBezTo>
                    <a:pt x="2150" y="71"/>
                    <a:pt x="312" y="2471"/>
                    <a:pt x="0" y="5335"/>
                  </a:cubicBezTo>
                  <a:cubicBezTo>
                    <a:pt x="18" y="5317"/>
                    <a:pt x="45" y="5308"/>
                    <a:pt x="63" y="5290"/>
                  </a:cubicBezTo>
                  <a:cubicBezTo>
                    <a:pt x="2667" y="3586"/>
                    <a:pt x="2204" y="0"/>
                    <a:pt x="2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a:off x="4154450" y="3525775"/>
              <a:ext cx="119800" cy="80550"/>
            </a:xfrm>
            <a:custGeom>
              <a:avLst/>
              <a:gdLst/>
              <a:ahLst/>
              <a:cxnLst/>
              <a:rect l="l" t="t" r="r" b="b"/>
              <a:pathLst>
                <a:path w="4792" h="3222" extrusionOk="0">
                  <a:moveTo>
                    <a:pt x="1" y="0"/>
                  </a:moveTo>
                  <a:lnTo>
                    <a:pt x="1" y="0"/>
                  </a:lnTo>
                  <a:cubicBezTo>
                    <a:pt x="1751" y="3013"/>
                    <a:pt x="4036" y="3221"/>
                    <a:pt x="4634" y="3221"/>
                  </a:cubicBezTo>
                  <a:cubicBezTo>
                    <a:pt x="4649" y="3221"/>
                    <a:pt x="4663" y="3221"/>
                    <a:pt x="4675" y="3221"/>
                  </a:cubicBezTo>
                  <a:cubicBezTo>
                    <a:pt x="4747" y="3221"/>
                    <a:pt x="4791" y="3212"/>
                    <a:pt x="4791" y="3212"/>
                  </a:cubicBezTo>
                  <a:cubicBezTo>
                    <a:pt x="2472" y="794"/>
                    <a:pt x="90" y="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a:off x="4408025" y="3450175"/>
              <a:ext cx="59575" cy="133375"/>
            </a:xfrm>
            <a:custGeom>
              <a:avLst/>
              <a:gdLst/>
              <a:ahLst/>
              <a:cxnLst/>
              <a:rect l="l" t="t" r="r" b="b"/>
              <a:pathLst>
                <a:path w="2383" h="5335" extrusionOk="0">
                  <a:moveTo>
                    <a:pt x="2383" y="0"/>
                  </a:moveTo>
                  <a:lnTo>
                    <a:pt x="2383" y="0"/>
                  </a:lnTo>
                  <a:cubicBezTo>
                    <a:pt x="72" y="2052"/>
                    <a:pt x="1" y="4077"/>
                    <a:pt x="99" y="4924"/>
                  </a:cubicBezTo>
                  <a:cubicBezTo>
                    <a:pt x="126" y="5183"/>
                    <a:pt x="179" y="5335"/>
                    <a:pt x="179" y="5335"/>
                  </a:cubicBezTo>
                  <a:cubicBezTo>
                    <a:pt x="491" y="2471"/>
                    <a:pt x="2329" y="71"/>
                    <a:pt x="2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a:off x="4247450" y="3818350"/>
              <a:ext cx="138750" cy="45375"/>
            </a:xfrm>
            <a:custGeom>
              <a:avLst/>
              <a:gdLst/>
              <a:ahLst/>
              <a:cxnLst/>
              <a:rect l="l" t="t" r="r" b="b"/>
              <a:pathLst>
                <a:path w="5550" h="1815" extrusionOk="0">
                  <a:moveTo>
                    <a:pt x="100" y="1"/>
                  </a:moveTo>
                  <a:cubicBezTo>
                    <a:pt x="36" y="1"/>
                    <a:pt x="1" y="2"/>
                    <a:pt x="1" y="2"/>
                  </a:cubicBezTo>
                  <a:cubicBezTo>
                    <a:pt x="1" y="2"/>
                    <a:pt x="1" y="2"/>
                    <a:pt x="10" y="11"/>
                  </a:cubicBezTo>
                  <a:cubicBezTo>
                    <a:pt x="1655" y="1482"/>
                    <a:pt x="3160" y="1815"/>
                    <a:pt x="4185" y="1815"/>
                  </a:cubicBezTo>
                  <a:cubicBezTo>
                    <a:pt x="4689" y="1815"/>
                    <a:pt x="5077" y="1734"/>
                    <a:pt x="5309" y="1670"/>
                  </a:cubicBezTo>
                  <a:cubicBezTo>
                    <a:pt x="5469" y="1625"/>
                    <a:pt x="5550" y="1581"/>
                    <a:pt x="5550" y="1581"/>
                  </a:cubicBezTo>
                  <a:cubicBezTo>
                    <a:pt x="3922" y="74"/>
                    <a:pt x="707"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a:off x="4154225" y="3525775"/>
              <a:ext cx="120025" cy="80300"/>
            </a:xfrm>
            <a:custGeom>
              <a:avLst/>
              <a:gdLst/>
              <a:ahLst/>
              <a:cxnLst/>
              <a:rect l="l" t="t" r="r" b="b"/>
              <a:pathLst>
                <a:path w="4801" h="3212" extrusionOk="0">
                  <a:moveTo>
                    <a:pt x="1" y="0"/>
                  </a:moveTo>
                  <a:cubicBezTo>
                    <a:pt x="1" y="0"/>
                    <a:pt x="5" y="1"/>
                    <a:pt x="12" y="1"/>
                  </a:cubicBezTo>
                  <a:lnTo>
                    <a:pt x="12" y="1"/>
                  </a:lnTo>
                  <a:cubicBezTo>
                    <a:pt x="11" y="1"/>
                    <a:pt x="10" y="1"/>
                    <a:pt x="10" y="0"/>
                  </a:cubicBezTo>
                  <a:close/>
                  <a:moveTo>
                    <a:pt x="12" y="1"/>
                  </a:moveTo>
                  <a:lnTo>
                    <a:pt x="12" y="1"/>
                  </a:lnTo>
                  <a:cubicBezTo>
                    <a:pt x="124" y="41"/>
                    <a:pt x="2493" y="807"/>
                    <a:pt x="4800" y="3212"/>
                  </a:cubicBezTo>
                  <a:cubicBezTo>
                    <a:pt x="4773" y="3158"/>
                    <a:pt x="4747" y="3096"/>
                    <a:pt x="4729" y="3033"/>
                  </a:cubicBezTo>
                  <a:cubicBezTo>
                    <a:pt x="3564" y="342"/>
                    <a:pt x="232" y="20"/>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a:off x="4247450" y="3814575"/>
              <a:ext cx="138750" cy="43300"/>
            </a:xfrm>
            <a:custGeom>
              <a:avLst/>
              <a:gdLst/>
              <a:ahLst/>
              <a:cxnLst/>
              <a:rect l="l" t="t" r="r" b="b"/>
              <a:pathLst>
                <a:path w="5550" h="1732" extrusionOk="0">
                  <a:moveTo>
                    <a:pt x="1486" y="0"/>
                  </a:moveTo>
                  <a:cubicBezTo>
                    <a:pt x="620" y="0"/>
                    <a:pt x="1" y="153"/>
                    <a:pt x="1" y="153"/>
                  </a:cubicBezTo>
                  <a:cubicBezTo>
                    <a:pt x="1" y="153"/>
                    <a:pt x="36" y="152"/>
                    <a:pt x="100" y="152"/>
                  </a:cubicBezTo>
                  <a:cubicBezTo>
                    <a:pt x="707" y="152"/>
                    <a:pt x="3922" y="225"/>
                    <a:pt x="5550" y="1732"/>
                  </a:cubicBezTo>
                  <a:cubicBezTo>
                    <a:pt x="5496" y="1669"/>
                    <a:pt x="5442" y="1598"/>
                    <a:pt x="5380" y="1535"/>
                  </a:cubicBezTo>
                  <a:cubicBezTo>
                    <a:pt x="4233" y="271"/>
                    <a:pt x="2640" y="0"/>
                    <a:pt x="1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a:off x="4152225" y="3523750"/>
              <a:ext cx="124025" cy="84575"/>
            </a:xfrm>
            <a:custGeom>
              <a:avLst/>
              <a:gdLst/>
              <a:ahLst/>
              <a:cxnLst/>
              <a:rect l="l" t="t" r="r" b="b"/>
              <a:pathLst>
                <a:path w="4961" h="3383" extrusionOk="0">
                  <a:moveTo>
                    <a:pt x="232" y="179"/>
                  </a:moveTo>
                  <a:cubicBezTo>
                    <a:pt x="919" y="269"/>
                    <a:pt x="3703" y="768"/>
                    <a:pt x="4729" y="3150"/>
                  </a:cubicBezTo>
                  <a:cubicBezTo>
                    <a:pt x="4746" y="3168"/>
                    <a:pt x="4755" y="3195"/>
                    <a:pt x="4764" y="3221"/>
                  </a:cubicBezTo>
                  <a:cubicBezTo>
                    <a:pt x="4752" y="3222"/>
                    <a:pt x="4738" y="3222"/>
                    <a:pt x="4722" y="3222"/>
                  </a:cubicBezTo>
                  <a:cubicBezTo>
                    <a:pt x="4183" y="3222"/>
                    <a:pt x="1967" y="3034"/>
                    <a:pt x="232" y="179"/>
                  </a:cubicBezTo>
                  <a:close/>
                  <a:moveTo>
                    <a:pt x="90" y="1"/>
                  </a:moveTo>
                  <a:cubicBezTo>
                    <a:pt x="63" y="1"/>
                    <a:pt x="36" y="10"/>
                    <a:pt x="18" y="37"/>
                  </a:cubicBezTo>
                  <a:cubicBezTo>
                    <a:pt x="0" y="63"/>
                    <a:pt x="0" y="90"/>
                    <a:pt x="18" y="117"/>
                  </a:cubicBezTo>
                  <a:cubicBezTo>
                    <a:pt x="1802" y="3186"/>
                    <a:pt x="4158" y="3382"/>
                    <a:pt x="4720" y="3382"/>
                  </a:cubicBezTo>
                  <a:lnTo>
                    <a:pt x="4764" y="3382"/>
                  </a:lnTo>
                  <a:cubicBezTo>
                    <a:pt x="4844" y="3382"/>
                    <a:pt x="4889" y="3373"/>
                    <a:pt x="4889" y="3373"/>
                  </a:cubicBezTo>
                  <a:cubicBezTo>
                    <a:pt x="4916" y="3373"/>
                    <a:pt x="4934" y="3355"/>
                    <a:pt x="4943" y="3337"/>
                  </a:cubicBezTo>
                  <a:cubicBezTo>
                    <a:pt x="4960" y="3320"/>
                    <a:pt x="4960" y="3293"/>
                    <a:pt x="4952" y="3266"/>
                  </a:cubicBezTo>
                  <a:cubicBezTo>
                    <a:pt x="4934" y="3204"/>
                    <a:pt x="4907" y="3141"/>
                    <a:pt x="4880" y="3088"/>
                  </a:cubicBezTo>
                  <a:cubicBezTo>
                    <a:pt x="3667" y="286"/>
                    <a:pt x="125"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a:off x="4406250" y="3448075"/>
              <a:ext cx="74300" cy="137500"/>
            </a:xfrm>
            <a:custGeom>
              <a:avLst/>
              <a:gdLst/>
              <a:ahLst/>
              <a:cxnLst/>
              <a:rect l="l" t="t" r="r" b="b"/>
              <a:pathLst>
                <a:path w="2972" h="5500" extrusionOk="0">
                  <a:moveTo>
                    <a:pt x="2391" y="245"/>
                  </a:moveTo>
                  <a:cubicBezTo>
                    <a:pt x="2436" y="949"/>
                    <a:pt x="2489" y="3831"/>
                    <a:pt x="295" y="5285"/>
                  </a:cubicBezTo>
                  <a:cubicBezTo>
                    <a:pt x="286" y="5223"/>
                    <a:pt x="259" y="5124"/>
                    <a:pt x="250" y="4991"/>
                  </a:cubicBezTo>
                  <a:cubicBezTo>
                    <a:pt x="161" y="4232"/>
                    <a:pt x="197" y="2261"/>
                    <a:pt x="2391" y="245"/>
                  </a:cubicBezTo>
                  <a:close/>
                  <a:moveTo>
                    <a:pt x="2459" y="0"/>
                  </a:moveTo>
                  <a:cubicBezTo>
                    <a:pt x="2439" y="0"/>
                    <a:pt x="2420" y="9"/>
                    <a:pt x="2400" y="22"/>
                  </a:cubicBezTo>
                  <a:cubicBezTo>
                    <a:pt x="36" y="2118"/>
                    <a:pt x="0" y="4214"/>
                    <a:pt x="90" y="5017"/>
                  </a:cubicBezTo>
                  <a:cubicBezTo>
                    <a:pt x="125" y="5285"/>
                    <a:pt x="170" y="5437"/>
                    <a:pt x="170" y="5437"/>
                  </a:cubicBezTo>
                  <a:cubicBezTo>
                    <a:pt x="179" y="5463"/>
                    <a:pt x="197" y="5481"/>
                    <a:pt x="215" y="5490"/>
                  </a:cubicBezTo>
                  <a:cubicBezTo>
                    <a:pt x="232" y="5490"/>
                    <a:pt x="241" y="5499"/>
                    <a:pt x="250" y="5499"/>
                  </a:cubicBezTo>
                  <a:cubicBezTo>
                    <a:pt x="259" y="5499"/>
                    <a:pt x="277" y="5490"/>
                    <a:pt x="286" y="5481"/>
                  </a:cubicBezTo>
                  <a:cubicBezTo>
                    <a:pt x="304" y="5472"/>
                    <a:pt x="313" y="5472"/>
                    <a:pt x="322" y="5463"/>
                  </a:cubicBezTo>
                  <a:cubicBezTo>
                    <a:pt x="331" y="5454"/>
                    <a:pt x="339" y="5446"/>
                    <a:pt x="357" y="5437"/>
                  </a:cubicBezTo>
                  <a:cubicBezTo>
                    <a:pt x="2971" y="3724"/>
                    <a:pt x="2543" y="111"/>
                    <a:pt x="2534" y="75"/>
                  </a:cubicBezTo>
                  <a:cubicBezTo>
                    <a:pt x="2534" y="39"/>
                    <a:pt x="2507" y="22"/>
                    <a:pt x="2480" y="4"/>
                  </a:cubicBezTo>
                  <a:cubicBezTo>
                    <a:pt x="2473" y="1"/>
                    <a:pt x="2466" y="0"/>
                    <a:pt x="2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a:off x="4269300" y="3571275"/>
              <a:ext cx="300900" cy="607750"/>
            </a:xfrm>
            <a:custGeom>
              <a:avLst/>
              <a:gdLst/>
              <a:ahLst/>
              <a:cxnLst/>
              <a:rect l="l" t="t" r="r" b="b"/>
              <a:pathLst>
                <a:path w="12036" h="24310" extrusionOk="0">
                  <a:moveTo>
                    <a:pt x="5648" y="509"/>
                  </a:moveTo>
                  <a:cubicBezTo>
                    <a:pt x="5657" y="535"/>
                    <a:pt x="5675" y="553"/>
                    <a:pt x="5693" y="562"/>
                  </a:cubicBezTo>
                  <a:lnTo>
                    <a:pt x="5701" y="562"/>
                  </a:lnTo>
                  <a:cubicBezTo>
                    <a:pt x="5648" y="1080"/>
                    <a:pt x="5621" y="1579"/>
                    <a:pt x="5621" y="2025"/>
                  </a:cubicBezTo>
                  <a:cubicBezTo>
                    <a:pt x="5630" y="2284"/>
                    <a:pt x="5639" y="3185"/>
                    <a:pt x="5701" y="3863"/>
                  </a:cubicBezTo>
                  <a:cubicBezTo>
                    <a:pt x="5710" y="3916"/>
                    <a:pt x="5710" y="3988"/>
                    <a:pt x="5719" y="4068"/>
                  </a:cubicBezTo>
                  <a:cubicBezTo>
                    <a:pt x="5782" y="4844"/>
                    <a:pt x="5951" y="6914"/>
                    <a:pt x="7057" y="9742"/>
                  </a:cubicBezTo>
                  <a:cubicBezTo>
                    <a:pt x="7057" y="9751"/>
                    <a:pt x="7057" y="9751"/>
                    <a:pt x="7057" y="9760"/>
                  </a:cubicBezTo>
                  <a:cubicBezTo>
                    <a:pt x="7361" y="10286"/>
                    <a:pt x="7486" y="10536"/>
                    <a:pt x="7744" y="11027"/>
                  </a:cubicBezTo>
                  <a:lnTo>
                    <a:pt x="7825" y="11187"/>
                  </a:lnTo>
                  <a:cubicBezTo>
                    <a:pt x="8217" y="12017"/>
                    <a:pt x="8503" y="12659"/>
                    <a:pt x="8752" y="13266"/>
                  </a:cubicBezTo>
                  <a:cubicBezTo>
                    <a:pt x="8752" y="13275"/>
                    <a:pt x="8761" y="13284"/>
                    <a:pt x="8770" y="13292"/>
                  </a:cubicBezTo>
                  <a:cubicBezTo>
                    <a:pt x="8931" y="13605"/>
                    <a:pt x="10483" y="16691"/>
                    <a:pt x="11866" y="23730"/>
                  </a:cubicBezTo>
                  <a:cubicBezTo>
                    <a:pt x="11732" y="23879"/>
                    <a:pt x="11425" y="24147"/>
                    <a:pt x="11183" y="24147"/>
                  </a:cubicBezTo>
                  <a:cubicBezTo>
                    <a:pt x="11151" y="24147"/>
                    <a:pt x="11119" y="24142"/>
                    <a:pt x="11090" y="24131"/>
                  </a:cubicBezTo>
                  <a:cubicBezTo>
                    <a:pt x="10893" y="24060"/>
                    <a:pt x="10786" y="23730"/>
                    <a:pt x="10778" y="23177"/>
                  </a:cubicBezTo>
                  <a:cubicBezTo>
                    <a:pt x="10742" y="21330"/>
                    <a:pt x="10403" y="19216"/>
                    <a:pt x="9876" y="17512"/>
                  </a:cubicBezTo>
                  <a:lnTo>
                    <a:pt x="9850" y="17441"/>
                  </a:lnTo>
                  <a:cubicBezTo>
                    <a:pt x="9796" y="17262"/>
                    <a:pt x="9734" y="17084"/>
                    <a:pt x="9671" y="16897"/>
                  </a:cubicBezTo>
                  <a:cubicBezTo>
                    <a:pt x="9671" y="16897"/>
                    <a:pt x="9671" y="16897"/>
                    <a:pt x="9671" y="16888"/>
                  </a:cubicBezTo>
                  <a:cubicBezTo>
                    <a:pt x="9207" y="16004"/>
                    <a:pt x="8895" y="15621"/>
                    <a:pt x="8458" y="15086"/>
                  </a:cubicBezTo>
                  <a:cubicBezTo>
                    <a:pt x="7923" y="14434"/>
                    <a:pt x="7298" y="13783"/>
                    <a:pt x="6540" y="13078"/>
                  </a:cubicBezTo>
                  <a:lnTo>
                    <a:pt x="6281" y="12837"/>
                  </a:lnTo>
                  <a:lnTo>
                    <a:pt x="6023" y="12614"/>
                  </a:lnTo>
                  <a:cubicBezTo>
                    <a:pt x="5960" y="12561"/>
                    <a:pt x="5898" y="12516"/>
                    <a:pt x="5835" y="12463"/>
                  </a:cubicBezTo>
                  <a:cubicBezTo>
                    <a:pt x="5719" y="12365"/>
                    <a:pt x="5603" y="12267"/>
                    <a:pt x="5487" y="12177"/>
                  </a:cubicBezTo>
                  <a:cubicBezTo>
                    <a:pt x="5398" y="12115"/>
                    <a:pt x="5309" y="12052"/>
                    <a:pt x="5229" y="11990"/>
                  </a:cubicBezTo>
                  <a:cubicBezTo>
                    <a:pt x="5032" y="11847"/>
                    <a:pt x="4827" y="11705"/>
                    <a:pt x="4622" y="11571"/>
                  </a:cubicBezTo>
                  <a:cubicBezTo>
                    <a:pt x="4676" y="11553"/>
                    <a:pt x="4711" y="11544"/>
                    <a:pt x="4711" y="11535"/>
                  </a:cubicBezTo>
                  <a:cubicBezTo>
                    <a:pt x="4729" y="11526"/>
                    <a:pt x="4747" y="11517"/>
                    <a:pt x="4756" y="11490"/>
                  </a:cubicBezTo>
                  <a:cubicBezTo>
                    <a:pt x="4970" y="11615"/>
                    <a:pt x="5175" y="11740"/>
                    <a:pt x="5371" y="11874"/>
                  </a:cubicBezTo>
                  <a:cubicBezTo>
                    <a:pt x="5452" y="11919"/>
                    <a:pt x="5523" y="11972"/>
                    <a:pt x="5603" y="12017"/>
                  </a:cubicBezTo>
                  <a:cubicBezTo>
                    <a:pt x="5728" y="12097"/>
                    <a:pt x="5853" y="12195"/>
                    <a:pt x="5969" y="12284"/>
                  </a:cubicBezTo>
                  <a:cubicBezTo>
                    <a:pt x="6040" y="12329"/>
                    <a:pt x="6103" y="12382"/>
                    <a:pt x="6174" y="12427"/>
                  </a:cubicBezTo>
                  <a:lnTo>
                    <a:pt x="6451" y="12641"/>
                  </a:lnTo>
                  <a:lnTo>
                    <a:pt x="6727" y="12873"/>
                  </a:lnTo>
                  <a:cubicBezTo>
                    <a:pt x="7040" y="13123"/>
                    <a:pt x="7343" y="13408"/>
                    <a:pt x="7628" y="13685"/>
                  </a:cubicBezTo>
                  <a:lnTo>
                    <a:pt x="7771" y="13819"/>
                  </a:lnTo>
                  <a:cubicBezTo>
                    <a:pt x="7967" y="14024"/>
                    <a:pt x="8119" y="14193"/>
                    <a:pt x="8253" y="14345"/>
                  </a:cubicBezTo>
                  <a:cubicBezTo>
                    <a:pt x="8360" y="14470"/>
                    <a:pt x="8458" y="14613"/>
                    <a:pt x="8556" y="14747"/>
                  </a:cubicBezTo>
                  <a:cubicBezTo>
                    <a:pt x="8601" y="14800"/>
                    <a:pt x="8636" y="14854"/>
                    <a:pt x="8681" y="14898"/>
                  </a:cubicBezTo>
                  <a:cubicBezTo>
                    <a:pt x="8752" y="15014"/>
                    <a:pt x="8842" y="15139"/>
                    <a:pt x="8940" y="15300"/>
                  </a:cubicBezTo>
                  <a:cubicBezTo>
                    <a:pt x="8952" y="15323"/>
                    <a:pt x="8975" y="15335"/>
                    <a:pt x="9001" y="15335"/>
                  </a:cubicBezTo>
                  <a:cubicBezTo>
                    <a:pt x="9013" y="15335"/>
                    <a:pt x="9026" y="15332"/>
                    <a:pt x="9038" y="15326"/>
                  </a:cubicBezTo>
                  <a:cubicBezTo>
                    <a:pt x="9074" y="15309"/>
                    <a:pt x="9091" y="15264"/>
                    <a:pt x="9083" y="15228"/>
                  </a:cubicBezTo>
                  <a:cubicBezTo>
                    <a:pt x="8975" y="14943"/>
                    <a:pt x="8842" y="14604"/>
                    <a:pt x="8708" y="14256"/>
                  </a:cubicBezTo>
                  <a:cubicBezTo>
                    <a:pt x="8556" y="13846"/>
                    <a:pt x="8378" y="13444"/>
                    <a:pt x="8217" y="13052"/>
                  </a:cubicBezTo>
                  <a:lnTo>
                    <a:pt x="8110" y="12793"/>
                  </a:lnTo>
                  <a:cubicBezTo>
                    <a:pt x="8003" y="12543"/>
                    <a:pt x="7896" y="12284"/>
                    <a:pt x="7798" y="12070"/>
                  </a:cubicBezTo>
                  <a:lnTo>
                    <a:pt x="7477" y="11357"/>
                  </a:lnTo>
                  <a:cubicBezTo>
                    <a:pt x="6995" y="10313"/>
                    <a:pt x="6522" y="9394"/>
                    <a:pt x="6032" y="8555"/>
                  </a:cubicBezTo>
                  <a:cubicBezTo>
                    <a:pt x="5478" y="7619"/>
                    <a:pt x="4899" y="6736"/>
                    <a:pt x="4310" y="5915"/>
                  </a:cubicBezTo>
                  <a:cubicBezTo>
                    <a:pt x="3694" y="5067"/>
                    <a:pt x="3016" y="4247"/>
                    <a:pt x="2320" y="3479"/>
                  </a:cubicBezTo>
                  <a:cubicBezTo>
                    <a:pt x="1651" y="2739"/>
                    <a:pt x="955" y="2052"/>
                    <a:pt x="260" y="1445"/>
                  </a:cubicBezTo>
                  <a:cubicBezTo>
                    <a:pt x="260" y="1445"/>
                    <a:pt x="260" y="1436"/>
                    <a:pt x="260" y="1436"/>
                  </a:cubicBezTo>
                  <a:cubicBezTo>
                    <a:pt x="269" y="1436"/>
                    <a:pt x="269" y="1436"/>
                    <a:pt x="269" y="1428"/>
                  </a:cubicBezTo>
                  <a:cubicBezTo>
                    <a:pt x="991" y="2016"/>
                    <a:pt x="1705" y="2676"/>
                    <a:pt x="2401" y="3399"/>
                  </a:cubicBezTo>
                  <a:cubicBezTo>
                    <a:pt x="3141" y="4166"/>
                    <a:pt x="3837" y="4969"/>
                    <a:pt x="4470" y="5799"/>
                  </a:cubicBezTo>
                  <a:cubicBezTo>
                    <a:pt x="5032" y="6539"/>
                    <a:pt x="5594" y="7351"/>
                    <a:pt x="6130" y="8199"/>
                  </a:cubicBezTo>
                  <a:cubicBezTo>
                    <a:pt x="6148" y="8222"/>
                    <a:pt x="6173" y="8234"/>
                    <a:pt x="6199" y="8234"/>
                  </a:cubicBezTo>
                  <a:cubicBezTo>
                    <a:pt x="6212" y="8234"/>
                    <a:pt x="6225" y="8231"/>
                    <a:pt x="6237" y="8225"/>
                  </a:cubicBezTo>
                  <a:cubicBezTo>
                    <a:pt x="6272" y="8207"/>
                    <a:pt x="6290" y="8172"/>
                    <a:pt x="6272" y="8127"/>
                  </a:cubicBezTo>
                  <a:cubicBezTo>
                    <a:pt x="6156" y="7779"/>
                    <a:pt x="6049" y="7396"/>
                    <a:pt x="5942" y="7003"/>
                  </a:cubicBezTo>
                  <a:cubicBezTo>
                    <a:pt x="5648" y="5897"/>
                    <a:pt x="5559" y="4773"/>
                    <a:pt x="5496" y="3729"/>
                  </a:cubicBezTo>
                  <a:cubicBezTo>
                    <a:pt x="5470" y="3167"/>
                    <a:pt x="5470" y="2605"/>
                    <a:pt x="5496" y="2070"/>
                  </a:cubicBezTo>
                  <a:cubicBezTo>
                    <a:pt x="5523" y="1543"/>
                    <a:pt x="5568" y="1017"/>
                    <a:pt x="5648" y="509"/>
                  </a:cubicBezTo>
                  <a:close/>
                  <a:moveTo>
                    <a:pt x="5648" y="0"/>
                  </a:moveTo>
                  <a:cubicBezTo>
                    <a:pt x="5612" y="0"/>
                    <a:pt x="5577" y="27"/>
                    <a:pt x="5568" y="63"/>
                  </a:cubicBezTo>
                  <a:cubicBezTo>
                    <a:pt x="5550" y="170"/>
                    <a:pt x="5523" y="286"/>
                    <a:pt x="5505" y="393"/>
                  </a:cubicBezTo>
                  <a:cubicBezTo>
                    <a:pt x="5416" y="946"/>
                    <a:pt x="5362" y="1499"/>
                    <a:pt x="5336" y="2061"/>
                  </a:cubicBezTo>
                  <a:cubicBezTo>
                    <a:pt x="5309" y="2605"/>
                    <a:pt x="5318" y="3167"/>
                    <a:pt x="5336" y="3729"/>
                  </a:cubicBezTo>
                  <a:cubicBezTo>
                    <a:pt x="5398" y="4791"/>
                    <a:pt x="5496" y="5924"/>
                    <a:pt x="5791" y="7048"/>
                  </a:cubicBezTo>
                  <a:cubicBezTo>
                    <a:pt x="5844" y="7235"/>
                    <a:pt x="5898" y="7431"/>
                    <a:pt x="5951" y="7619"/>
                  </a:cubicBezTo>
                  <a:cubicBezTo>
                    <a:pt x="5505" y="6941"/>
                    <a:pt x="5050" y="6298"/>
                    <a:pt x="4595" y="5701"/>
                  </a:cubicBezTo>
                  <a:cubicBezTo>
                    <a:pt x="3953" y="4871"/>
                    <a:pt x="3257" y="4059"/>
                    <a:pt x="2517" y="3283"/>
                  </a:cubicBezTo>
                  <a:cubicBezTo>
                    <a:pt x="1749" y="2498"/>
                    <a:pt x="964" y="1775"/>
                    <a:pt x="170" y="1151"/>
                  </a:cubicBezTo>
                  <a:cubicBezTo>
                    <a:pt x="157" y="1142"/>
                    <a:pt x="141" y="1138"/>
                    <a:pt x="125" y="1138"/>
                  </a:cubicBezTo>
                  <a:cubicBezTo>
                    <a:pt x="108" y="1138"/>
                    <a:pt x="90" y="1142"/>
                    <a:pt x="72" y="1151"/>
                  </a:cubicBezTo>
                  <a:cubicBezTo>
                    <a:pt x="46" y="1178"/>
                    <a:pt x="37" y="1213"/>
                    <a:pt x="46" y="1249"/>
                  </a:cubicBezTo>
                  <a:cubicBezTo>
                    <a:pt x="63" y="1267"/>
                    <a:pt x="72" y="1294"/>
                    <a:pt x="81" y="1320"/>
                  </a:cubicBezTo>
                  <a:cubicBezTo>
                    <a:pt x="46" y="1320"/>
                    <a:pt x="19" y="1338"/>
                    <a:pt x="10" y="1374"/>
                  </a:cubicBezTo>
                  <a:cubicBezTo>
                    <a:pt x="1" y="1401"/>
                    <a:pt x="10" y="1436"/>
                    <a:pt x="37" y="1463"/>
                  </a:cubicBezTo>
                  <a:cubicBezTo>
                    <a:pt x="768" y="2088"/>
                    <a:pt x="1500" y="2810"/>
                    <a:pt x="2204" y="3586"/>
                  </a:cubicBezTo>
                  <a:cubicBezTo>
                    <a:pt x="2900" y="4345"/>
                    <a:pt x="3569" y="5165"/>
                    <a:pt x="4185" y="6013"/>
                  </a:cubicBezTo>
                  <a:cubicBezTo>
                    <a:pt x="4774" y="6825"/>
                    <a:pt x="5345" y="7708"/>
                    <a:pt x="5898" y="8636"/>
                  </a:cubicBezTo>
                  <a:cubicBezTo>
                    <a:pt x="6379" y="9474"/>
                    <a:pt x="6852" y="10384"/>
                    <a:pt x="7334" y="11419"/>
                  </a:cubicBezTo>
                  <a:lnTo>
                    <a:pt x="7655" y="12142"/>
                  </a:lnTo>
                  <a:cubicBezTo>
                    <a:pt x="7753" y="12356"/>
                    <a:pt x="7860" y="12606"/>
                    <a:pt x="7958" y="12855"/>
                  </a:cubicBezTo>
                  <a:lnTo>
                    <a:pt x="8074" y="13114"/>
                  </a:lnTo>
                  <a:cubicBezTo>
                    <a:pt x="8235" y="13507"/>
                    <a:pt x="8405" y="13908"/>
                    <a:pt x="8556" y="14309"/>
                  </a:cubicBezTo>
                  <a:cubicBezTo>
                    <a:pt x="8601" y="14425"/>
                    <a:pt x="8654" y="14541"/>
                    <a:pt x="8699" y="14657"/>
                  </a:cubicBezTo>
                  <a:cubicBezTo>
                    <a:pt x="8690" y="14657"/>
                    <a:pt x="8690" y="14648"/>
                    <a:pt x="8690" y="14648"/>
                  </a:cubicBezTo>
                  <a:cubicBezTo>
                    <a:pt x="8583" y="14515"/>
                    <a:pt x="8485" y="14372"/>
                    <a:pt x="8369" y="14238"/>
                  </a:cubicBezTo>
                  <a:cubicBezTo>
                    <a:pt x="8235" y="14086"/>
                    <a:pt x="8083" y="13917"/>
                    <a:pt x="7887" y="13703"/>
                  </a:cubicBezTo>
                  <a:lnTo>
                    <a:pt x="7735" y="13569"/>
                  </a:lnTo>
                  <a:cubicBezTo>
                    <a:pt x="7450" y="13292"/>
                    <a:pt x="7147" y="13007"/>
                    <a:pt x="6826" y="12748"/>
                  </a:cubicBezTo>
                  <a:lnTo>
                    <a:pt x="6549" y="12516"/>
                  </a:lnTo>
                  <a:lnTo>
                    <a:pt x="6263" y="12302"/>
                  </a:lnTo>
                  <a:cubicBezTo>
                    <a:pt x="6201" y="12249"/>
                    <a:pt x="6130" y="12204"/>
                    <a:pt x="6067" y="12151"/>
                  </a:cubicBezTo>
                  <a:cubicBezTo>
                    <a:pt x="5942" y="12061"/>
                    <a:pt x="5817" y="11972"/>
                    <a:pt x="5684" y="11883"/>
                  </a:cubicBezTo>
                  <a:cubicBezTo>
                    <a:pt x="5612" y="11838"/>
                    <a:pt x="5532" y="11785"/>
                    <a:pt x="5461" y="11740"/>
                  </a:cubicBezTo>
                  <a:cubicBezTo>
                    <a:pt x="5166" y="11553"/>
                    <a:pt x="4863" y="11357"/>
                    <a:pt x="4551" y="11196"/>
                  </a:cubicBezTo>
                  <a:cubicBezTo>
                    <a:pt x="4541" y="11191"/>
                    <a:pt x="4530" y="11189"/>
                    <a:pt x="4519" y="11189"/>
                  </a:cubicBezTo>
                  <a:cubicBezTo>
                    <a:pt x="4491" y="11189"/>
                    <a:pt x="4463" y="11203"/>
                    <a:pt x="4444" y="11223"/>
                  </a:cubicBezTo>
                  <a:cubicBezTo>
                    <a:pt x="4426" y="11250"/>
                    <a:pt x="4426" y="11294"/>
                    <a:pt x="4453" y="11321"/>
                  </a:cubicBezTo>
                  <a:cubicBezTo>
                    <a:pt x="4488" y="11357"/>
                    <a:pt x="4515" y="11392"/>
                    <a:pt x="4551" y="11428"/>
                  </a:cubicBezTo>
                  <a:cubicBezTo>
                    <a:pt x="4515" y="11446"/>
                    <a:pt x="4470" y="11455"/>
                    <a:pt x="4417" y="11473"/>
                  </a:cubicBezTo>
                  <a:cubicBezTo>
                    <a:pt x="4381" y="11481"/>
                    <a:pt x="4363" y="11508"/>
                    <a:pt x="4354" y="11544"/>
                  </a:cubicBezTo>
                  <a:cubicBezTo>
                    <a:pt x="4354" y="11571"/>
                    <a:pt x="4363" y="11606"/>
                    <a:pt x="4390" y="11615"/>
                  </a:cubicBezTo>
                  <a:cubicBezTo>
                    <a:pt x="4649" y="11767"/>
                    <a:pt x="4899" y="11945"/>
                    <a:pt x="5131" y="12124"/>
                  </a:cubicBezTo>
                  <a:cubicBezTo>
                    <a:pt x="5220" y="12186"/>
                    <a:pt x="5309" y="12249"/>
                    <a:pt x="5389" y="12302"/>
                  </a:cubicBezTo>
                  <a:cubicBezTo>
                    <a:pt x="5505" y="12391"/>
                    <a:pt x="5621" y="12490"/>
                    <a:pt x="5728" y="12579"/>
                  </a:cubicBezTo>
                  <a:cubicBezTo>
                    <a:pt x="5791" y="12632"/>
                    <a:pt x="5853" y="12686"/>
                    <a:pt x="5916" y="12739"/>
                  </a:cubicBezTo>
                  <a:lnTo>
                    <a:pt x="6183" y="12953"/>
                  </a:lnTo>
                  <a:lnTo>
                    <a:pt x="6433" y="13194"/>
                  </a:lnTo>
                  <a:cubicBezTo>
                    <a:pt x="7182" y="13890"/>
                    <a:pt x="7807" y="14541"/>
                    <a:pt x="8333" y="15184"/>
                  </a:cubicBezTo>
                  <a:cubicBezTo>
                    <a:pt x="8761" y="15710"/>
                    <a:pt x="9074" y="16094"/>
                    <a:pt x="9529" y="16959"/>
                  </a:cubicBezTo>
                  <a:cubicBezTo>
                    <a:pt x="9582" y="17137"/>
                    <a:pt x="9645" y="17316"/>
                    <a:pt x="9698" y="17494"/>
                  </a:cubicBezTo>
                  <a:lnTo>
                    <a:pt x="9725" y="17566"/>
                  </a:lnTo>
                  <a:cubicBezTo>
                    <a:pt x="10242" y="19252"/>
                    <a:pt x="10581" y="21348"/>
                    <a:pt x="10617" y="23177"/>
                  </a:cubicBezTo>
                  <a:cubicBezTo>
                    <a:pt x="10635" y="23819"/>
                    <a:pt x="10769" y="24185"/>
                    <a:pt x="11036" y="24283"/>
                  </a:cubicBezTo>
                  <a:cubicBezTo>
                    <a:pt x="11081" y="24301"/>
                    <a:pt x="11134" y="24310"/>
                    <a:pt x="11179" y="24310"/>
                  </a:cubicBezTo>
                  <a:cubicBezTo>
                    <a:pt x="11571" y="24310"/>
                    <a:pt x="12000" y="23828"/>
                    <a:pt x="12018" y="23810"/>
                  </a:cubicBezTo>
                  <a:cubicBezTo>
                    <a:pt x="12035" y="23784"/>
                    <a:pt x="12035" y="23766"/>
                    <a:pt x="12035" y="23739"/>
                  </a:cubicBezTo>
                  <a:cubicBezTo>
                    <a:pt x="10572" y="16272"/>
                    <a:pt x="8904" y="13212"/>
                    <a:pt x="8895" y="13185"/>
                  </a:cubicBezTo>
                  <a:cubicBezTo>
                    <a:pt x="8886" y="13185"/>
                    <a:pt x="8886" y="13176"/>
                    <a:pt x="8886" y="13176"/>
                  </a:cubicBezTo>
                  <a:cubicBezTo>
                    <a:pt x="8645" y="12579"/>
                    <a:pt x="8360" y="11936"/>
                    <a:pt x="7967" y="11116"/>
                  </a:cubicBezTo>
                  <a:lnTo>
                    <a:pt x="7887" y="10955"/>
                  </a:lnTo>
                  <a:cubicBezTo>
                    <a:pt x="7628" y="10464"/>
                    <a:pt x="7503" y="10215"/>
                    <a:pt x="7200" y="9679"/>
                  </a:cubicBezTo>
                  <a:cubicBezTo>
                    <a:pt x="6112" y="6878"/>
                    <a:pt x="5942" y="4826"/>
                    <a:pt x="5880" y="4059"/>
                  </a:cubicBezTo>
                  <a:cubicBezTo>
                    <a:pt x="5871" y="3970"/>
                    <a:pt x="5862" y="3908"/>
                    <a:pt x="5862" y="3854"/>
                  </a:cubicBezTo>
                  <a:cubicBezTo>
                    <a:pt x="5800" y="3176"/>
                    <a:pt x="5782" y="2284"/>
                    <a:pt x="5782" y="2025"/>
                  </a:cubicBezTo>
                  <a:cubicBezTo>
                    <a:pt x="5782" y="1552"/>
                    <a:pt x="5817" y="1008"/>
                    <a:pt x="5871" y="455"/>
                  </a:cubicBezTo>
                  <a:cubicBezTo>
                    <a:pt x="5871" y="419"/>
                    <a:pt x="5862" y="393"/>
                    <a:pt x="5835" y="375"/>
                  </a:cubicBezTo>
                  <a:cubicBezTo>
                    <a:pt x="5817" y="366"/>
                    <a:pt x="5800" y="366"/>
                    <a:pt x="5773" y="366"/>
                  </a:cubicBezTo>
                  <a:cubicBezTo>
                    <a:pt x="5764" y="303"/>
                    <a:pt x="5746" y="196"/>
                    <a:pt x="5728" y="72"/>
                  </a:cubicBezTo>
                  <a:cubicBezTo>
                    <a:pt x="5719" y="27"/>
                    <a:pt x="5693" y="0"/>
                    <a:pt x="5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a:off x="4245450" y="3812750"/>
              <a:ext cx="142975" cy="53150"/>
            </a:xfrm>
            <a:custGeom>
              <a:avLst/>
              <a:gdLst/>
              <a:ahLst/>
              <a:cxnLst/>
              <a:rect l="l" t="t" r="r" b="b"/>
              <a:pathLst>
                <a:path w="5719" h="2126" extrusionOk="0">
                  <a:moveTo>
                    <a:pt x="1559" y="155"/>
                  </a:moveTo>
                  <a:cubicBezTo>
                    <a:pt x="2703" y="155"/>
                    <a:pt x="4282" y="420"/>
                    <a:pt x="5407" y="1662"/>
                  </a:cubicBezTo>
                  <a:cubicBezTo>
                    <a:pt x="5442" y="1698"/>
                    <a:pt x="5469" y="1733"/>
                    <a:pt x="5505" y="1769"/>
                  </a:cubicBezTo>
                  <a:cubicBezTo>
                    <a:pt x="5469" y="1787"/>
                    <a:pt x="5424" y="1796"/>
                    <a:pt x="5371" y="1814"/>
                  </a:cubicBezTo>
                  <a:cubicBezTo>
                    <a:pt x="5119" y="1884"/>
                    <a:pt x="4735" y="1961"/>
                    <a:pt x="4250" y="1961"/>
                  </a:cubicBezTo>
                  <a:cubicBezTo>
                    <a:pt x="3255" y="1961"/>
                    <a:pt x="1833" y="1637"/>
                    <a:pt x="250" y="270"/>
                  </a:cubicBezTo>
                  <a:cubicBezTo>
                    <a:pt x="483" y="227"/>
                    <a:pt x="961" y="155"/>
                    <a:pt x="1559" y="155"/>
                  </a:cubicBezTo>
                  <a:close/>
                  <a:moveTo>
                    <a:pt x="1553" y="1"/>
                  </a:moveTo>
                  <a:cubicBezTo>
                    <a:pt x="694" y="1"/>
                    <a:pt x="78" y="145"/>
                    <a:pt x="63" y="145"/>
                  </a:cubicBezTo>
                  <a:cubicBezTo>
                    <a:pt x="36" y="154"/>
                    <a:pt x="9" y="181"/>
                    <a:pt x="0" y="208"/>
                  </a:cubicBezTo>
                  <a:cubicBezTo>
                    <a:pt x="0" y="235"/>
                    <a:pt x="9" y="270"/>
                    <a:pt x="27" y="288"/>
                  </a:cubicBezTo>
                  <a:cubicBezTo>
                    <a:pt x="1686" y="1769"/>
                    <a:pt x="3194" y="2126"/>
                    <a:pt x="4247" y="2126"/>
                  </a:cubicBezTo>
                  <a:cubicBezTo>
                    <a:pt x="4755" y="2126"/>
                    <a:pt x="5148" y="2046"/>
                    <a:pt x="5407" y="1965"/>
                  </a:cubicBezTo>
                  <a:cubicBezTo>
                    <a:pt x="5576" y="1921"/>
                    <a:pt x="5665" y="1885"/>
                    <a:pt x="5665" y="1876"/>
                  </a:cubicBezTo>
                  <a:cubicBezTo>
                    <a:pt x="5692" y="1867"/>
                    <a:pt x="5701" y="1849"/>
                    <a:pt x="5710" y="1822"/>
                  </a:cubicBezTo>
                  <a:cubicBezTo>
                    <a:pt x="5719" y="1805"/>
                    <a:pt x="5710" y="1778"/>
                    <a:pt x="5692" y="1760"/>
                  </a:cubicBezTo>
                  <a:cubicBezTo>
                    <a:pt x="5630" y="1680"/>
                    <a:pt x="5576" y="1617"/>
                    <a:pt x="5522" y="1555"/>
                  </a:cubicBezTo>
                  <a:cubicBezTo>
                    <a:pt x="4358" y="272"/>
                    <a:pt x="272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a:off x="4153125" y="3524800"/>
              <a:ext cx="122225" cy="82400"/>
            </a:xfrm>
            <a:custGeom>
              <a:avLst/>
              <a:gdLst/>
              <a:ahLst/>
              <a:cxnLst/>
              <a:rect l="l" t="t" r="r" b="b"/>
              <a:pathLst>
                <a:path w="4889" h="3296" extrusionOk="0">
                  <a:moveTo>
                    <a:pt x="43" y="0"/>
                  </a:moveTo>
                  <a:cubicBezTo>
                    <a:pt x="27" y="0"/>
                    <a:pt x="15" y="8"/>
                    <a:pt x="9" y="21"/>
                  </a:cubicBezTo>
                  <a:cubicBezTo>
                    <a:pt x="0" y="48"/>
                    <a:pt x="18" y="66"/>
                    <a:pt x="36" y="75"/>
                  </a:cubicBezTo>
                  <a:cubicBezTo>
                    <a:pt x="62" y="84"/>
                    <a:pt x="2480" y="842"/>
                    <a:pt x="4817" y="3278"/>
                  </a:cubicBezTo>
                  <a:cubicBezTo>
                    <a:pt x="4826" y="3287"/>
                    <a:pt x="4835" y="3295"/>
                    <a:pt x="4844" y="3295"/>
                  </a:cubicBezTo>
                  <a:cubicBezTo>
                    <a:pt x="4853" y="3295"/>
                    <a:pt x="4862" y="3287"/>
                    <a:pt x="4871" y="3287"/>
                  </a:cubicBezTo>
                  <a:cubicBezTo>
                    <a:pt x="4889" y="3269"/>
                    <a:pt x="4889" y="3242"/>
                    <a:pt x="4871" y="3224"/>
                  </a:cubicBezTo>
                  <a:cubicBezTo>
                    <a:pt x="2525" y="780"/>
                    <a:pt x="80" y="4"/>
                    <a:pt x="62" y="4"/>
                  </a:cubicBezTo>
                  <a:cubicBezTo>
                    <a:pt x="55" y="1"/>
                    <a:pt x="49"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a:off x="4411375" y="3449125"/>
              <a:ext cx="57350" cy="135325"/>
            </a:xfrm>
            <a:custGeom>
              <a:avLst/>
              <a:gdLst/>
              <a:ahLst/>
              <a:cxnLst/>
              <a:rect l="l" t="t" r="r" b="b"/>
              <a:pathLst>
                <a:path w="2294" h="5413" extrusionOk="0">
                  <a:moveTo>
                    <a:pt x="2251" y="1"/>
                  </a:moveTo>
                  <a:cubicBezTo>
                    <a:pt x="2239" y="1"/>
                    <a:pt x="2227" y="5"/>
                    <a:pt x="2222" y="15"/>
                  </a:cubicBezTo>
                  <a:cubicBezTo>
                    <a:pt x="2204" y="42"/>
                    <a:pt x="322" y="2486"/>
                    <a:pt x="1" y="5368"/>
                  </a:cubicBezTo>
                  <a:cubicBezTo>
                    <a:pt x="1" y="5395"/>
                    <a:pt x="18" y="5412"/>
                    <a:pt x="36" y="5412"/>
                  </a:cubicBezTo>
                  <a:lnTo>
                    <a:pt x="45" y="5412"/>
                  </a:lnTo>
                  <a:cubicBezTo>
                    <a:pt x="63" y="5412"/>
                    <a:pt x="81" y="5395"/>
                    <a:pt x="81" y="5377"/>
                  </a:cubicBezTo>
                  <a:cubicBezTo>
                    <a:pt x="393" y="2513"/>
                    <a:pt x="2267" y="87"/>
                    <a:pt x="2284" y="60"/>
                  </a:cubicBezTo>
                  <a:cubicBezTo>
                    <a:pt x="2293" y="42"/>
                    <a:pt x="2293" y="24"/>
                    <a:pt x="2275" y="6"/>
                  </a:cubicBezTo>
                  <a:cubicBezTo>
                    <a:pt x="2268" y="3"/>
                    <a:pt x="2259" y="1"/>
                    <a:pt x="2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a:off x="4246550" y="3817475"/>
              <a:ext cx="140775" cy="41525"/>
            </a:xfrm>
            <a:custGeom>
              <a:avLst/>
              <a:gdLst/>
              <a:ahLst/>
              <a:cxnLst/>
              <a:rect l="l" t="t" r="r" b="b"/>
              <a:pathLst>
                <a:path w="5631" h="1661" extrusionOk="0">
                  <a:moveTo>
                    <a:pt x="112" y="0"/>
                  </a:moveTo>
                  <a:cubicBezTo>
                    <a:pt x="66" y="0"/>
                    <a:pt x="39" y="1"/>
                    <a:pt x="37" y="1"/>
                  </a:cubicBezTo>
                  <a:cubicBezTo>
                    <a:pt x="19" y="1"/>
                    <a:pt x="1" y="19"/>
                    <a:pt x="1" y="37"/>
                  </a:cubicBezTo>
                  <a:cubicBezTo>
                    <a:pt x="1" y="63"/>
                    <a:pt x="19" y="72"/>
                    <a:pt x="37" y="81"/>
                  </a:cubicBezTo>
                  <a:cubicBezTo>
                    <a:pt x="40" y="80"/>
                    <a:pt x="87" y="79"/>
                    <a:pt x="170" y="79"/>
                  </a:cubicBezTo>
                  <a:cubicBezTo>
                    <a:pt x="853" y="79"/>
                    <a:pt x="3983" y="187"/>
                    <a:pt x="5559" y="1651"/>
                  </a:cubicBezTo>
                  <a:cubicBezTo>
                    <a:pt x="5568" y="1651"/>
                    <a:pt x="5577" y="1660"/>
                    <a:pt x="5594" y="1660"/>
                  </a:cubicBezTo>
                  <a:cubicBezTo>
                    <a:pt x="5603" y="1660"/>
                    <a:pt x="5612" y="1651"/>
                    <a:pt x="5621" y="1642"/>
                  </a:cubicBezTo>
                  <a:cubicBezTo>
                    <a:pt x="5630" y="1633"/>
                    <a:pt x="5630" y="1607"/>
                    <a:pt x="5621" y="1589"/>
                  </a:cubicBezTo>
                  <a:cubicBezTo>
                    <a:pt x="3962" y="61"/>
                    <a:pt x="654" y="0"/>
                    <a:pt x="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a:off x="4428325" y="3781700"/>
              <a:ext cx="21450" cy="34475"/>
            </a:xfrm>
            <a:custGeom>
              <a:avLst/>
              <a:gdLst/>
              <a:ahLst/>
              <a:cxnLst/>
              <a:rect l="l" t="t" r="r" b="b"/>
              <a:pathLst>
                <a:path w="858" h="1379" extrusionOk="0">
                  <a:moveTo>
                    <a:pt x="92" y="1"/>
                  </a:moveTo>
                  <a:cubicBezTo>
                    <a:pt x="79" y="1"/>
                    <a:pt x="66" y="5"/>
                    <a:pt x="54" y="13"/>
                  </a:cubicBezTo>
                  <a:cubicBezTo>
                    <a:pt x="18" y="31"/>
                    <a:pt x="1" y="85"/>
                    <a:pt x="27" y="121"/>
                  </a:cubicBezTo>
                  <a:cubicBezTo>
                    <a:pt x="402" y="763"/>
                    <a:pt x="696" y="1334"/>
                    <a:pt x="696" y="1334"/>
                  </a:cubicBezTo>
                  <a:cubicBezTo>
                    <a:pt x="705" y="1361"/>
                    <a:pt x="741" y="1378"/>
                    <a:pt x="768" y="1378"/>
                  </a:cubicBezTo>
                  <a:cubicBezTo>
                    <a:pt x="777" y="1378"/>
                    <a:pt x="795" y="1378"/>
                    <a:pt x="803" y="1369"/>
                  </a:cubicBezTo>
                  <a:cubicBezTo>
                    <a:pt x="839" y="1352"/>
                    <a:pt x="857" y="1307"/>
                    <a:pt x="839" y="1262"/>
                  </a:cubicBezTo>
                  <a:cubicBezTo>
                    <a:pt x="830" y="1262"/>
                    <a:pt x="545" y="683"/>
                    <a:pt x="161" y="40"/>
                  </a:cubicBezTo>
                  <a:cubicBezTo>
                    <a:pt x="143" y="16"/>
                    <a:pt x="11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2" name="Google Shape;2472;p9"/>
          <p:cNvGrpSpPr/>
          <p:nvPr/>
        </p:nvGrpSpPr>
        <p:grpSpPr>
          <a:xfrm flipH="1">
            <a:off x="619310" y="3548321"/>
            <a:ext cx="1772391" cy="1747616"/>
            <a:chOff x="3730925" y="3625750"/>
            <a:chExt cx="599125" cy="590750"/>
          </a:xfrm>
        </p:grpSpPr>
        <p:sp>
          <p:nvSpPr>
            <p:cNvPr id="2473" name="Google Shape;2473;p9"/>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1" name="Google Shape;2551;p9"/>
          <p:cNvGrpSpPr/>
          <p:nvPr/>
        </p:nvGrpSpPr>
        <p:grpSpPr>
          <a:xfrm rot="1016999" flipH="1">
            <a:off x="-291413" y="4270464"/>
            <a:ext cx="2225376" cy="1335633"/>
            <a:chOff x="4267075" y="2130800"/>
            <a:chExt cx="1362982" cy="818039"/>
          </a:xfrm>
        </p:grpSpPr>
        <p:sp>
          <p:nvSpPr>
            <p:cNvPr id="2552" name="Google Shape;2552;p9"/>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2" name="Google Shape;2572;p9"/>
          <p:cNvGrpSpPr/>
          <p:nvPr/>
        </p:nvGrpSpPr>
        <p:grpSpPr>
          <a:xfrm rot="2052123" flipH="1">
            <a:off x="156518" y="3378759"/>
            <a:ext cx="1329515" cy="1833075"/>
            <a:chOff x="4491450" y="1330000"/>
            <a:chExt cx="409500" cy="564600"/>
          </a:xfrm>
        </p:grpSpPr>
        <p:sp>
          <p:nvSpPr>
            <p:cNvPr id="2573" name="Google Shape;2573;p9"/>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7" name="Google Shape;2597;p9"/>
          <p:cNvGrpSpPr/>
          <p:nvPr/>
        </p:nvGrpSpPr>
        <p:grpSpPr>
          <a:xfrm flipH="1">
            <a:off x="-639352" y="2305970"/>
            <a:ext cx="1841853" cy="2620137"/>
            <a:chOff x="4591675" y="3052375"/>
            <a:chExt cx="490350" cy="697550"/>
          </a:xfrm>
        </p:grpSpPr>
        <p:sp>
          <p:nvSpPr>
            <p:cNvPr id="2598" name="Google Shape;2598;p9"/>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9"/>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9"/>
          <p:cNvGrpSpPr/>
          <p:nvPr/>
        </p:nvGrpSpPr>
        <p:grpSpPr>
          <a:xfrm rot="1529020">
            <a:off x="1007350" y="4269264"/>
            <a:ext cx="589321" cy="653212"/>
            <a:chOff x="2456900" y="1915450"/>
            <a:chExt cx="265700" cy="294500"/>
          </a:xfrm>
        </p:grpSpPr>
        <p:sp>
          <p:nvSpPr>
            <p:cNvPr id="2611" name="Google Shape;2611;p9"/>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4" name="Google Shape;2654;p9"/>
          <p:cNvGrpSpPr/>
          <p:nvPr/>
        </p:nvGrpSpPr>
        <p:grpSpPr>
          <a:xfrm rot="6521516">
            <a:off x="551134" y="3784446"/>
            <a:ext cx="453335" cy="502483"/>
            <a:chOff x="2456900" y="1915450"/>
            <a:chExt cx="265700" cy="294500"/>
          </a:xfrm>
        </p:grpSpPr>
        <p:sp>
          <p:nvSpPr>
            <p:cNvPr id="2655" name="Google Shape;2655;p9"/>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8" name="Google Shape;2698;p9"/>
          <p:cNvGrpSpPr/>
          <p:nvPr/>
        </p:nvGrpSpPr>
        <p:grpSpPr>
          <a:xfrm rot="-9518911" flipH="1">
            <a:off x="6773597" y="-443486"/>
            <a:ext cx="1772420" cy="1747644"/>
            <a:chOff x="3730925" y="3625750"/>
            <a:chExt cx="599125" cy="590750"/>
          </a:xfrm>
        </p:grpSpPr>
        <p:sp>
          <p:nvSpPr>
            <p:cNvPr id="2699" name="Google Shape;2699;p9"/>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9"/>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9"/>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9"/>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9"/>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9"/>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9"/>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9"/>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9"/>
          <p:cNvGrpSpPr/>
          <p:nvPr/>
        </p:nvGrpSpPr>
        <p:grpSpPr>
          <a:xfrm rot="-7874612" flipH="1">
            <a:off x="7382362" y="237009"/>
            <a:ext cx="938744" cy="1294298"/>
            <a:chOff x="4491450" y="1330000"/>
            <a:chExt cx="409500" cy="564600"/>
          </a:xfrm>
        </p:grpSpPr>
        <p:sp>
          <p:nvSpPr>
            <p:cNvPr id="2778" name="Google Shape;2778;p9"/>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2" name="Google Shape;2802;p9"/>
          <p:cNvGrpSpPr/>
          <p:nvPr/>
        </p:nvGrpSpPr>
        <p:grpSpPr>
          <a:xfrm rot="10800000" flipH="1">
            <a:off x="7639565" y="43632"/>
            <a:ext cx="2125974" cy="2262350"/>
            <a:chOff x="7825794" y="3536048"/>
            <a:chExt cx="1670575" cy="1777739"/>
          </a:xfrm>
        </p:grpSpPr>
        <p:sp>
          <p:nvSpPr>
            <p:cNvPr id="2803" name="Google Shape;2803;p9"/>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7" name="Google Shape;2827;p9"/>
          <p:cNvGrpSpPr/>
          <p:nvPr/>
        </p:nvGrpSpPr>
        <p:grpSpPr>
          <a:xfrm rot="-9583025" flipH="1">
            <a:off x="7714867" y="-613177"/>
            <a:ext cx="2225398" cy="1335646"/>
            <a:chOff x="4267075" y="2130800"/>
            <a:chExt cx="1362982" cy="818039"/>
          </a:xfrm>
        </p:grpSpPr>
        <p:sp>
          <p:nvSpPr>
            <p:cNvPr id="2828" name="Google Shape;2828;p9"/>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9"/>
          <p:cNvGrpSpPr/>
          <p:nvPr/>
        </p:nvGrpSpPr>
        <p:grpSpPr>
          <a:xfrm>
            <a:off x="6921736" y="97931"/>
            <a:ext cx="813071" cy="664799"/>
            <a:chOff x="4774600" y="604650"/>
            <a:chExt cx="398525" cy="325850"/>
          </a:xfrm>
        </p:grpSpPr>
        <p:sp>
          <p:nvSpPr>
            <p:cNvPr id="2849" name="Google Shape;2849;p9"/>
            <p:cNvSpPr/>
            <p:nvPr/>
          </p:nvSpPr>
          <p:spPr>
            <a:xfrm>
              <a:off x="4789625" y="604650"/>
              <a:ext cx="259425" cy="267575"/>
            </a:xfrm>
            <a:custGeom>
              <a:avLst/>
              <a:gdLst/>
              <a:ahLst/>
              <a:cxnLst/>
              <a:rect l="l" t="t" r="r" b="b"/>
              <a:pathLst>
                <a:path w="10377" h="10703" extrusionOk="0">
                  <a:moveTo>
                    <a:pt x="10377" y="6066"/>
                  </a:moveTo>
                  <a:cubicBezTo>
                    <a:pt x="7820" y="1"/>
                    <a:pt x="2256" y="2031"/>
                    <a:pt x="1830" y="4412"/>
                  </a:cubicBezTo>
                  <a:cubicBezTo>
                    <a:pt x="1329" y="4362"/>
                    <a:pt x="928" y="4963"/>
                    <a:pt x="1003" y="5640"/>
                  </a:cubicBezTo>
                  <a:cubicBezTo>
                    <a:pt x="1003" y="5640"/>
                    <a:pt x="176" y="5941"/>
                    <a:pt x="76" y="6768"/>
                  </a:cubicBezTo>
                  <a:cubicBezTo>
                    <a:pt x="1" y="7545"/>
                    <a:pt x="1530" y="8647"/>
                    <a:pt x="1530" y="8647"/>
                  </a:cubicBezTo>
                  <a:cubicBezTo>
                    <a:pt x="2231" y="10026"/>
                    <a:pt x="2958" y="10703"/>
                    <a:pt x="4211" y="10452"/>
                  </a:cubicBezTo>
                  <a:cubicBezTo>
                    <a:pt x="4211" y="10452"/>
                    <a:pt x="7595" y="7444"/>
                    <a:pt x="10377" y="60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4784000" y="649150"/>
              <a:ext cx="271950" cy="225575"/>
            </a:xfrm>
            <a:custGeom>
              <a:avLst/>
              <a:gdLst/>
              <a:ahLst/>
              <a:cxnLst/>
              <a:rect l="l" t="t" r="r" b="b"/>
              <a:pathLst>
                <a:path w="10878" h="9023" extrusionOk="0">
                  <a:moveTo>
                    <a:pt x="7820" y="602"/>
                  </a:moveTo>
                  <a:cubicBezTo>
                    <a:pt x="8948" y="1178"/>
                    <a:pt x="10025" y="2306"/>
                    <a:pt x="10827" y="4186"/>
                  </a:cubicBezTo>
                  <a:cubicBezTo>
                    <a:pt x="10877" y="4286"/>
                    <a:pt x="10827" y="4436"/>
                    <a:pt x="10702" y="4486"/>
                  </a:cubicBezTo>
                  <a:cubicBezTo>
                    <a:pt x="8045" y="5815"/>
                    <a:pt x="4812" y="8647"/>
                    <a:pt x="4587" y="8847"/>
                  </a:cubicBezTo>
                  <a:cubicBezTo>
                    <a:pt x="4562" y="8872"/>
                    <a:pt x="4511" y="8897"/>
                    <a:pt x="4461" y="8897"/>
                  </a:cubicBezTo>
                  <a:cubicBezTo>
                    <a:pt x="3785" y="9023"/>
                    <a:pt x="3233" y="8923"/>
                    <a:pt x="2757" y="8572"/>
                  </a:cubicBezTo>
                  <a:lnTo>
                    <a:pt x="2757" y="8572"/>
                  </a:lnTo>
                  <a:cubicBezTo>
                    <a:pt x="2306" y="8246"/>
                    <a:pt x="1930" y="7720"/>
                    <a:pt x="1579" y="7018"/>
                  </a:cubicBezTo>
                  <a:cubicBezTo>
                    <a:pt x="1328" y="6842"/>
                    <a:pt x="0" y="5790"/>
                    <a:pt x="75" y="4988"/>
                  </a:cubicBezTo>
                  <a:lnTo>
                    <a:pt x="75" y="4963"/>
                  </a:lnTo>
                  <a:cubicBezTo>
                    <a:pt x="176" y="4236"/>
                    <a:pt x="727" y="3860"/>
                    <a:pt x="1003" y="3709"/>
                  </a:cubicBezTo>
                  <a:cubicBezTo>
                    <a:pt x="1003" y="3609"/>
                    <a:pt x="1003" y="3534"/>
                    <a:pt x="1003" y="3434"/>
                  </a:cubicBezTo>
                  <a:cubicBezTo>
                    <a:pt x="1053" y="3183"/>
                    <a:pt x="1153" y="2933"/>
                    <a:pt x="1278" y="2757"/>
                  </a:cubicBezTo>
                  <a:cubicBezTo>
                    <a:pt x="1429" y="2582"/>
                    <a:pt x="1629" y="2456"/>
                    <a:pt x="1855" y="2406"/>
                  </a:cubicBezTo>
                  <a:cubicBezTo>
                    <a:pt x="2030" y="1830"/>
                    <a:pt x="2456" y="1303"/>
                    <a:pt x="3033" y="877"/>
                  </a:cubicBezTo>
                  <a:cubicBezTo>
                    <a:pt x="3609" y="451"/>
                    <a:pt x="4386" y="151"/>
                    <a:pt x="5213" y="75"/>
                  </a:cubicBezTo>
                  <a:cubicBezTo>
                    <a:pt x="6040" y="0"/>
                    <a:pt x="6943" y="151"/>
                    <a:pt x="7820" y="602"/>
                  </a:cubicBezTo>
                  <a:close/>
                  <a:moveTo>
                    <a:pt x="10301" y="4161"/>
                  </a:moveTo>
                  <a:cubicBezTo>
                    <a:pt x="9574" y="2532"/>
                    <a:pt x="8622" y="1529"/>
                    <a:pt x="7594" y="1003"/>
                  </a:cubicBezTo>
                  <a:cubicBezTo>
                    <a:pt x="6817" y="602"/>
                    <a:pt x="6015" y="476"/>
                    <a:pt x="5263" y="527"/>
                  </a:cubicBezTo>
                  <a:cubicBezTo>
                    <a:pt x="4511" y="602"/>
                    <a:pt x="3835" y="877"/>
                    <a:pt x="3308" y="1253"/>
                  </a:cubicBezTo>
                  <a:cubicBezTo>
                    <a:pt x="2757" y="1654"/>
                    <a:pt x="2381" y="2156"/>
                    <a:pt x="2281" y="2682"/>
                  </a:cubicBezTo>
                  <a:cubicBezTo>
                    <a:pt x="2256" y="2807"/>
                    <a:pt x="2130" y="2882"/>
                    <a:pt x="2030" y="2857"/>
                  </a:cubicBezTo>
                  <a:cubicBezTo>
                    <a:pt x="1980" y="2857"/>
                    <a:pt x="1955" y="2857"/>
                    <a:pt x="1930" y="2857"/>
                  </a:cubicBezTo>
                  <a:cubicBezTo>
                    <a:pt x="1830" y="2882"/>
                    <a:pt x="1729" y="2958"/>
                    <a:pt x="1654" y="3058"/>
                  </a:cubicBezTo>
                  <a:cubicBezTo>
                    <a:pt x="1554" y="3158"/>
                    <a:pt x="1479" y="3334"/>
                    <a:pt x="1454" y="3509"/>
                  </a:cubicBezTo>
                  <a:cubicBezTo>
                    <a:pt x="1454" y="3609"/>
                    <a:pt x="1454" y="3709"/>
                    <a:pt x="1454" y="3810"/>
                  </a:cubicBezTo>
                  <a:cubicBezTo>
                    <a:pt x="1479" y="3935"/>
                    <a:pt x="1429" y="4035"/>
                    <a:pt x="1328" y="4060"/>
                  </a:cubicBezTo>
                  <a:cubicBezTo>
                    <a:pt x="1328" y="4060"/>
                    <a:pt x="627" y="4336"/>
                    <a:pt x="526" y="5038"/>
                  </a:cubicBezTo>
                  <a:cubicBezTo>
                    <a:pt x="476" y="5664"/>
                    <a:pt x="1880" y="6692"/>
                    <a:pt x="1905" y="6692"/>
                  </a:cubicBezTo>
                  <a:cubicBezTo>
                    <a:pt x="1930" y="6717"/>
                    <a:pt x="1955" y="6742"/>
                    <a:pt x="1955" y="6767"/>
                  </a:cubicBezTo>
                  <a:cubicBezTo>
                    <a:pt x="2306" y="7419"/>
                    <a:pt x="2632" y="7920"/>
                    <a:pt x="3033" y="8196"/>
                  </a:cubicBezTo>
                  <a:cubicBezTo>
                    <a:pt x="3384" y="8446"/>
                    <a:pt x="3810" y="8547"/>
                    <a:pt x="4336" y="8446"/>
                  </a:cubicBezTo>
                  <a:cubicBezTo>
                    <a:pt x="4737" y="8095"/>
                    <a:pt x="7719" y="5514"/>
                    <a:pt x="10301" y="4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4828475" y="708675"/>
              <a:ext cx="123450" cy="163550"/>
            </a:xfrm>
            <a:custGeom>
              <a:avLst/>
              <a:gdLst/>
              <a:ahLst/>
              <a:cxnLst/>
              <a:rect l="l" t="t" r="r" b="b"/>
              <a:pathLst>
                <a:path w="4938" h="6542" extrusionOk="0">
                  <a:moveTo>
                    <a:pt x="201" y="476"/>
                  </a:moveTo>
                  <a:cubicBezTo>
                    <a:pt x="76" y="426"/>
                    <a:pt x="1" y="301"/>
                    <a:pt x="51" y="176"/>
                  </a:cubicBezTo>
                  <a:cubicBezTo>
                    <a:pt x="101" y="50"/>
                    <a:pt x="226" y="0"/>
                    <a:pt x="351" y="50"/>
                  </a:cubicBezTo>
                  <a:cubicBezTo>
                    <a:pt x="351" y="50"/>
                    <a:pt x="4938" y="1629"/>
                    <a:pt x="2858" y="6391"/>
                  </a:cubicBezTo>
                  <a:cubicBezTo>
                    <a:pt x="2808" y="6491"/>
                    <a:pt x="2682" y="6542"/>
                    <a:pt x="2557" y="6491"/>
                  </a:cubicBezTo>
                  <a:cubicBezTo>
                    <a:pt x="2432" y="6441"/>
                    <a:pt x="2382" y="6316"/>
                    <a:pt x="2432" y="6191"/>
                  </a:cubicBezTo>
                  <a:cubicBezTo>
                    <a:pt x="4311" y="1905"/>
                    <a:pt x="201" y="476"/>
                    <a:pt x="20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4808425" y="738750"/>
              <a:ext cx="49525" cy="89000"/>
            </a:xfrm>
            <a:custGeom>
              <a:avLst/>
              <a:gdLst/>
              <a:ahLst/>
              <a:cxnLst/>
              <a:rect l="l" t="t" r="r" b="b"/>
              <a:pathLst>
                <a:path w="1981" h="3560" extrusionOk="0">
                  <a:moveTo>
                    <a:pt x="101" y="426"/>
                  </a:moveTo>
                  <a:cubicBezTo>
                    <a:pt x="1" y="351"/>
                    <a:pt x="1" y="201"/>
                    <a:pt x="101" y="100"/>
                  </a:cubicBezTo>
                  <a:cubicBezTo>
                    <a:pt x="176" y="0"/>
                    <a:pt x="326" y="0"/>
                    <a:pt x="427" y="100"/>
                  </a:cubicBezTo>
                  <a:cubicBezTo>
                    <a:pt x="427" y="100"/>
                    <a:pt x="1981" y="1629"/>
                    <a:pt x="978" y="3409"/>
                  </a:cubicBezTo>
                  <a:cubicBezTo>
                    <a:pt x="928" y="3509"/>
                    <a:pt x="778" y="3559"/>
                    <a:pt x="677" y="3484"/>
                  </a:cubicBezTo>
                  <a:cubicBezTo>
                    <a:pt x="552" y="3434"/>
                    <a:pt x="527" y="3283"/>
                    <a:pt x="577" y="3183"/>
                  </a:cubicBezTo>
                  <a:cubicBezTo>
                    <a:pt x="1404" y="1704"/>
                    <a:pt x="101" y="426"/>
                    <a:pt x="10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4774600" y="614050"/>
              <a:ext cx="396000" cy="312050"/>
            </a:xfrm>
            <a:custGeom>
              <a:avLst/>
              <a:gdLst/>
              <a:ahLst/>
              <a:cxnLst/>
              <a:rect l="l" t="t" r="r" b="b"/>
              <a:pathLst>
                <a:path w="15840" h="12482" extrusionOk="0">
                  <a:moveTo>
                    <a:pt x="10978" y="5690"/>
                  </a:moveTo>
                  <a:cubicBezTo>
                    <a:pt x="10978" y="5690"/>
                    <a:pt x="12281" y="4687"/>
                    <a:pt x="12131" y="3860"/>
                  </a:cubicBezTo>
                  <a:cubicBezTo>
                    <a:pt x="11980" y="3033"/>
                    <a:pt x="11604" y="1003"/>
                    <a:pt x="11604" y="1003"/>
                  </a:cubicBezTo>
                  <a:cubicBezTo>
                    <a:pt x="11604" y="1003"/>
                    <a:pt x="10877" y="301"/>
                    <a:pt x="11604" y="151"/>
                  </a:cubicBezTo>
                  <a:cubicBezTo>
                    <a:pt x="12306" y="1"/>
                    <a:pt x="12055" y="803"/>
                    <a:pt x="12055" y="928"/>
                  </a:cubicBezTo>
                  <a:cubicBezTo>
                    <a:pt x="12055" y="1053"/>
                    <a:pt x="12908" y="3334"/>
                    <a:pt x="12908" y="3334"/>
                  </a:cubicBezTo>
                  <a:lnTo>
                    <a:pt x="13359" y="3334"/>
                  </a:lnTo>
                  <a:cubicBezTo>
                    <a:pt x="13359" y="3334"/>
                    <a:pt x="14913" y="1204"/>
                    <a:pt x="14862" y="1053"/>
                  </a:cubicBezTo>
                  <a:cubicBezTo>
                    <a:pt x="14812" y="903"/>
                    <a:pt x="14812" y="301"/>
                    <a:pt x="15288" y="402"/>
                  </a:cubicBezTo>
                  <a:cubicBezTo>
                    <a:pt x="15765" y="502"/>
                    <a:pt x="15840" y="903"/>
                    <a:pt x="15539" y="1129"/>
                  </a:cubicBezTo>
                  <a:cubicBezTo>
                    <a:pt x="15263" y="1379"/>
                    <a:pt x="15163" y="1229"/>
                    <a:pt x="15138" y="1329"/>
                  </a:cubicBezTo>
                  <a:cubicBezTo>
                    <a:pt x="15088" y="1429"/>
                    <a:pt x="14211" y="3058"/>
                    <a:pt x="14161" y="3434"/>
                  </a:cubicBezTo>
                  <a:cubicBezTo>
                    <a:pt x="14111" y="3785"/>
                    <a:pt x="15013" y="3860"/>
                    <a:pt x="15288" y="4587"/>
                  </a:cubicBezTo>
                  <a:cubicBezTo>
                    <a:pt x="15564" y="5339"/>
                    <a:pt x="14812" y="5740"/>
                    <a:pt x="14612" y="6041"/>
                  </a:cubicBezTo>
                  <a:cubicBezTo>
                    <a:pt x="14411" y="6342"/>
                    <a:pt x="13684" y="7169"/>
                    <a:pt x="13584" y="7921"/>
                  </a:cubicBezTo>
                  <a:cubicBezTo>
                    <a:pt x="13484" y="8647"/>
                    <a:pt x="13985" y="9048"/>
                    <a:pt x="13008" y="9976"/>
                  </a:cubicBezTo>
                  <a:cubicBezTo>
                    <a:pt x="12030" y="10903"/>
                    <a:pt x="10351" y="10552"/>
                    <a:pt x="9198" y="10953"/>
                  </a:cubicBezTo>
                  <a:cubicBezTo>
                    <a:pt x="8070" y="11354"/>
                    <a:pt x="5890" y="11429"/>
                    <a:pt x="4286" y="11956"/>
                  </a:cubicBezTo>
                  <a:cubicBezTo>
                    <a:pt x="2707" y="12482"/>
                    <a:pt x="1980" y="12382"/>
                    <a:pt x="1253" y="12357"/>
                  </a:cubicBezTo>
                  <a:cubicBezTo>
                    <a:pt x="501" y="12307"/>
                    <a:pt x="0" y="12031"/>
                    <a:pt x="1454" y="11680"/>
                  </a:cubicBezTo>
                  <a:cubicBezTo>
                    <a:pt x="2882" y="11329"/>
                    <a:pt x="2832" y="10978"/>
                    <a:pt x="3709" y="10276"/>
                  </a:cubicBezTo>
                  <a:cubicBezTo>
                    <a:pt x="4612" y="9575"/>
                    <a:pt x="10025" y="5514"/>
                    <a:pt x="10978" y="56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4781475" y="609675"/>
              <a:ext cx="391650" cy="320825"/>
            </a:xfrm>
            <a:custGeom>
              <a:avLst/>
              <a:gdLst/>
              <a:ahLst/>
              <a:cxnLst/>
              <a:rect l="l" t="t" r="r" b="b"/>
              <a:pathLst>
                <a:path w="15666" h="12833" extrusionOk="0">
                  <a:moveTo>
                    <a:pt x="14813" y="1153"/>
                  </a:moveTo>
                  <a:cubicBezTo>
                    <a:pt x="14813" y="1178"/>
                    <a:pt x="14813" y="1203"/>
                    <a:pt x="14813" y="1253"/>
                  </a:cubicBezTo>
                  <a:cubicBezTo>
                    <a:pt x="14838" y="1228"/>
                    <a:pt x="14888" y="1228"/>
                    <a:pt x="14913" y="1228"/>
                  </a:cubicBezTo>
                  <a:cubicBezTo>
                    <a:pt x="14963" y="1228"/>
                    <a:pt x="15013" y="1228"/>
                    <a:pt x="15114" y="1128"/>
                  </a:cubicBezTo>
                  <a:cubicBezTo>
                    <a:pt x="15164" y="1103"/>
                    <a:pt x="15189" y="1053"/>
                    <a:pt x="15214" y="1003"/>
                  </a:cubicBezTo>
                  <a:cubicBezTo>
                    <a:pt x="15214" y="1003"/>
                    <a:pt x="15214" y="978"/>
                    <a:pt x="15214" y="953"/>
                  </a:cubicBezTo>
                  <a:cubicBezTo>
                    <a:pt x="15214" y="953"/>
                    <a:pt x="15189" y="928"/>
                    <a:pt x="15189" y="902"/>
                  </a:cubicBezTo>
                  <a:cubicBezTo>
                    <a:pt x="15139" y="852"/>
                    <a:pt x="15064" y="827"/>
                    <a:pt x="14963" y="802"/>
                  </a:cubicBezTo>
                  <a:cubicBezTo>
                    <a:pt x="14938" y="777"/>
                    <a:pt x="14888" y="777"/>
                    <a:pt x="14888" y="802"/>
                  </a:cubicBezTo>
                  <a:cubicBezTo>
                    <a:pt x="14863" y="802"/>
                    <a:pt x="14863" y="802"/>
                    <a:pt x="14863" y="827"/>
                  </a:cubicBezTo>
                  <a:cubicBezTo>
                    <a:pt x="14838" y="852"/>
                    <a:pt x="14813" y="877"/>
                    <a:pt x="14813" y="902"/>
                  </a:cubicBezTo>
                  <a:cubicBezTo>
                    <a:pt x="14788" y="1003"/>
                    <a:pt x="14813" y="1103"/>
                    <a:pt x="14813" y="1153"/>
                  </a:cubicBezTo>
                  <a:close/>
                  <a:moveTo>
                    <a:pt x="11480" y="1028"/>
                  </a:moveTo>
                  <a:cubicBezTo>
                    <a:pt x="11505" y="1028"/>
                    <a:pt x="11530" y="1078"/>
                    <a:pt x="11555" y="1103"/>
                  </a:cubicBezTo>
                  <a:cubicBezTo>
                    <a:pt x="11555" y="1053"/>
                    <a:pt x="11555" y="1028"/>
                    <a:pt x="11555" y="953"/>
                  </a:cubicBezTo>
                  <a:cubicBezTo>
                    <a:pt x="11580" y="852"/>
                    <a:pt x="11605" y="702"/>
                    <a:pt x="11580" y="602"/>
                  </a:cubicBezTo>
                  <a:cubicBezTo>
                    <a:pt x="11580" y="552"/>
                    <a:pt x="11505" y="527"/>
                    <a:pt x="11379" y="552"/>
                  </a:cubicBezTo>
                  <a:cubicBezTo>
                    <a:pt x="11104" y="602"/>
                    <a:pt x="11429" y="978"/>
                    <a:pt x="11480" y="1028"/>
                  </a:cubicBezTo>
                  <a:close/>
                  <a:moveTo>
                    <a:pt x="12081" y="4010"/>
                  </a:moveTo>
                  <a:cubicBezTo>
                    <a:pt x="12232" y="4938"/>
                    <a:pt x="10953" y="5965"/>
                    <a:pt x="10853" y="6040"/>
                  </a:cubicBezTo>
                  <a:cubicBezTo>
                    <a:pt x="10803" y="6065"/>
                    <a:pt x="10753" y="6090"/>
                    <a:pt x="10678" y="6090"/>
                  </a:cubicBezTo>
                  <a:cubicBezTo>
                    <a:pt x="10377" y="6040"/>
                    <a:pt x="9500" y="6517"/>
                    <a:pt x="8422" y="7193"/>
                  </a:cubicBezTo>
                  <a:cubicBezTo>
                    <a:pt x="6517" y="8396"/>
                    <a:pt x="4161" y="10176"/>
                    <a:pt x="3585" y="10627"/>
                  </a:cubicBezTo>
                  <a:cubicBezTo>
                    <a:pt x="3359" y="10827"/>
                    <a:pt x="3184" y="10978"/>
                    <a:pt x="3033" y="11128"/>
                  </a:cubicBezTo>
                  <a:cubicBezTo>
                    <a:pt x="2607" y="11529"/>
                    <a:pt x="2332" y="11805"/>
                    <a:pt x="1229" y="12081"/>
                  </a:cubicBezTo>
                  <a:cubicBezTo>
                    <a:pt x="953" y="12131"/>
                    <a:pt x="753" y="12206"/>
                    <a:pt x="627" y="12256"/>
                  </a:cubicBezTo>
                  <a:cubicBezTo>
                    <a:pt x="728" y="12281"/>
                    <a:pt x="853" y="12281"/>
                    <a:pt x="978" y="12281"/>
                  </a:cubicBezTo>
                  <a:lnTo>
                    <a:pt x="1179" y="12306"/>
                  </a:lnTo>
                  <a:cubicBezTo>
                    <a:pt x="1830" y="12331"/>
                    <a:pt x="2532" y="12356"/>
                    <a:pt x="3936" y="11905"/>
                  </a:cubicBezTo>
                  <a:cubicBezTo>
                    <a:pt x="4813" y="11604"/>
                    <a:pt x="5815" y="11454"/>
                    <a:pt x="6768" y="11329"/>
                  </a:cubicBezTo>
                  <a:cubicBezTo>
                    <a:pt x="7595" y="11203"/>
                    <a:pt x="8347" y="11103"/>
                    <a:pt x="8848" y="10928"/>
                  </a:cubicBezTo>
                  <a:cubicBezTo>
                    <a:pt x="9299" y="10752"/>
                    <a:pt x="9825" y="10702"/>
                    <a:pt x="10352" y="10652"/>
                  </a:cubicBezTo>
                  <a:cubicBezTo>
                    <a:pt x="11154" y="10577"/>
                    <a:pt x="12006" y="10502"/>
                    <a:pt x="12582" y="9975"/>
                  </a:cubicBezTo>
                  <a:lnTo>
                    <a:pt x="12582" y="9975"/>
                  </a:lnTo>
                  <a:cubicBezTo>
                    <a:pt x="13184" y="9424"/>
                    <a:pt x="13134" y="9073"/>
                    <a:pt x="13084" y="8697"/>
                  </a:cubicBezTo>
                  <a:cubicBezTo>
                    <a:pt x="13059" y="8497"/>
                    <a:pt x="13034" y="8296"/>
                    <a:pt x="13084" y="8045"/>
                  </a:cubicBezTo>
                  <a:cubicBezTo>
                    <a:pt x="13184" y="7394"/>
                    <a:pt x="13685" y="6692"/>
                    <a:pt x="14011" y="6291"/>
                  </a:cubicBezTo>
                  <a:cubicBezTo>
                    <a:pt x="14061" y="6191"/>
                    <a:pt x="14136" y="6116"/>
                    <a:pt x="14161" y="6090"/>
                  </a:cubicBezTo>
                  <a:cubicBezTo>
                    <a:pt x="14211" y="5990"/>
                    <a:pt x="14312" y="5890"/>
                    <a:pt x="14412" y="5815"/>
                  </a:cubicBezTo>
                  <a:cubicBezTo>
                    <a:pt x="14638" y="5564"/>
                    <a:pt x="14963" y="5263"/>
                    <a:pt x="14788" y="4862"/>
                  </a:cubicBezTo>
                  <a:cubicBezTo>
                    <a:pt x="14663" y="4512"/>
                    <a:pt x="14362" y="4336"/>
                    <a:pt x="14136" y="4186"/>
                  </a:cubicBezTo>
                  <a:cubicBezTo>
                    <a:pt x="13836" y="4010"/>
                    <a:pt x="13610" y="3885"/>
                    <a:pt x="13660" y="3559"/>
                  </a:cubicBezTo>
                  <a:cubicBezTo>
                    <a:pt x="13685" y="3359"/>
                    <a:pt x="13936" y="2857"/>
                    <a:pt x="14161" y="2381"/>
                  </a:cubicBezTo>
                  <a:cubicBezTo>
                    <a:pt x="13735" y="3008"/>
                    <a:pt x="13259" y="3659"/>
                    <a:pt x="13259" y="3659"/>
                  </a:cubicBezTo>
                  <a:cubicBezTo>
                    <a:pt x="13234" y="3710"/>
                    <a:pt x="13159" y="3760"/>
                    <a:pt x="13084" y="3760"/>
                  </a:cubicBezTo>
                  <a:lnTo>
                    <a:pt x="12633" y="3760"/>
                  </a:lnTo>
                  <a:cubicBezTo>
                    <a:pt x="12532" y="3760"/>
                    <a:pt x="12457" y="3684"/>
                    <a:pt x="12407" y="3609"/>
                  </a:cubicBezTo>
                  <a:cubicBezTo>
                    <a:pt x="12407" y="3584"/>
                    <a:pt x="11705" y="1654"/>
                    <a:pt x="11580" y="1203"/>
                  </a:cubicBezTo>
                  <a:cubicBezTo>
                    <a:pt x="11630" y="1554"/>
                    <a:pt x="11956" y="3233"/>
                    <a:pt x="12081" y="4010"/>
                  </a:cubicBezTo>
                  <a:moveTo>
                    <a:pt x="10627" y="5614"/>
                  </a:moveTo>
                  <a:cubicBezTo>
                    <a:pt x="10878" y="5414"/>
                    <a:pt x="11730" y="4662"/>
                    <a:pt x="11630" y="4085"/>
                  </a:cubicBezTo>
                  <a:cubicBezTo>
                    <a:pt x="11505" y="3359"/>
                    <a:pt x="11179" y="1654"/>
                    <a:pt x="11104" y="1304"/>
                  </a:cubicBezTo>
                  <a:cubicBezTo>
                    <a:pt x="10928" y="1078"/>
                    <a:pt x="10302" y="301"/>
                    <a:pt x="11279" y="100"/>
                  </a:cubicBezTo>
                  <a:cubicBezTo>
                    <a:pt x="11780" y="0"/>
                    <a:pt x="11956" y="226"/>
                    <a:pt x="12031" y="527"/>
                  </a:cubicBezTo>
                  <a:cubicBezTo>
                    <a:pt x="12081" y="702"/>
                    <a:pt x="12031" y="902"/>
                    <a:pt x="12006" y="1028"/>
                  </a:cubicBezTo>
                  <a:cubicBezTo>
                    <a:pt x="12006" y="1078"/>
                    <a:pt x="12006" y="1078"/>
                    <a:pt x="12006" y="1078"/>
                  </a:cubicBezTo>
                  <a:cubicBezTo>
                    <a:pt x="12006" y="1178"/>
                    <a:pt x="12607" y="2782"/>
                    <a:pt x="12783" y="3283"/>
                  </a:cubicBezTo>
                  <a:lnTo>
                    <a:pt x="12958" y="3283"/>
                  </a:lnTo>
                  <a:cubicBezTo>
                    <a:pt x="13259" y="2882"/>
                    <a:pt x="14387" y="1329"/>
                    <a:pt x="14387" y="1304"/>
                  </a:cubicBezTo>
                  <a:cubicBezTo>
                    <a:pt x="14337" y="1203"/>
                    <a:pt x="14337" y="1003"/>
                    <a:pt x="14362" y="802"/>
                  </a:cubicBezTo>
                  <a:cubicBezTo>
                    <a:pt x="14387" y="727"/>
                    <a:pt x="14412" y="627"/>
                    <a:pt x="14487" y="552"/>
                  </a:cubicBezTo>
                  <a:cubicBezTo>
                    <a:pt x="14537" y="451"/>
                    <a:pt x="14638" y="401"/>
                    <a:pt x="14738" y="351"/>
                  </a:cubicBezTo>
                  <a:cubicBezTo>
                    <a:pt x="14838" y="326"/>
                    <a:pt x="14938" y="326"/>
                    <a:pt x="15064" y="351"/>
                  </a:cubicBezTo>
                  <a:cubicBezTo>
                    <a:pt x="15289" y="401"/>
                    <a:pt x="15440" y="501"/>
                    <a:pt x="15540" y="602"/>
                  </a:cubicBezTo>
                  <a:lnTo>
                    <a:pt x="15540" y="627"/>
                  </a:lnTo>
                  <a:cubicBezTo>
                    <a:pt x="15590" y="677"/>
                    <a:pt x="15640" y="777"/>
                    <a:pt x="15665" y="852"/>
                  </a:cubicBezTo>
                  <a:cubicBezTo>
                    <a:pt x="15665" y="928"/>
                    <a:pt x="15665" y="1028"/>
                    <a:pt x="15665" y="1103"/>
                  </a:cubicBezTo>
                  <a:cubicBezTo>
                    <a:pt x="15615" y="1253"/>
                    <a:pt x="15540" y="1379"/>
                    <a:pt x="15414" y="1479"/>
                  </a:cubicBezTo>
                  <a:lnTo>
                    <a:pt x="15414" y="1479"/>
                  </a:lnTo>
                  <a:cubicBezTo>
                    <a:pt x="15239" y="1629"/>
                    <a:pt x="15114" y="1679"/>
                    <a:pt x="15039" y="1679"/>
                  </a:cubicBezTo>
                  <a:cubicBezTo>
                    <a:pt x="14988" y="1755"/>
                    <a:pt x="14938" y="1880"/>
                    <a:pt x="14863" y="2005"/>
                  </a:cubicBezTo>
                  <a:cubicBezTo>
                    <a:pt x="14612" y="2507"/>
                    <a:pt x="14136" y="3409"/>
                    <a:pt x="14111" y="3634"/>
                  </a:cubicBezTo>
                  <a:cubicBezTo>
                    <a:pt x="14111" y="3634"/>
                    <a:pt x="14237" y="3710"/>
                    <a:pt x="14387" y="3810"/>
                  </a:cubicBezTo>
                  <a:cubicBezTo>
                    <a:pt x="14663" y="3985"/>
                    <a:pt x="15039" y="4211"/>
                    <a:pt x="15214" y="4687"/>
                  </a:cubicBezTo>
                  <a:cubicBezTo>
                    <a:pt x="15490" y="5389"/>
                    <a:pt x="15064" y="5815"/>
                    <a:pt x="14738" y="6141"/>
                  </a:cubicBezTo>
                  <a:cubicBezTo>
                    <a:pt x="14638" y="6216"/>
                    <a:pt x="14562" y="6291"/>
                    <a:pt x="14537" y="6341"/>
                  </a:cubicBezTo>
                  <a:cubicBezTo>
                    <a:pt x="14487" y="6416"/>
                    <a:pt x="14437" y="6491"/>
                    <a:pt x="14362" y="6567"/>
                  </a:cubicBezTo>
                  <a:cubicBezTo>
                    <a:pt x="14086" y="6943"/>
                    <a:pt x="13610" y="7569"/>
                    <a:pt x="13535" y="8121"/>
                  </a:cubicBezTo>
                  <a:cubicBezTo>
                    <a:pt x="13510" y="8296"/>
                    <a:pt x="13535" y="8471"/>
                    <a:pt x="13560" y="8647"/>
                  </a:cubicBezTo>
                  <a:cubicBezTo>
                    <a:pt x="13610" y="9148"/>
                    <a:pt x="13660" y="9599"/>
                    <a:pt x="12883" y="10326"/>
                  </a:cubicBezTo>
                  <a:cubicBezTo>
                    <a:pt x="12206" y="10953"/>
                    <a:pt x="11279" y="11028"/>
                    <a:pt x="10377" y="11128"/>
                  </a:cubicBezTo>
                  <a:cubicBezTo>
                    <a:pt x="9901" y="11178"/>
                    <a:pt x="9399" y="11203"/>
                    <a:pt x="8998" y="11354"/>
                  </a:cubicBezTo>
                  <a:cubicBezTo>
                    <a:pt x="8447" y="11554"/>
                    <a:pt x="7670" y="11654"/>
                    <a:pt x="6843" y="11780"/>
                  </a:cubicBezTo>
                  <a:cubicBezTo>
                    <a:pt x="5916" y="11930"/>
                    <a:pt x="4913" y="12055"/>
                    <a:pt x="4086" y="12331"/>
                  </a:cubicBezTo>
                  <a:cubicBezTo>
                    <a:pt x="2607" y="12832"/>
                    <a:pt x="1856" y="12807"/>
                    <a:pt x="1154" y="12757"/>
                  </a:cubicBezTo>
                  <a:lnTo>
                    <a:pt x="953" y="12757"/>
                  </a:lnTo>
                  <a:cubicBezTo>
                    <a:pt x="652" y="12732"/>
                    <a:pt x="377" y="12682"/>
                    <a:pt x="226" y="12582"/>
                  </a:cubicBezTo>
                  <a:cubicBezTo>
                    <a:pt x="101" y="12532"/>
                    <a:pt x="51" y="12431"/>
                    <a:pt x="26" y="12331"/>
                  </a:cubicBezTo>
                  <a:cubicBezTo>
                    <a:pt x="1" y="12206"/>
                    <a:pt x="51" y="12106"/>
                    <a:pt x="151" y="12005"/>
                  </a:cubicBezTo>
                  <a:cubicBezTo>
                    <a:pt x="302" y="11880"/>
                    <a:pt x="602" y="11755"/>
                    <a:pt x="1129" y="11629"/>
                  </a:cubicBezTo>
                  <a:cubicBezTo>
                    <a:pt x="2106" y="11379"/>
                    <a:pt x="2332" y="11153"/>
                    <a:pt x="2708" y="10802"/>
                  </a:cubicBezTo>
                  <a:cubicBezTo>
                    <a:pt x="2858" y="10652"/>
                    <a:pt x="3059" y="10476"/>
                    <a:pt x="3309" y="10276"/>
                  </a:cubicBezTo>
                  <a:cubicBezTo>
                    <a:pt x="3861" y="9825"/>
                    <a:pt x="6267" y="8020"/>
                    <a:pt x="8196" y="6792"/>
                  </a:cubicBezTo>
                  <a:cubicBezTo>
                    <a:pt x="9224" y="6141"/>
                    <a:pt x="10176" y="5639"/>
                    <a:pt x="10627" y="56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5143025" y="636600"/>
              <a:ext cx="16925" cy="14450"/>
            </a:xfrm>
            <a:custGeom>
              <a:avLst/>
              <a:gdLst/>
              <a:ahLst/>
              <a:cxnLst/>
              <a:rect l="l" t="t" r="r" b="b"/>
              <a:pathLst>
                <a:path w="677" h="578" extrusionOk="0">
                  <a:moveTo>
                    <a:pt x="150" y="26"/>
                  </a:moveTo>
                  <a:cubicBezTo>
                    <a:pt x="176" y="151"/>
                    <a:pt x="201" y="277"/>
                    <a:pt x="351" y="302"/>
                  </a:cubicBezTo>
                  <a:cubicBezTo>
                    <a:pt x="426" y="327"/>
                    <a:pt x="526" y="302"/>
                    <a:pt x="627" y="327"/>
                  </a:cubicBezTo>
                  <a:cubicBezTo>
                    <a:pt x="677" y="327"/>
                    <a:pt x="677" y="402"/>
                    <a:pt x="652" y="427"/>
                  </a:cubicBezTo>
                  <a:cubicBezTo>
                    <a:pt x="401" y="577"/>
                    <a:pt x="0" y="302"/>
                    <a:pt x="100" y="26"/>
                  </a:cubicBezTo>
                  <a:cubicBezTo>
                    <a:pt x="100" y="1"/>
                    <a:pt x="125" y="1"/>
                    <a:pt x="1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5154300" y="630350"/>
              <a:ext cx="11925" cy="12550"/>
            </a:xfrm>
            <a:custGeom>
              <a:avLst/>
              <a:gdLst/>
              <a:ahLst/>
              <a:cxnLst/>
              <a:rect l="l" t="t" r="r" b="b"/>
              <a:pathLst>
                <a:path w="477" h="502" extrusionOk="0">
                  <a:moveTo>
                    <a:pt x="201" y="0"/>
                  </a:moveTo>
                  <a:cubicBezTo>
                    <a:pt x="476" y="25"/>
                    <a:pt x="251" y="502"/>
                    <a:pt x="25" y="426"/>
                  </a:cubicBezTo>
                  <a:cubicBezTo>
                    <a:pt x="0" y="426"/>
                    <a:pt x="0" y="401"/>
                    <a:pt x="0" y="401"/>
                  </a:cubicBezTo>
                  <a:cubicBezTo>
                    <a:pt x="126" y="301"/>
                    <a:pt x="376" y="201"/>
                    <a:pt x="176" y="25"/>
                  </a:cubicBezTo>
                  <a:cubicBezTo>
                    <a:pt x="176" y="25"/>
                    <a:pt x="176"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5064075" y="634100"/>
              <a:ext cx="12550" cy="6925"/>
            </a:xfrm>
            <a:custGeom>
              <a:avLst/>
              <a:gdLst/>
              <a:ahLst/>
              <a:cxnLst/>
              <a:rect l="l" t="t" r="r" b="b"/>
              <a:pathLst>
                <a:path w="502" h="277" extrusionOk="0">
                  <a:moveTo>
                    <a:pt x="476" y="1"/>
                  </a:moveTo>
                  <a:cubicBezTo>
                    <a:pt x="501" y="101"/>
                    <a:pt x="426" y="151"/>
                    <a:pt x="351" y="201"/>
                  </a:cubicBezTo>
                  <a:cubicBezTo>
                    <a:pt x="276" y="226"/>
                    <a:pt x="100" y="276"/>
                    <a:pt x="25" y="226"/>
                  </a:cubicBezTo>
                  <a:cubicBezTo>
                    <a:pt x="0" y="226"/>
                    <a:pt x="0" y="201"/>
                    <a:pt x="0" y="176"/>
                  </a:cubicBezTo>
                  <a:cubicBezTo>
                    <a:pt x="50" y="126"/>
                    <a:pt x="75" y="126"/>
                    <a:pt x="151" y="126"/>
                  </a:cubicBezTo>
                  <a:cubicBezTo>
                    <a:pt x="276" y="126"/>
                    <a:pt x="376" y="101"/>
                    <a:pt x="451" y="1"/>
                  </a:cubicBezTo>
                  <a:cubicBezTo>
                    <a:pt x="451" y="1"/>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5065325" y="637225"/>
              <a:ext cx="11925" cy="10700"/>
            </a:xfrm>
            <a:custGeom>
              <a:avLst/>
              <a:gdLst/>
              <a:ahLst/>
              <a:cxnLst/>
              <a:rect l="l" t="t" r="r" b="b"/>
              <a:pathLst>
                <a:path w="477" h="428" extrusionOk="0">
                  <a:moveTo>
                    <a:pt x="451" y="76"/>
                  </a:moveTo>
                  <a:cubicBezTo>
                    <a:pt x="401" y="227"/>
                    <a:pt x="176" y="427"/>
                    <a:pt x="25" y="302"/>
                  </a:cubicBezTo>
                  <a:cubicBezTo>
                    <a:pt x="0" y="277"/>
                    <a:pt x="0" y="252"/>
                    <a:pt x="25" y="227"/>
                  </a:cubicBezTo>
                  <a:cubicBezTo>
                    <a:pt x="101" y="202"/>
                    <a:pt x="151" y="227"/>
                    <a:pt x="201" y="202"/>
                  </a:cubicBezTo>
                  <a:cubicBezTo>
                    <a:pt x="276" y="176"/>
                    <a:pt x="326" y="101"/>
                    <a:pt x="376" y="51"/>
                  </a:cubicBezTo>
                  <a:cubicBezTo>
                    <a:pt x="401" y="1"/>
                    <a:pt x="477" y="51"/>
                    <a:pt x="451" y="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5144275" y="645375"/>
              <a:ext cx="7525" cy="6925"/>
            </a:xfrm>
            <a:custGeom>
              <a:avLst/>
              <a:gdLst/>
              <a:ahLst/>
              <a:cxnLst/>
              <a:rect l="l" t="t" r="r" b="b"/>
              <a:pathLst>
                <a:path w="301" h="277" extrusionOk="0">
                  <a:moveTo>
                    <a:pt x="25" y="26"/>
                  </a:moveTo>
                  <a:cubicBezTo>
                    <a:pt x="100" y="101"/>
                    <a:pt x="176" y="151"/>
                    <a:pt x="276" y="176"/>
                  </a:cubicBezTo>
                  <a:cubicBezTo>
                    <a:pt x="301" y="201"/>
                    <a:pt x="301" y="226"/>
                    <a:pt x="276" y="226"/>
                  </a:cubicBezTo>
                  <a:cubicBezTo>
                    <a:pt x="126" y="277"/>
                    <a:pt x="0" y="176"/>
                    <a:pt x="0" y="26"/>
                  </a:cubicBezTo>
                  <a:cubicBezTo>
                    <a:pt x="0" y="1"/>
                    <a:pt x="25" y="1"/>
                    <a:pt x="25"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5084750" y="692375"/>
              <a:ext cx="36975" cy="12550"/>
            </a:xfrm>
            <a:custGeom>
              <a:avLst/>
              <a:gdLst/>
              <a:ahLst/>
              <a:cxnLst/>
              <a:rect l="l" t="t" r="r" b="b"/>
              <a:pathLst>
                <a:path w="1479" h="502" extrusionOk="0">
                  <a:moveTo>
                    <a:pt x="1479" y="276"/>
                  </a:moveTo>
                  <a:cubicBezTo>
                    <a:pt x="1278" y="326"/>
                    <a:pt x="1053" y="301"/>
                    <a:pt x="827" y="276"/>
                  </a:cubicBezTo>
                  <a:cubicBezTo>
                    <a:pt x="552" y="276"/>
                    <a:pt x="351" y="376"/>
                    <a:pt x="75" y="477"/>
                  </a:cubicBezTo>
                  <a:cubicBezTo>
                    <a:pt x="25" y="502"/>
                    <a:pt x="0" y="452"/>
                    <a:pt x="25" y="402"/>
                  </a:cubicBezTo>
                  <a:cubicBezTo>
                    <a:pt x="276" y="1"/>
                    <a:pt x="1103" y="101"/>
                    <a:pt x="1479" y="276"/>
                  </a:cubicBezTo>
                  <a:cubicBezTo>
                    <a:pt x="1479" y="276"/>
                    <a:pt x="1479" y="276"/>
                    <a:pt x="1479" y="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5120450" y="746250"/>
              <a:ext cx="37000" cy="15700"/>
            </a:xfrm>
            <a:custGeom>
              <a:avLst/>
              <a:gdLst/>
              <a:ahLst/>
              <a:cxnLst/>
              <a:rect l="l" t="t" r="r" b="b"/>
              <a:pathLst>
                <a:path w="1480" h="628" extrusionOk="0">
                  <a:moveTo>
                    <a:pt x="26" y="602"/>
                  </a:moveTo>
                  <a:cubicBezTo>
                    <a:pt x="277" y="577"/>
                    <a:pt x="552" y="527"/>
                    <a:pt x="778" y="427"/>
                  </a:cubicBezTo>
                  <a:cubicBezTo>
                    <a:pt x="1028" y="327"/>
                    <a:pt x="1179" y="201"/>
                    <a:pt x="1379" y="26"/>
                  </a:cubicBezTo>
                  <a:cubicBezTo>
                    <a:pt x="1404" y="1"/>
                    <a:pt x="1429" y="26"/>
                    <a:pt x="1429" y="51"/>
                  </a:cubicBezTo>
                  <a:cubicBezTo>
                    <a:pt x="1480" y="277"/>
                    <a:pt x="1154" y="427"/>
                    <a:pt x="978" y="502"/>
                  </a:cubicBezTo>
                  <a:cubicBezTo>
                    <a:pt x="703" y="602"/>
                    <a:pt x="352" y="627"/>
                    <a:pt x="26" y="627"/>
                  </a:cubicBezTo>
                  <a:cubicBezTo>
                    <a:pt x="1" y="627"/>
                    <a:pt x="1" y="602"/>
                    <a:pt x="26" y="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4829100" y="804525"/>
              <a:ext cx="286375" cy="100275"/>
            </a:xfrm>
            <a:custGeom>
              <a:avLst/>
              <a:gdLst/>
              <a:ahLst/>
              <a:cxnLst/>
              <a:rect l="l" t="t" r="r" b="b"/>
              <a:pathLst>
                <a:path w="11455" h="4011" extrusionOk="0">
                  <a:moveTo>
                    <a:pt x="11454" y="51"/>
                  </a:moveTo>
                  <a:cubicBezTo>
                    <a:pt x="11354" y="402"/>
                    <a:pt x="11254" y="753"/>
                    <a:pt x="11003" y="1028"/>
                  </a:cubicBezTo>
                  <a:cubicBezTo>
                    <a:pt x="10928" y="1129"/>
                    <a:pt x="10652" y="1179"/>
                    <a:pt x="10552" y="1229"/>
                  </a:cubicBezTo>
                  <a:cubicBezTo>
                    <a:pt x="10276" y="1304"/>
                    <a:pt x="10126" y="1755"/>
                    <a:pt x="9926" y="1981"/>
                  </a:cubicBezTo>
                  <a:cubicBezTo>
                    <a:pt x="9775" y="2156"/>
                    <a:pt x="9449" y="2106"/>
                    <a:pt x="9249" y="2081"/>
                  </a:cubicBezTo>
                  <a:cubicBezTo>
                    <a:pt x="8722" y="2031"/>
                    <a:pt x="8296" y="2231"/>
                    <a:pt x="7870" y="2482"/>
                  </a:cubicBezTo>
                  <a:cubicBezTo>
                    <a:pt x="7620" y="2632"/>
                    <a:pt x="7720" y="2607"/>
                    <a:pt x="7419" y="2607"/>
                  </a:cubicBezTo>
                  <a:cubicBezTo>
                    <a:pt x="6893" y="2632"/>
                    <a:pt x="7219" y="2131"/>
                    <a:pt x="6316" y="2733"/>
                  </a:cubicBezTo>
                  <a:cubicBezTo>
                    <a:pt x="6066" y="2883"/>
                    <a:pt x="5915" y="2983"/>
                    <a:pt x="5615" y="3058"/>
                  </a:cubicBezTo>
                  <a:cubicBezTo>
                    <a:pt x="5389" y="3134"/>
                    <a:pt x="5113" y="3083"/>
                    <a:pt x="4863" y="3058"/>
                  </a:cubicBezTo>
                  <a:cubicBezTo>
                    <a:pt x="4311" y="3008"/>
                    <a:pt x="3885" y="3259"/>
                    <a:pt x="3434" y="3535"/>
                  </a:cubicBezTo>
                  <a:cubicBezTo>
                    <a:pt x="2908" y="3835"/>
                    <a:pt x="2331" y="3409"/>
                    <a:pt x="1780" y="3710"/>
                  </a:cubicBezTo>
                  <a:cubicBezTo>
                    <a:pt x="1179" y="4011"/>
                    <a:pt x="778" y="3735"/>
                    <a:pt x="101" y="3885"/>
                  </a:cubicBezTo>
                  <a:cubicBezTo>
                    <a:pt x="26" y="3885"/>
                    <a:pt x="1" y="3785"/>
                    <a:pt x="76" y="3785"/>
                  </a:cubicBezTo>
                  <a:cubicBezTo>
                    <a:pt x="753" y="3710"/>
                    <a:pt x="1229" y="3810"/>
                    <a:pt x="1880" y="3484"/>
                  </a:cubicBezTo>
                  <a:cubicBezTo>
                    <a:pt x="2432" y="3209"/>
                    <a:pt x="2933" y="3610"/>
                    <a:pt x="3534" y="3284"/>
                  </a:cubicBezTo>
                  <a:cubicBezTo>
                    <a:pt x="3986" y="3058"/>
                    <a:pt x="4337" y="2908"/>
                    <a:pt x="4863" y="2908"/>
                  </a:cubicBezTo>
                  <a:cubicBezTo>
                    <a:pt x="5314" y="2908"/>
                    <a:pt x="5540" y="3033"/>
                    <a:pt x="6016" y="2758"/>
                  </a:cubicBezTo>
                  <a:cubicBezTo>
                    <a:pt x="6266" y="2632"/>
                    <a:pt x="6417" y="2482"/>
                    <a:pt x="6692" y="2382"/>
                  </a:cubicBezTo>
                  <a:cubicBezTo>
                    <a:pt x="6768" y="2357"/>
                    <a:pt x="6868" y="2357"/>
                    <a:pt x="6943" y="2382"/>
                  </a:cubicBezTo>
                  <a:cubicBezTo>
                    <a:pt x="7394" y="2457"/>
                    <a:pt x="7795" y="2357"/>
                    <a:pt x="8121" y="2056"/>
                  </a:cubicBezTo>
                  <a:cubicBezTo>
                    <a:pt x="8321" y="1880"/>
                    <a:pt x="8597" y="1830"/>
                    <a:pt x="8848" y="1880"/>
                  </a:cubicBezTo>
                  <a:cubicBezTo>
                    <a:pt x="9249" y="1931"/>
                    <a:pt x="9775" y="2131"/>
                    <a:pt x="10051" y="1555"/>
                  </a:cubicBezTo>
                  <a:cubicBezTo>
                    <a:pt x="10126" y="1404"/>
                    <a:pt x="10176" y="1279"/>
                    <a:pt x="10301" y="1179"/>
                  </a:cubicBezTo>
                  <a:cubicBezTo>
                    <a:pt x="10427" y="1104"/>
                    <a:pt x="10602" y="1078"/>
                    <a:pt x="10728" y="1028"/>
                  </a:cubicBezTo>
                  <a:cubicBezTo>
                    <a:pt x="11154" y="928"/>
                    <a:pt x="11229" y="377"/>
                    <a:pt x="11404" y="51"/>
                  </a:cubicBezTo>
                  <a:cubicBezTo>
                    <a:pt x="11429" y="1"/>
                    <a:pt x="11454" y="26"/>
                    <a:pt x="11454"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4884875" y="800775"/>
              <a:ext cx="650" cy="1900"/>
            </a:xfrm>
            <a:custGeom>
              <a:avLst/>
              <a:gdLst/>
              <a:ahLst/>
              <a:cxnLst/>
              <a:rect l="l" t="t" r="r" b="b"/>
              <a:pathLst>
                <a:path w="26" h="76" extrusionOk="0">
                  <a:moveTo>
                    <a:pt x="25" y="25"/>
                  </a:moveTo>
                  <a:cubicBezTo>
                    <a:pt x="25" y="25"/>
                    <a:pt x="25" y="51"/>
                    <a:pt x="25" y="51"/>
                  </a:cubicBezTo>
                  <a:cubicBezTo>
                    <a:pt x="25" y="76"/>
                    <a:pt x="25" y="76"/>
                    <a:pt x="25" y="51"/>
                  </a:cubicBezTo>
                  <a:cubicBezTo>
                    <a:pt x="0" y="51"/>
                    <a:pt x="0" y="25"/>
                    <a:pt x="0" y="25"/>
                  </a:cubicBezTo>
                  <a:cubicBezTo>
                    <a:pt x="0" y="0"/>
                    <a:pt x="25" y="0"/>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5042125" y="732475"/>
              <a:ext cx="41400" cy="27600"/>
            </a:xfrm>
            <a:custGeom>
              <a:avLst/>
              <a:gdLst/>
              <a:ahLst/>
              <a:cxnLst/>
              <a:rect l="l" t="t" r="r" b="b"/>
              <a:pathLst>
                <a:path w="1656" h="1104" extrusionOk="0">
                  <a:moveTo>
                    <a:pt x="1630" y="1"/>
                  </a:moveTo>
                  <a:cubicBezTo>
                    <a:pt x="1530" y="326"/>
                    <a:pt x="1279" y="552"/>
                    <a:pt x="1003" y="727"/>
                  </a:cubicBezTo>
                  <a:cubicBezTo>
                    <a:pt x="753" y="903"/>
                    <a:pt x="352" y="1103"/>
                    <a:pt x="51" y="1028"/>
                  </a:cubicBezTo>
                  <a:cubicBezTo>
                    <a:pt x="1" y="1003"/>
                    <a:pt x="1" y="928"/>
                    <a:pt x="51" y="903"/>
                  </a:cubicBezTo>
                  <a:cubicBezTo>
                    <a:pt x="327" y="777"/>
                    <a:pt x="628" y="777"/>
                    <a:pt x="928" y="602"/>
                  </a:cubicBezTo>
                  <a:cubicBezTo>
                    <a:pt x="1204" y="477"/>
                    <a:pt x="1430" y="251"/>
                    <a:pt x="1630" y="1"/>
                  </a:cubicBezTo>
                  <a:cubicBezTo>
                    <a:pt x="1630" y="1"/>
                    <a:pt x="1655"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5000775" y="769450"/>
              <a:ext cx="43275" cy="26325"/>
            </a:xfrm>
            <a:custGeom>
              <a:avLst/>
              <a:gdLst/>
              <a:ahLst/>
              <a:cxnLst/>
              <a:rect l="l" t="t" r="r" b="b"/>
              <a:pathLst>
                <a:path w="1731" h="1053" extrusionOk="0">
                  <a:moveTo>
                    <a:pt x="1730" y="0"/>
                  </a:moveTo>
                  <a:cubicBezTo>
                    <a:pt x="1429" y="151"/>
                    <a:pt x="1154" y="301"/>
                    <a:pt x="878" y="476"/>
                  </a:cubicBezTo>
                  <a:cubicBezTo>
                    <a:pt x="602" y="652"/>
                    <a:pt x="352" y="877"/>
                    <a:pt x="76" y="1053"/>
                  </a:cubicBezTo>
                  <a:cubicBezTo>
                    <a:pt x="51" y="1053"/>
                    <a:pt x="1" y="1028"/>
                    <a:pt x="26" y="1003"/>
                  </a:cubicBezTo>
                  <a:cubicBezTo>
                    <a:pt x="452" y="552"/>
                    <a:pt x="1104" y="126"/>
                    <a:pt x="1730" y="0"/>
                  </a:cubicBezTo>
                  <a:cubicBezTo>
                    <a:pt x="1730" y="0"/>
                    <a:pt x="173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4931225" y="815800"/>
              <a:ext cx="30725" cy="23225"/>
            </a:xfrm>
            <a:custGeom>
              <a:avLst/>
              <a:gdLst/>
              <a:ahLst/>
              <a:cxnLst/>
              <a:rect l="l" t="t" r="r" b="b"/>
              <a:pathLst>
                <a:path w="1229" h="929" extrusionOk="0">
                  <a:moveTo>
                    <a:pt x="1229" y="51"/>
                  </a:moveTo>
                  <a:cubicBezTo>
                    <a:pt x="1104" y="252"/>
                    <a:pt x="928" y="377"/>
                    <a:pt x="753" y="527"/>
                  </a:cubicBezTo>
                  <a:cubicBezTo>
                    <a:pt x="527" y="653"/>
                    <a:pt x="302" y="828"/>
                    <a:pt x="51" y="903"/>
                  </a:cubicBezTo>
                  <a:cubicBezTo>
                    <a:pt x="26" y="928"/>
                    <a:pt x="1" y="903"/>
                    <a:pt x="26" y="878"/>
                  </a:cubicBezTo>
                  <a:cubicBezTo>
                    <a:pt x="352" y="527"/>
                    <a:pt x="903" y="427"/>
                    <a:pt x="1179" y="26"/>
                  </a:cubicBezTo>
                  <a:cubicBezTo>
                    <a:pt x="1204" y="1"/>
                    <a:pt x="1229" y="26"/>
                    <a:pt x="1229"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809050" y="899775"/>
              <a:ext cx="37000" cy="8175"/>
            </a:xfrm>
            <a:custGeom>
              <a:avLst/>
              <a:gdLst/>
              <a:ahLst/>
              <a:cxnLst/>
              <a:rect l="l" t="t" r="r" b="b"/>
              <a:pathLst>
                <a:path w="1480" h="327" extrusionOk="0">
                  <a:moveTo>
                    <a:pt x="1479" y="326"/>
                  </a:moveTo>
                  <a:cubicBezTo>
                    <a:pt x="1229" y="326"/>
                    <a:pt x="1003" y="301"/>
                    <a:pt x="753" y="276"/>
                  </a:cubicBezTo>
                  <a:cubicBezTo>
                    <a:pt x="502" y="251"/>
                    <a:pt x="276" y="326"/>
                    <a:pt x="26" y="326"/>
                  </a:cubicBezTo>
                  <a:cubicBezTo>
                    <a:pt x="1" y="326"/>
                    <a:pt x="1" y="301"/>
                    <a:pt x="26" y="276"/>
                  </a:cubicBezTo>
                  <a:cubicBezTo>
                    <a:pt x="402" y="0"/>
                    <a:pt x="1053" y="226"/>
                    <a:pt x="1479" y="301"/>
                  </a:cubicBezTo>
                  <a:cubicBezTo>
                    <a:pt x="1479" y="301"/>
                    <a:pt x="1479" y="326"/>
                    <a:pt x="1479" y="3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797150" y="824575"/>
              <a:ext cx="313925" cy="94025"/>
            </a:xfrm>
            <a:custGeom>
              <a:avLst/>
              <a:gdLst/>
              <a:ahLst/>
              <a:cxnLst/>
              <a:rect l="l" t="t" r="r" b="b"/>
              <a:pathLst>
                <a:path w="12557" h="3761" extrusionOk="0">
                  <a:moveTo>
                    <a:pt x="11830" y="427"/>
                  </a:moveTo>
                  <a:cubicBezTo>
                    <a:pt x="11554" y="502"/>
                    <a:pt x="11404" y="953"/>
                    <a:pt x="11204" y="1179"/>
                  </a:cubicBezTo>
                  <a:cubicBezTo>
                    <a:pt x="11053" y="1354"/>
                    <a:pt x="10727" y="1304"/>
                    <a:pt x="10527" y="1279"/>
                  </a:cubicBezTo>
                  <a:cubicBezTo>
                    <a:pt x="10000" y="1229"/>
                    <a:pt x="9574" y="1429"/>
                    <a:pt x="9148" y="1680"/>
                  </a:cubicBezTo>
                  <a:cubicBezTo>
                    <a:pt x="8898" y="1830"/>
                    <a:pt x="8998" y="1805"/>
                    <a:pt x="8697" y="1805"/>
                  </a:cubicBezTo>
                  <a:cubicBezTo>
                    <a:pt x="8171" y="1830"/>
                    <a:pt x="8497" y="1329"/>
                    <a:pt x="7594" y="1931"/>
                  </a:cubicBezTo>
                  <a:cubicBezTo>
                    <a:pt x="7344" y="2081"/>
                    <a:pt x="7193" y="2181"/>
                    <a:pt x="6893" y="2256"/>
                  </a:cubicBezTo>
                  <a:cubicBezTo>
                    <a:pt x="6667" y="2332"/>
                    <a:pt x="6391" y="2281"/>
                    <a:pt x="6141" y="2256"/>
                  </a:cubicBezTo>
                  <a:cubicBezTo>
                    <a:pt x="5589" y="2206"/>
                    <a:pt x="5163" y="2457"/>
                    <a:pt x="4712" y="2733"/>
                  </a:cubicBezTo>
                  <a:cubicBezTo>
                    <a:pt x="4186" y="3033"/>
                    <a:pt x="3609" y="2607"/>
                    <a:pt x="3058" y="2908"/>
                  </a:cubicBezTo>
                  <a:cubicBezTo>
                    <a:pt x="2582" y="3159"/>
                    <a:pt x="2231" y="3033"/>
                    <a:pt x="1780" y="3033"/>
                  </a:cubicBezTo>
                  <a:cubicBezTo>
                    <a:pt x="1705" y="3083"/>
                    <a:pt x="1579" y="3159"/>
                    <a:pt x="1454" y="3209"/>
                  </a:cubicBezTo>
                  <a:cubicBezTo>
                    <a:pt x="1630" y="3234"/>
                    <a:pt x="1805" y="3284"/>
                    <a:pt x="1955" y="3309"/>
                  </a:cubicBezTo>
                  <a:cubicBezTo>
                    <a:pt x="1955" y="3309"/>
                    <a:pt x="1955" y="3334"/>
                    <a:pt x="1955" y="3334"/>
                  </a:cubicBezTo>
                  <a:cubicBezTo>
                    <a:pt x="1705" y="3334"/>
                    <a:pt x="1479" y="3309"/>
                    <a:pt x="1229" y="3284"/>
                  </a:cubicBezTo>
                  <a:cubicBezTo>
                    <a:pt x="1053" y="3359"/>
                    <a:pt x="853" y="3409"/>
                    <a:pt x="602" y="3485"/>
                  </a:cubicBezTo>
                  <a:cubicBezTo>
                    <a:pt x="326" y="3535"/>
                    <a:pt x="126" y="3610"/>
                    <a:pt x="0" y="3660"/>
                  </a:cubicBezTo>
                  <a:cubicBezTo>
                    <a:pt x="101" y="3685"/>
                    <a:pt x="226" y="3685"/>
                    <a:pt x="351" y="3685"/>
                  </a:cubicBezTo>
                  <a:lnTo>
                    <a:pt x="552" y="3710"/>
                  </a:lnTo>
                  <a:cubicBezTo>
                    <a:pt x="1203" y="3735"/>
                    <a:pt x="1905" y="3760"/>
                    <a:pt x="3309" y="3309"/>
                  </a:cubicBezTo>
                  <a:cubicBezTo>
                    <a:pt x="4186" y="3008"/>
                    <a:pt x="5188" y="2858"/>
                    <a:pt x="6141" y="2733"/>
                  </a:cubicBezTo>
                  <a:cubicBezTo>
                    <a:pt x="6968" y="2607"/>
                    <a:pt x="7720" y="2507"/>
                    <a:pt x="8221" y="2332"/>
                  </a:cubicBezTo>
                  <a:cubicBezTo>
                    <a:pt x="8672" y="2156"/>
                    <a:pt x="9198" y="2106"/>
                    <a:pt x="9725" y="2056"/>
                  </a:cubicBezTo>
                  <a:cubicBezTo>
                    <a:pt x="10527" y="1981"/>
                    <a:pt x="11379" y="1906"/>
                    <a:pt x="11955" y="1379"/>
                  </a:cubicBezTo>
                  <a:cubicBezTo>
                    <a:pt x="12557" y="828"/>
                    <a:pt x="12507" y="477"/>
                    <a:pt x="12457" y="101"/>
                  </a:cubicBezTo>
                  <a:cubicBezTo>
                    <a:pt x="12457" y="76"/>
                    <a:pt x="12457" y="26"/>
                    <a:pt x="12457" y="1"/>
                  </a:cubicBezTo>
                  <a:cubicBezTo>
                    <a:pt x="12407" y="76"/>
                    <a:pt x="12356" y="151"/>
                    <a:pt x="12281" y="226"/>
                  </a:cubicBezTo>
                  <a:cubicBezTo>
                    <a:pt x="12206" y="327"/>
                    <a:pt x="11930" y="377"/>
                    <a:pt x="11830" y="427"/>
                  </a:cubicBezTo>
                  <a:close/>
                  <a:moveTo>
                    <a:pt x="11955" y="1379"/>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9" name="Google Shape;2869;p9"/>
          <p:cNvGrpSpPr/>
          <p:nvPr/>
        </p:nvGrpSpPr>
        <p:grpSpPr>
          <a:xfrm rot="-900696" flipH="1">
            <a:off x="3902973" y="4735448"/>
            <a:ext cx="1028633" cy="1014124"/>
            <a:chOff x="3730925" y="3625750"/>
            <a:chExt cx="599125" cy="590750"/>
          </a:xfrm>
        </p:grpSpPr>
        <p:sp>
          <p:nvSpPr>
            <p:cNvPr id="2870" name="Google Shape;2870;p9"/>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8" name="Google Shape;2948;p9"/>
          <p:cNvGrpSpPr/>
          <p:nvPr/>
        </p:nvGrpSpPr>
        <p:grpSpPr>
          <a:xfrm rot="2391946">
            <a:off x="6957724" y="4682124"/>
            <a:ext cx="1328979" cy="797631"/>
            <a:chOff x="4267075" y="2130800"/>
            <a:chExt cx="1362982" cy="818039"/>
          </a:xfrm>
        </p:grpSpPr>
        <p:sp>
          <p:nvSpPr>
            <p:cNvPr id="2949" name="Google Shape;2949;p9"/>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9" name="Google Shape;2969;p9"/>
          <p:cNvGrpSpPr/>
          <p:nvPr/>
        </p:nvGrpSpPr>
        <p:grpSpPr>
          <a:xfrm rot="6791915" flipH="1">
            <a:off x="1309106" y="-240558"/>
            <a:ext cx="717561" cy="763591"/>
            <a:chOff x="7825794" y="3536048"/>
            <a:chExt cx="1670575" cy="1777739"/>
          </a:xfrm>
        </p:grpSpPr>
        <p:sp>
          <p:nvSpPr>
            <p:cNvPr id="2970" name="Google Shape;2970;p9"/>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4" name="Google Shape;2994;p9"/>
          <p:cNvGrpSpPr/>
          <p:nvPr/>
        </p:nvGrpSpPr>
        <p:grpSpPr>
          <a:xfrm flipH="1">
            <a:off x="3722544" y="-149274"/>
            <a:ext cx="621808" cy="653446"/>
            <a:chOff x="2661075" y="3521800"/>
            <a:chExt cx="174425" cy="183300"/>
          </a:xfrm>
        </p:grpSpPr>
        <p:sp>
          <p:nvSpPr>
            <p:cNvPr id="2995" name="Google Shape;2995;p9"/>
            <p:cNvSpPr/>
            <p:nvPr/>
          </p:nvSpPr>
          <p:spPr>
            <a:xfrm>
              <a:off x="2750725" y="3584975"/>
              <a:ext cx="44175" cy="41300"/>
            </a:xfrm>
            <a:custGeom>
              <a:avLst/>
              <a:gdLst/>
              <a:ahLst/>
              <a:cxnLst/>
              <a:rect l="l" t="t" r="r" b="b"/>
              <a:pathLst>
                <a:path w="1767" h="1652" extrusionOk="0">
                  <a:moveTo>
                    <a:pt x="941" y="1"/>
                  </a:moveTo>
                  <a:cubicBezTo>
                    <a:pt x="657" y="1"/>
                    <a:pt x="380" y="152"/>
                    <a:pt x="224" y="416"/>
                  </a:cubicBezTo>
                  <a:cubicBezTo>
                    <a:pt x="0" y="808"/>
                    <a:pt x="134" y="1317"/>
                    <a:pt x="527" y="1540"/>
                  </a:cubicBezTo>
                  <a:cubicBezTo>
                    <a:pt x="661" y="1614"/>
                    <a:pt x="801" y="1651"/>
                    <a:pt x="942" y="1651"/>
                  </a:cubicBezTo>
                  <a:cubicBezTo>
                    <a:pt x="970" y="1651"/>
                    <a:pt x="998" y="1650"/>
                    <a:pt x="1026" y="1647"/>
                  </a:cubicBezTo>
                  <a:cubicBezTo>
                    <a:pt x="1071" y="1638"/>
                    <a:pt x="1116" y="1629"/>
                    <a:pt x="1160" y="1620"/>
                  </a:cubicBezTo>
                  <a:cubicBezTo>
                    <a:pt x="1365" y="1558"/>
                    <a:pt x="1544" y="1433"/>
                    <a:pt x="1651" y="1236"/>
                  </a:cubicBezTo>
                  <a:cubicBezTo>
                    <a:pt x="1731" y="1103"/>
                    <a:pt x="1767" y="960"/>
                    <a:pt x="1767" y="817"/>
                  </a:cubicBezTo>
                  <a:cubicBezTo>
                    <a:pt x="1767" y="799"/>
                    <a:pt x="1758" y="781"/>
                    <a:pt x="1758" y="755"/>
                  </a:cubicBezTo>
                  <a:cubicBezTo>
                    <a:pt x="1740" y="496"/>
                    <a:pt x="1597" y="246"/>
                    <a:pt x="1348" y="112"/>
                  </a:cubicBezTo>
                  <a:cubicBezTo>
                    <a:pt x="1219" y="36"/>
                    <a:pt x="1079"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2663300" y="3599925"/>
              <a:ext cx="43950" cy="41200"/>
            </a:xfrm>
            <a:custGeom>
              <a:avLst/>
              <a:gdLst/>
              <a:ahLst/>
              <a:cxnLst/>
              <a:rect l="l" t="t" r="r" b="b"/>
              <a:pathLst>
                <a:path w="1758" h="1648" extrusionOk="0">
                  <a:moveTo>
                    <a:pt x="939" y="0"/>
                  </a:moveTo>
                  <a:cubicBezTo>
                    <a:pt x="653" y="0"/>
                    <a:pt x="373" y="151"/>
                    <a:pt x="223" y="415"/>
                  </a:cubicBezTo>
                  <a:cubicBezTo>
                    <a:pt x="0" y="808"/>
                    <a:pt x="134" y="1307"/>
                    <a:pt x="527" y="1539"/>
                  </a:cubicBezTo>
                  <a:cubicBezTo>
                    <a:pt x="655" y="1612"/>
                    <a:pt x="795" y="1647"/>
                    <a:pt x="933" y="1647"/>
                  </a:cubicBezTo>
                  <a:cubicBezTo>
                    <a:pt x="1218" y="1647"/>
                    <a:pt x="1495" y="1500"/>
                    <a:pt x="1651" y="1236"/>
                  </a:cubicBezTo>
                  <a:cubicBezTo>
                    <a:pt x="1651" y="1236"/>
                    <a:pt x="1651" y="1236"/>
                    <a:pt x="1651" y="1227"/>
                  </a:cubicBezTo>
                  <a:cubicBezTo>
                    <a:pt x="1678" y="1191"/>
                    <a:pt x="1695" y="1147"/>
                    <a:pt x="1713" y="1111"/>
                  </a:cubicBezTo>
                  <a:cubicBezTo>
                    <a:pt x="1749" y="1013"/>
                    <a:pt x="1758" y="915"/>
                    <a:pt x="1758" y="817"/>
                  </a:cubicBezTo>
                  <a:cubicBezTo>
                    <a:pt x="1758" y="799"/>
                    <a:pt x="1758" y="772"/>
                    <a:pt x="1758" y="754"/>
                  </a:cubicBezTo>
                  <a:cubicBezTo>
                    <a:pt x="1740" y="496"/>
                    <a:pt x="1588" y="246"/>
                    <a:pt x="1348" y="112"/>
                  </a:cubicBezTo>
                  <a:cubicBezTo>
                    <a:pt x="1219" y="36"/>
                    <a:pt x="1078"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2664200" y="3523725"/>
              <a:ext cx="57325" cy="53775"/>
            </a:xfrm>
            <a:custGeom>
              <a:avLst/>
              <a:gdLst/>
              <a:ahLst/>
              <a:cxnLst/>
              <a:rect l="l" t="t" r="r" b="b"/>
              <a:pathLst>
                <a:path w="2293" h="2151" extrusionOk="0">
                  <a:moveTo>
                    <a:pt x="1211" y="1"/>
                  </a:moveTo>
                  <a:cubicBezTo>
                    <a:pt x="749" y="1"/>
                    <a:pt x="324" y="294"/>
                    <a:pt x="179" y="760"/>
                  </a:cubicBezTo>
                  <a:cubicBezTo>
                    <a:pt x="0" y="1322"/>
                    <a:pt x="321" y="1929"/>
                    <a:pt x="892" y="2098"/>
                  </a:cubicBezTo>
                  <a:cubicBezTo>
                    <a:pt x="995" y="2134"/>
                    <a:pt x="1100" y="2150"/>
                    <a:pt x="1205" y="2150"/>
                  </a:cubicBezTo>
                  <a:cubicBezTo>
                    <a:pt x="1335" y="2150"/>
                    <a:pt x="1464" y="2125"/>
                    <a:pt x="1588" y="2081"/>
                  </a:cubicBezTo>
                  <a:cubicBezTo>
                    <a:pt x="1624" y="2072"/>
                    <a:pt x="1659" y="2054"/>
                    <a:pt x="1686" y="2036"/>
                  </a:cubicBezTo>
                  <a:cubicBezTo>
                    <a:pt x="1936" y="1902"/>
                    <a:pt x="2141" y="1679"/>
                    <a:pt x="2230" y="1394"/>
                  </a:cubicBezTo>
                  <a:cubicBezTo>
                    <a:pt x="2293" y="1206"/>
                    <a:pt x="2293" y="1010"/>
                    <a:pt x="2248" y="832"/>
                  </a:cubicBezTo>
                  <a:cubicBezTo>
                    <a:pt x="2248" y="805"/>
                    <a:pt x="2239" y="778"/>
                    <a:pt x="2230" y="751"/>
                  </a:cubicBezTo>
                  <a:cubicBezTo>
                    <a:pt x="2123" y="430"/>
                    <a:pt x="1874" y="154"/>
                    <a:pt x="1526" y="47"/>
                  </a:cubicBezTo>
                  <a:cubicBezTo>
                    <a:pt x="1421" y="15"/>
                    <a:pt x="1315" y="1"/>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2703900" y="3574600"/>
              <a:ext cx="130250" cy="128475"/>
            </a:xfrm>
            <a:custGeom>
              <a:avLst/>
              <a:gdLst/>
              <a:ahLst/>
              <a:cxnLst/>
              <a:rect l="l" t="t" r="r" b="b"/>
              <a:pathLst>
                <a:path w="5210" h="5139" extrusionOk="0">
                  <a:moveTo>
                    <a:pt x="98" y="1"/>
                  </a:moveTo>
                  <a:cubicBezTo>
                    <a:pt x="71" y="19"/>
                    <a:pt x="36" y="37"/>
                    <a:pt x="0" y="46"/>
                  </a:cubicBezTo>
                  <a:cubicBezTo>
                    <a:pt x="98" y="278"/>
                    <a:pt x="205" y="501"/>
                    <a:pt x="321" y="724"/>
                  </a:cubicBezTo>
                  <a:cubicBezTo>
                    <a:pt x="660" y="1339"/>
                    <a:pt x="1071" y="1910"/>
                    <a:pt x="1526" y="2445"/>
                  </a:cubicBezTo>
                  <a:cubicBezTo>
                    <a:pt x="1526" y="2445"/>
                    <a:pt x="1534" y="2463"/>
                    <a:pt x="1552" y="2481"/>
                  </a:cubicBezTo>
                  <a:cubicBezTo>
                    <a:pt x="1630" y="2584"/>
                    <a:pt x="1587" y="2615"/>
                    <a:pt x="1506" y="2615"/>
                  </a:cubicBezTo>
                  <a:cubicBezTo>
                    <a:pt x="1418" y="2615"/>
                    <a:pt x="1287" y="2580"/>
                    <a:pt x="1213" y="2561"/>
                  </a:cubicBezTo>
                  <a:cubicBezTo>
                    <a:pt x="928" y="2490"/>
                    <a:pt x="598" y="2374"/>
                    <a:pt x="330" y="2240"/>
                  </a:cubicBezTo>
                  <a:cubicBezTo>
                    <a:pt x="232" y="2187"/>
                    <a:pt x="152" y="2151"/>
                    <a:pt x="89" y="2124"/>
                  </a:cubicBezTo>
                  <a:cubicBezTo>
                    <a:pt x="71" y="2160"/>
                    <a:pt x="54" y="2204"/>
                    <a:pt x="27" y="2240"/>
                  </a:cubicBezTo>
                  <a:cubicBezTo>
                    <a:pt x="27" y="2249"/>
                    <a:pt x="27" y="2249"/>
                    <a:pt x="27" y="2249"/>
                  </a:cubicBezTo>
                  <a:cubicBezTo>
                    <a:pt x="116" y="2303"/>
                    <a:pt x="214" y="2347"/>
                    <a:pt x="312" y="2392"/>
                  </a:cubicBezTo>
                  <a:cubicBezTo>
                    <a:pt x="651" y="2570"/>
                    <a:pt x="1365" y="2891"/>
                    <a:pt x="1784" y="3123"/>
                  </a:cubicBezTo>
                  <a:cubicBezTo>
                    <a:pt x="2141" y="3311"/>
                    <a:pt x="3265" y="4051"/>
                    <a:pt x="3265" y="4051"/>
                  </a:cubicBezTo>
                  <a:lnTo>
                    <a:pt x="3479" y="4212"/>
                  </a:lnTo>
                  <a:lnTo>
                    <a:pt x="3899" y="4524"/>
                  </a:lnTo>
                  <a:cubicBezTo>
                    <a:pt x="4041" y="4631"/>
                    <a:pt x="4193" y="4711"/>
                    <a:pt x="4345" y="4809"/>
                  </a:cubicBezTo>
                  <a:lnTo>
                    <a:pt x="4773" y="5095"/>
                  </a:lnTo>
                  <a:cubicBezTo>
                    <a:pt x="4817" y="5124"/>
                    <a:pt x="4868" y="5138"/>
                    <a:pt x="4918" y="5138"/>
                  </a:cubicBezTo>
                  <a:cubicBezTo>
                    <a:pt x="4992" y="5138"/>
                    <a:pt x="5064" y="5108"/>
                    <a:pt x="5112" y="5050"/>
                  </a:cubicBezTo>
                  <a:cubicBezTo>
                    <a:pt x="5210" y="4934"/>
                    <a:pt x="5183" y="4765"/>
                    <a:pt x="5058" y="4684"/>
                  </a:cubicBezTo>
                  <a:cubicBezTo>
                    <a:pt x="5049" y="4684"/>
                    <a:pt x="5040" y="4676"/>
                    <a:pt x="5040" y="4676"/>
                  </a:cubicBezTo>
                  <a:lnTo>
                    <a:pt x="5023" y="4667"/>
                  </a:lnTo>
                  <a:cubicBezTo>
                    <a:pt x="4719" y="4515"/>
                    <a:pt x="4407" y="4363"/>
                    <a:pt x="4113" y="4194"/>
                  </a:cubicBezTo>
                  <a:lnTo>
                    <a:pt x="3792" y="3998"/>
                  </a:lnTo>
                  <a:lnTo>
                    <a:pt x="3676" y="3917"/>
                  </a:lnTo>
                  <a:cubicBezTo>
                    <a:pt x="3658" y="3908"/>
                    <a:pt x="3631" y="3891"/>
                    <a:pt x="3613" y="3873"/>
                  </a:cubicBezTo>
                  <a:cubicBezTo>
                    <a:pt x="3613" y="3864"/>
                    <a:pt x="3604" y="3864"/>
                    <a:pt x="3604" y="3864"/>
                  </a:cubicBezTo>
                  <a:cubicBezTo>
                    <a:pt x="3229" y="3614"/>
                    <a:pt x="3015" y="3444"/>
                    <a:pt x="2989" y="3418"/>
                  </a:cubicBezTo>
                  <a:lnTo>
                    <a:pt x="2980" y="3418"/>
                  </a:lnTo>
                  <a:cubicBezTo>
                    <a:pt x="2819" y="3311"/>
                    <a:pt x="2560" y="3088"/>
                    <a:pt x="2453" y="2990"/>
                  </a:cubicBezTo>
                  <a:cubicBezTo>
                    <a:pt x="2186" y="2775"/>
                    <a:pt x="1954" y="2517"/>
                    <a:pt x="1713" y="2276"/>
                  </a:cubicBezTo>
                  <a:cubicBezTo>
                    <a:pt x="1249" y="1776"/>
                    <a:pt x="821" y="1232"/>
                    <a:pt x="464" y="643"/>
                  </a:cubicBezTo>
                  <a:cubicBezTo>
                    <a:pt x="339" y="429"/>
                    <a:pt x="214" y="215"/>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2776375" y="3625450"/>
              <a:ext cx="17650" cy="45750"/>
            </a:xfrm>
            <a:custGeom>
              <a:avLst/>
              <a:gdLst/>
              <a:ahLst/>
              <a:cxnLst/>
              <a:rect l="l" t="t" r="r" b="b"/>
              <a:pathLst>
                <a:path w="706" h="1830" extrusionOk="0">
                  <a:moveTo>
                    <a:pt x="134" y="1"/>
                  </a:moveTo>
                  <a:cubicBezTo>
                    <a:pt x="90" y="10"/>
                    <a:pt x="45" y="19"/>
                    <a:pt x="0" y="28"/>
                  </a:cubicBezTo>
                  <a:cubicBezTo>
                    <a:pt x="27" y="206"/>
                    <a:pt x="63" y="393"/>
                    <a:pt x="81" y="572"/>
                  </a:cubicBezTo>
                  <a:cubicBezTo>
                    <a:pt x="99" y="786"/>
                    <a:pt x="134" y="1179"/>
                    <a:pt x="134" y="1330"/>
                  </a:cubicBezTo>
                  <a:cubicBezTo>
                    <a:pt x="134" y="1359"/>
                    <a:pt x="122" y="1388"/>
                    <a:pt x="103" y="1388"/>
                  </a:cubicBezTo>
                  <a:cubicBezTo>
                    <a:pt x="99" y="1388"/>
                    <a:pt x="95" y="1387"/>
                    <a:pt x="90" y="1384"/>
                  </a:cubicBezTo>
                  <a:lnTo>
                    <a:pt x="90" y="1384"/>
                  </a:lnTo>
                  <a:cubicBezTo>
                    <a:pt x="116" y="1410"/>
                    <a:pt x="330" y="1580"/>
                    <a:pt x="705" y="1830"/>
                  </a:cubicBezTo>
                  <a:cubicBezTo>
                    <a:pt x="589" y="1732"/>
                    <a:pt x="464" y="1562"/>
                    <a:pt x="438" y="1428"/>
                  </a:cubicBezTo>
                  <a:cubicBezTo>
                    <a:pt x="357" y="1089"/>
                    <a:pt x="241" y="50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2673100" y="3535450"/>
              <a:ext cx="20325" cy="19150"/>
            </a:xfrm>
            <a:custGeom>
              <a:avLst/>
              <a:gdLst/>
              <a:ahLst/>
              <a:cxnLst/>
              <a:rect l="l" t="t" r="r" b="b"/>
              <a:pathLst>
                <a:path w="813" h="766" extrusionOk="0">
                  <a:moveTo>
                    <a:pt x="450" y="0"/>
                  </a:moveTo>
                  <a:cubicBezTo>
                    <a:pt x="325" y="0"/>
                    <a:pt x="196" y="74"/>
                    <a:pt x="117" y="202"/>
                  </a:cubicBezTo>
                  <a:cubicBezTo>
                    <a:pt x="1" y="380"/>
                    <a:pt x="37" y="612"/>
                    <a:pt x="197" y="719"/>
                  </a:cubicBezTo>
                  <a:cubicBezTo>
                    <a:pt x="248" y="751"/>
                    <a:pt x="305" y="766"/>
                    <a:pt x="363" y="766"/>
                  </a:cubicBezTo>
                  <a:cubicBezTo>
                    <a:pt x="488" y="766"/>
                    <a:pt x="618" y="696"/>
                    <a:pt x="697" y="568"/>
                  </a:cubicBezTo>
                  <a:cubicBezTo>
                    <a:pt x="813" y="380"/>
                    <a:pt x="777" y="149"/>
                    <a:pt x="617" y="50"/>
                  </a:cubicBezTo>
                  <a:cubicBezTo>
                    <a:pt x="566" y="16"/>
                    <a:pt x="508"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2670650" y="3609550"/>
              <a:ext cx="18550" cy="19800"/>
            </a:xfrm>
            <a:custGeom>
              <a:avLst/>
              <a:gdLst/>
              <a:ahLst/>
              <a:cxnLst/>
              <a:rect l="l" t="t" r="r" b="b"/>
              <a:pathLst>
                <a:path w="742" h="792" extrusionOk="0">
                  <a:moveTo>
                    <a:pt x="386" y="1"/>
                  </a:moveTo>
                  <a:cubicBezTo>
                    <a:pt x="215" y="1"/>
                    <a:pt x="61" y="145"/>
                    <a:pt x="28" y="343"/>
                  </a:cubicBezTo>
                  <a:cubicBezTo>
                    <a:pt x="1" y="557"/>
                    <a:pt x="126" y="762"/>
                    <a:pt x="313" y="789"/>
                  </a:cubicBezTo>
                  <a:cubicBezTo>
                    <a:pt x="327" y="791"/>
                    <a:pt x="342" y="792"/>
                    <a:pt x="356" y="792"/>
                  </a:cubicBezTo>
                  <a:cubicBezTo>
                    <a:pt x="527" y="792"/>
                    <a:pt x="681" y="647"/>
                    <a:pt x="706" y="450"/>
                  </a:cubicBezTo>
                  <a:cubicBezTo>
                    <a:pt x="741" y="227"/>
                    <a:pt x="616" y="30"/>
                    <a:pt x="429" y="4"/>
                  </a:cubicBezTo>
                  <a:cubicBezTo>
                    <a:pt x="415" y="2"/>
                    <a:pt x="400"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2756750" y="3594650"/>
              <a:ext cx="20325" cy="19000"/>
            </a:xfrm>
            <a:custGeom>
              <a:avLst/>
              <a:gdLst/>
              <a:ahLst/>
              <a:cxnLst/>
              <a:rect l="l" t="t" r="r" b="b"/>
              <a:pathLst>
                <a:path w="813" h="760" extrusionOk="0">
                  <a:moveTo>
                    <a:pt x="461" y="0"/>
                  </a:moveTo>
                  <a:cubicBezTo>
                    <a:pt x="337" y="0"/>
                    <a:pt x="204" y="68"/>
                    <a:pt x="125" y="189"/>
                  </a:cubicBezTo>
                  <a:cubicBezTo>
                    <a:pt x="0" y="368"/>
                    <a:pt x="27" y="608"/>
                    <a:pt x="188" y="707"/>
                  </a:cubicBezTo>
                  <a:cubicBezTo>
                    <a:pt x="241" y="742"/>
                    <a:pt x="302" y="759"/>
                    <a:pt x="363" y="759"/>
                  </a:cubicBezTo>
                  <a:cubicBezTo>
                    <a:pt x="486" y="759"/>
                    <a:pt x="613" y="692"/>
                    <a:pt x="696" y="573"/>
                  </a:cubicBezTo>
                  <a:cubicBezTo>
                    <a:pt x="812" y="385"/>
                    <a:pt x="785" y="154"/>
                    <a:pt x="625" y="46"/>
                  </a:cubicBezTo>
                  <a:cubicBezTo>
                    <a:pt x="576" y="15"/>
                    <a:pt x="520" y="0"/>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2701650" y="3572650"/>
              <a:ext cx="133850" cy="132450"/>
            </a:xfrm>
            <a:custGeom>
              <a:avLst/>
              <a:gdLst/>
              <a:ahLst/>
              <a:cxnLst/>
              <a:rect l="l" t="t" r="r" b="b"/>
              <a:pathLst>
                <a:path w="5354" h="5298" extrusionOk="0">
                  <a:moveTo>
                    <a:pt x="474" y="739"/>
                  </a:moveTo>
                  <a:lnTo>
                    <a:pt x="478" y="753"/>
                  </a:lnTo>
                  <a:cubicBezTo>
                    <a:pt x="476" y="748"/>
                    <a:pt x="474" y="744"/>
                    <a:pt x="474" y="739"/>
                  </a:cubicBezTo>
                  <a:close/>
                  <a:moveTo>
                    <a:pt x="483" y="766"/>
                  </a:moveTo>
                  <a:lnTo>
                    <a:pt x="483" y="766"/>
                  </a:lnTo>
                  <a:cubicBezTo>
                    <a:pt x="831" y="1328"/>
                    <a:pt x="1250" y="1881"/>
                    <a:pt x="1749" y="2407"/>
                  </a:cubicBezTo>
                  <a:cubicBezTo>
                    <a:pt x="1821" y="2479"/>
                    <a:pt x="1883" y="2550"/>
                    <a:pt x="1955" y="2621"/>
                  </a:cubicBezTo>
                  <a:cubicBezTo>
                    <a:pt x="2124" y="2791"/>
                    <a:pt x="2302" y="2969"/>
                    <a:pt x="2490" y="3130"/>
                  </a:cubicBezTo>
                  <a:lnTo>
                    <a:pt x="2534" y="3166"/>
                  </a:lnTo>
                  <a:cubicBezTo>
                    <a:pt x="2668" y="3282"/>
                    <a:pt x="2882" y="3469"/>
                    <a:pt x="3025" y="3558"/>
                  </a:cubicBezTo>
                  <a:cubicBezTo>
                    <a:pt x="3045" y="3573"/>
                    <a:pt x="3067" y="3580"/>
                    <a:pt x="3089" y="3580"/>
                  </a:cubicBezTo>
                  <a:cubicBezTo>
                    <a:pt x="3107" y="3580"/>
                    <a:pt x="3125" y="3575"/>
                    <a:pt x="3141" y="3567"/>
                  </a:cubicBezTo>
                  <a:cubicBezTo>
                    <a:pt x="3177" y="3549"/>
                    <a:pt x="3204" y="3505"/>
                    <a:pt x="3204" y="3451"/>
                  </a:cubicBezTo>
                  <a:cubicBezTo>
                    <a:pt x="3204" y="3282"/>
                    <a:pt x="3168" y="2853"/>
                    <a:pt x="3150" y="2675"/>
                  </a:cubicBezTo>
                  <a:cubicBezTo>
                    <a:pt x="3141" y="2621"/>
                    <a:pt x="3132" y="2568"/>
                    <a:pt x="3123" y="2505"/>
                  </a:cubicBezTo>
                  <a:lnTo>
                    <a:pt x="3123" y="2505"/>
                  </a:lnTo>
                  <a:cubicBezTo>
                    <a:pt x="3150" y="2639"/>
                    <a:pt x="3177" y="2764"/>
                    <a:pt x="3204" y="2898"/>
                  </a:cubicBezTo>
                  <a:cubicBezTo>
                    <a:pt x="3257" y="3148"/>
                    <a:pt x="3311" y="3389"/>
                    <a:pt x="3346" y="3558"/>
                  </a:cubicBezTo>
                  <a:cubicBezTo>
                    <a:pt x="3391" y="3745"/>
                    <a:pt x="3578" y="3969"/>
                    <a:pt x="3730" y="4067"/>
                  </a:cubicBezTo>
                  <a:lnTo>
                    <a:pt x="4167" y="4334"/>
                  </a:lnTo>
                  <a:cubicBezTo>
                    <a:pt x="4390" y="4468"/>
                    <a:pt x="4631" y="4593"/>
                    <a:pt x="4863" y="4709"/>
                  </a:cubicBezTo>
                  <a:cubicBezTo>
                    <a:pt x="4934" y="4745"/>
                    <a:pt x="5006" y="4780"/>
                    <a:pt x="5077" y="4816"/>
                  </a:cubicBezTo>
                  <a:lnTo>
                    <a:pt x="5104" y="4834"/>
                  </a:lnTo>
                  <a:cubicBezTo>
                    <a:pt x="5148" y="4861"/>
                    <a:pt x="5175" y="4896"/>
                    <a:pt x="5175" y="4950"/>
                  </a:cubicBezTo>
                  <a:cubicBezTo>
                    <a:pt x="5184" y="4994"/>
                    <a:pt x="5175" y="5039"/>
                    <a:pt x="5148" y="5084"/>
                  </a:cubicBezTo>
                  <a:cubicBezTo>
                    <a:pt x="5114" y="5118"/>
                    <a:pt x="5068" y="5137"/>
                    <a:pt x="5020" y="5137"/>
                  </a:cubicBezTo>
                  <a:cubicBezTo>
                    <a:pt x="4982" y="5137"/>
                    <a:pt x="4943" y="5125"/>
                    <a:pt x="4907" y="5101"/>
                  </a:cubicBezTo>
                  <a:lnTo>
                    <a:pt x="4479" y="4825"/>
                  </a:lnTo>
                  <a:cubicBezTo>
                    <a:pt x="4426" y="4789"/>
                    <a:pt x="4372" y="4754"/>
                    <a:pt x="4319" y="4718"/>
                  </a:cubicBezTo>
                  <a:cubicBezTo>
                    <a:pt x="4221" y="4664"/>
                    <a:pt x="4122" y="4602"/>
                    <a:pt x="4042" y="4539"/>
                  </a:cubicBezTo>
                  <a:lnTo>
                    <a:pt x="3391" y="4067"/>
                  </a:lnTo>
                  <a:cubicBezTo>
                    <a:pt x="3346" y="4040"/>
                    <a:pt x="2276" y="3326"/>
                    <a:pt x="1910" y="3130"/>
                  </a:cubicBezTo>
                  <a:cubicBezTo>
                    <a:pt x="1660" y="2987"/>
                    <a:pt x="1312" y="2827"/>
                    <a:pt x="1000" y="2675"/>
                  </a:cubicBezTo>
                  <a:cubicBezTo>
                    <a:pt x="875" y="2613"/>
                    <a:pt x="750" y="2559"/>
                    <a:pt x="643" y="2505"/>
                  </a:cubicBezTo>
                  <a:lnTo>
                    <a:pt x="643" y="2505"/>
                  </a:lnTo>
                  <a:cubicBezTo>
                    <a:pt x="875" y="2595"/>
                    <a:pt x="1107" y="2675"/>
                    <a:pt x="1286" y="2720"/>
                  </a:cubicBezTo>
                  <a:lnTo>
                    <a:pt x="1312" y="2729"/>
                  </a:lnTo>
                  <a:cubicBezTo>
                    <a:pt x="1418" y="2756"/>
                    <a:pt x="1514" y="2777"/>
                    <a:pt x="1590" y="2777"/>
                  </a:cubicBezTo>
                  <a:cubicBezTo>
                    <a:pt x="1661" y="2777"/>
                    <a:pt x="1714" y="2758"/>
                    <a:pt x="1740" y="2711"/>
                  </a:cubicBezTo>
                  <a:cubicBezTo>
                    <a:pt x="1803" y="2621"/>
                    <a:pt x="1705" y="2514"/>
                    <a:pt x="1678" y="2470"/>
                  </a:cubicBezTo>
                  <a:cubicBezTo>
                    <a:pt x="1205" y="1917"/>
                    <a:pt x="804" y="1346"/>
                    <a:pt x="483" y="766"/>
                  </a:cubicBezTo>
                  <a:close/>
                  <a:moveTo>
                    <a:pt x="188" y="1"/>
                  </a:moveTo>
                  <a:cubicBezTo>
                    <a:pt x="176" y="1"/>
                    <a:pt x="164" y="3"/>
                    <a:pt x="153" y="8"/>
                  </a:cubicBezTo>
                  <a:cubicBezTo>
                    <a:pt x="126" y="17"/>
                    <a:pt x="90" y="34"/>
                    <a:pt x="63" y="43"/>
                  </a:cubicBezTo>
                  <a:cubicBezTo>
                    <a:pt x="37" y="52"/>
                    <a:pt x="19" y="70"/>
                    <a:pt x="10" y="88"/>
                  </a:cubicBezTo>
                  <a:cubicBezTo>
                    <a:pt x="1" y="115"/>
                    <a:pt x="1" y="132"/>
                    <a:pt x="10" y="150"/>
                  </a:cubicBezTo>
                  <a:cubicBezTo>
                    <a:pt x="108" y="373"/>
                    <a:pt x="215" y="596"/>
                    <a:pt x="349" y="837"/>
                  </a:cubicBezTo>
                  <a:cubicBezTo>
                    <a:pt x="670" y="1426"/>
                    <a:pt x="1080" y="2015"/>
                    <a:pt x="1553" y="2577"/>
                  </a:cubicBezTo>
                  <a:cubicBezTo>
                    <a:pt x="1571" y="2595"/>
                    <a:pt x="1580" y="2604"/>
                    <a:pt x="1589" y="2613"/>
                  </a:cubicBezTo>
                  <a:cubicBezTo>
                    <a:pt x="1535" y="2613"/>
                    <a:pt x="1464" y="2595"/>
                    <a:pt x="1348" y="2568"/>
                  </a:cubicBezTo>
                  <a:lnTo>
                    <a:pt x="1330" y="2568"/>
                  </a:lnTo>
                  <a:cubicBezTo>
                    <a:pt x="1089" y="2505"/>
                    <a:pt x="741" y="2390"/>
                    <a:pt x="456" y="2247"/>
                  </a:cubicBezTo>
                  <a:cubicBezTo>
                    <a:pt x="376" y="2202"/>
                    <a:pt x="295" y="2166"/>
                    <a:pt x="206" y="2131"/>
                  </a:cubicBezTo>
                  <a:cubicBezTo>
                    <a:pt x="193" y="2124"/>
                    <a:pt x="181" y="2118"/>
                    <a:pt x="165" y="2118"/>
                  </a:cubicBezTo>
                  <a:cubicBezTo>
                    <a:pt x="159" y="2118"/>
                    <a:pt x="151" y="2119"/>
                    <a:pt x="144" y="2122"/>
                  </a:cubicBezTo>
                  <a:cubicBezTo>
                    <a:pt x="126" y="2131"/>
                    <a:pt x="108" y="2149"/>
                    <a:pt x="99" y="2175"/>
                  </a:cubicBezTo>
                  <a:cubicBezTo>
                    <a:pt x="90" y="2202"/>
                    <a:pt x="72" y="2238"/>
                    <a:pt x="54" y="2282"/>
                  </a:cubicBezTo>
                  <a:cubicBezTo>
                    <a:pt x="45" y="2282"/>
                    <a:pt x="45" y="2291"/>
                    <a:pt x="45" y="2291"/>
                  </a:cubicBezTo>
                  <a:cubicBezTo>
                    <a:pt x="28" y="2327"/>
                    <a:pt x="37" y="2381"/>
                    <a:pt x="81" y="2398"/>
                  </a:cubicBezTo>
                  <a:cubicBezTo>
                    <a:pt x="170" y="2443"/>
                    <a:pt x="269" y="2497"/>
                    <a:pt x="367" y="2541"/>
                  </a:cubicBezTo>
                  <a:cubicBezTo>
                    <a:pt x="509" y="2621"/>
                    <a:pt x="715" y="2720"/>
                    <a:pt x="938" y="2818"/>
                  </a:cubicBezTo>
                  <a:cubicBezTo>
                    <a:pt x="1241" y="2969"/>
                    <a:pt x="1589" y="3130"/>
                    <a:pt x="1839" y="3264"/>
                  </a:cubicBezTo>
                  <a:cubicBezTo>
                    <a:pt x="2187" y="3460"/>
                    <a:pt x="3293" y="4192"/>
                    <a:pt x="3302" y="4200"/>
                  </a:cubicBezTo>
                  <a:lnTo>
                    <a:pt x="3944" y="4664"/>
                  </a:lnTo>
                  <a:cubicBezTo>
                    <a:pt x="4033" y="4736"/>
                    <a:pt x="4131" y="4798"/>
                    <a:pt x="4229" y="4852"/>
                  </a:cubicBezTo>
                  <a:cubicBezTo>
                    <a:pt x="4283" y="4887"/>
                    <a:pt x="4336" y="4923"/>
                    <a:pt x="4390" y="4959"/>
                  </a:cubicBezTo>
                  <a:lnTo>
                    <a:pt x="4818" y="5235"/>
                  </a:lnTo>
                  <a:cubicBezTo>
                    <a:pt x="4881" y="5280"/>
                    <a:pt x="4943" y="5298"/>
                    <a:pt x="5014" y="5298"/>
                  </a:cubicBezTo>
                  <a:cubicBezTo>
                    <a:pt x="5113" y="5298"/>
                    <a:pt x="5202" y="5253"/>
                    <a:pt x="5264" y="5182"/>
                  </a:cubicBezTo>
                  <a:cubicBezTo>
                    <a:pt x="5327" y="5110"/>
                    <a:pt x="5353" y="5012"/>
                    <a:pt x="5336" y="4923"/>
                  </a:cubicBezTo>
                  <a:cubicBezTo>
                    <a:pt x="5318" y="4834"/>
                    <a:pt x="5273" y="4754"/>
                    <a:pt x="5193" y="4700"/>
                  </a:cubicBezTo>
                  <a:lnTo>
                    <a:pt x="5148" y="4673"/>
                  </a:lnTo>
                  <a:cubicBezTo>
                    <a:pt x="5077" y="4638"/>
                    <a:pt x="5006" y="4602"/>
                    <a:pt x="4934" y="4566"/>
                  </a:cubicBezTo>
                  <a:cubicBezTo>
                    <a:pt x="4702" y="4450"/>
                    <a:pt x="4470" y="4334"/>
                    <a:pt x="4247" y="4200"/>
                  </a:cubicBezTo>
                  <a:lnTo>
                    <a:pt x="3810" y="3933"/>
                  </a:lnTo>
                  <a:cubicBezTo>
                    <a:pt x="3676" y="3853"/>
                    <a:pt x="3534" y="3656"/>
                    <a:pt x="3507" y="3522"/>
                  </a:cubicBezTo>
                  <a:cubicBezTo>
                    <a:pt x="3462" y="3353"/>
                    <a:pt x="3418" y="3112"/>
                    <a:pt x="3364" y="2862"/>
                  </a:cubicBezTo>
                  <a:cubicBezTo>
                    <a:pt x="3311" y="2604"/>
                    <a:pt x="3257" y="2345"/>
                    <a:pt x="3204" y="2095"/>
                  </a:cubicBezTo>
                  <a:cubicBezTo>
                    <a:pt x="3195" y="2068"/>
                    <a:pt x="3186" y="2051"/>
                    <a:pt x="3168" y="2042"/>
                  </a:cubicBezTo>
                  <a:cubicBezTo>
                    <a:pt x="3141" y="2033"/>
                    <a:pt x="3123" y="2033"/>
                    <a:pt x="3096" y="2033"/>
                  </a:cubicBezTo>
                  <a:cubicBezTo>
                    <a:pt x="3061" y="2042"/>
                    <a:pt x="3025" y="2051"/>
                    <a:pt x="2980" y="2059"/>
                  </a:cubicBezTo>
                  <a:cubicBezTo>
                    <a:pt x="2954" y="2059"/>
                    <a:pt x="2936" y="2068"/>
                    <a:pt x="2918" y="2086"/>
                  </a:cubicBezTo>
                  <a:cubicBezTo>
                    <a:pt x="2909" y="2104"/>
                    <a:pt x="2900" y="2131"/>
                    <a:pt x="2909" y="2149"/>
                  </a:cubicBezTo>
                  <a:cubicBezTo>
                    <a:pt x="2945" y="2336"/>
                    <a:pt x="2972" y="2523"/>
                    <a:pt x="2989" y="2693"/>
                  </a:cubicBezTo>
                  <a:cubicBezTo>
                    <a:pt x="3007" y="2844"/>
                    <a:pt x="3034" y="3183"/>
                    <a:pt x="3043" y="3380"/>
                  </a:cubicBezTo>
                  <a:cubicBezTo>
                    <a:pt x="2909" y="3282"/>
                    <a:pt x="2749" y="3139"/>
                    <a:pt x="2641" y="3050"/>
                  </a:cubicBezTo>
                  <a:lnTo>
                    <a:pt x="2588" y="3005"/>
                  </a:lnTo>
                  <a:cubicBezTo>
                    <a:pt x="2410" y="2853"/>
                    <a:pt x="2231" y="2675"/>
                    <a:pt x="2071" y="2505"/>
                  </a:cubicBezTo>
                  <a:cubicBezTo>
                    <a:pt x="1999" y="2434"/>
                    <a:pt x="1928" y="2363"/>
                    <a:pt x="1865" y="2300"/>
                  </a:cubicBezTo>
                  <a:cubicBezTo>
                    <a:pt x="1375" y="1783"/>
                    <a:pt x="964" y="1239"/>
                    <a:pt x="625" y="677"/>
                  </a:cubicBezTo>
                  <a:cubicBezTo>
                    <a:pt x="483" y="463"/>
                    <a:pt x="367" y="248"/>
                    <a:pt x="260" y="43"/>
                  </a:cubicBezTo>
                  <a:cubicBezTo>
                    <a:pt x="247" y="17"/>
                    <a:pt x="219"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2748500" y="3583000"/>
              <a:ext cx="48425" cy="45150"/>
            </a:xfrm>
            <a:custGeom>
              <a:avLst/>
              <a:gdLst/>
              <a:ahLst/>
              <a:cxnLst/>
              <a:rect l="l" t="t" r="r" b="b"/>
              <a:pathLst>
                <a:path w="1937" h="1806" extrusionOk="0">
                  <a:moveTo>
                    <a:pt x="1035" y="156"/>
                  </a:moveTo>
                  <a:cubicBezTo>
                    <a:pt x="1160" y="156"/>
                    <a:pt x="1285" y="191"/>
                    <a:pt x="1401" y="254"/>
                  </a:cubicBezTo>
                  <a:cubicBezTo>
                    <a:pt x="1615" y="379"/>
                    <a:pt x="1749" y="602"/>
                    <a:pt x="1767" y="843"/>
                  </a:cubicBezTo>
                  <a:cubicBezTo>
                    <a:pt x="1776" y="860"/>
                    <a:pt x="1776" y="878"/>
                    <a:pt x="1776" y="896"/>
                  </a:cubicBezTo>
                  <a:cubicBezTo>
                    <a:pt x="1776" y="1030"/>
                    <a:pt x="1740" y="1155"/>
                    <a:pt x="1677" y="1271"/>
                  </a:cubicBezTo>
                  <a:cubicBezTo>
                    <a:pt x="1579" y="1440"/>
                    <a:pt x="1419" y="1565"/>
                    <a:pt x="1222" y="1619"/>
                  </a:cubicBezTo>
                  <a:cubicBezTo>
                    <a:pt x="1187" y="1628"/>
                    <a:pt x="1151" y="1637"/>
                    <a:pt x="1106" y="1645"/>
                  </a:cubicBezTo>
                  <a:cubicBezTo>
                    <a:pt x="1079" y="1648"/>
                    <a:pt x="1052" y="1650"/>
                    <a:pt x="1026" y="1650"/>
                  </a:cubicBezTo>
                  <a:cubicBezTo>
                    <a:pt x="895" y="1650"/>
                    <a:pt x="772" y="1614"/>
                    <a:pt x="660" y="1547"/>
                  </a:cubicBezTo>
                  <a:cubicBezTo>
                    <a:pt x="304" y="1342"/>
                    <a:pt x="179" y="887"/>
                    <a:pt x="384" y="530"/>
                  </a:cubicBezTo>
                  <a:cubicBezTo>
                    <a:pt x="482" y="361"/>
                    <a:pt x="643" y="236"/>
                    <a:pt x="839" y="182"/>
                  </a:cubicBezTo>
                  <a:cubicBezTo>
                    <a:pt x="901" y="165"/>
                    <a:pt x="964" y="156"/>
                    <a:pt x="1035" y="156"/>
                  </a:cubicBezTo>
                  <a:close/>
                  <a:moveTo>
                    <a:pt x="1024" y="0"/>
                  </a:moveTo>
                  <a:cubicBezTo>
                    <a:pt x="947" y="0"/>
                    <a:pt x="870" y="10"/>
                    <a:pt x="794" y="31"/>
                  </a:cubicBezTo>
                  <a:cubicBezTo>
                    <a:pt x="562" y="93"/>
                    <a:pt x="366" y="245"/>
                    <a:pt x="250" y="459"/>
                  </a:cubicBezTo>
                  <a:cubicBezTo>
                    <a:pt x="0" y="887"/>
                    <a:pt x="152" y="1440"/>
                    <a:pt x="580" y="1690"/>
                  </a:cubicBezTo>
                  <a:cubicBezTo>
                    <a:pt x="714" y="1770"/>
                    <a:pt x="866" y="1806"/>
                    <a:pt x="1026" y="1806"/>
                  </a:cubicBezTo>
                  <a:lnTo>
                    <a:pt x="1115" y="1806"/>
                  </a:lnTo>
                  <a:cubicBezTo>
                    <a:pt x="1178" y="1797"/>
                    <a:pt x="1222" y="1788"/>
                    <a:pt x="1267" y="1770"/>
                  </a:cubicBezTo>
                  <a:cubicBezTo>
                    <a:pt x="1499" y="1708"/>
                    <a:pt x="1695" y="1556"/>
                    <a:pt x="1811" y="1351"/>
                  </a:cubicBezTo>
                  <a:cubicBezTo>
                    <a:pt x="1892" y="1217"/>
                    <a:pt x="1936" y="1057"/>
                    <a:pt x="1936" y="896"/>
                  </a:cubicBezTo>
                  <a:cubicBezTo>
                    <a:pt x="1936" y="878"/>
                    <a:pt x="1927" y="851"/>
                    <a:pt x="1927" y="834"/>
                  </a:cubicBezTo>
                  <a:cubicBezTo>
                    <a:pt x="1900" y="530"/>
                    <a:pt x="1740" y="272"/>
                    <a:pt x="1481" y="120"/>
                  </a:cubicBezTo>
                  <a:cubicBezTo>
                    <a:pt x="1337" y="42"/>
                    <a:pt x="118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2661075" y="3597900"/>
              <a:ext cx="48200" cy="45200"/>
            </a:xfrm>
            <a:custGeom>
              <a:avLst/>
              <a:gdLst/>
              <a:ahLst/>
              <a:cxnLst/>
              <a:rect l="l" t="t" r="r" b="b"/>
              <a:pathLst>
                <a:path w="1928" h="1808" extrusionOk="0">
                  <a:moveTo>
                    <a:pt x="1026" y="157"/>
                  </a:moveTo>
                  <a:cubicBezTo>
                    <a:pt x="1160" y="157"/>
                    <a:pt x="1285" y="193"/>
                    <a:pt x="1401" y="255"/>
                  </a:cubicBezTo>
                  <a:cubicBezTo>
                    <a:pt x="1606" y="380"/>
                    <a:pt x="1749" y="594"/>
                    <a:pt x="1767" y="844"/>
                  </a:cubicBezTo>
                  <a:cubicBezTo>
                    <a:pt x="1767" y="853"/>
                    <a:pt x="1767" y="871"/>
                    <a:pt x="1767" y="880"/>
                  </a:cubicBezTo>
                  <a:lnTo>
                    <a:pt x="1767" y="898"/>
                  </a:lnTo>
                  <a:cubicBezTo>
                    <a:pt x="1776" y="987"/>
                    <a:pt x="1758" y="1076"/>
                    <a:pt x="1722" y="1165"/>
                  </a:cubicBezTo>
                  <a:cubicBezTo>
                    <a:pt x="1713" y="1192"/>
                    <a:pt x="1695" y="1228"/>
                    <a:pt x="1668" y="1272"/>
                  </a:cubicBezTo>
                  <a:cubicBezTo>
                    <a:pt x="1668" y="1272"/>
                    <a:pt x="1668" y="1272"/>
                    <a:pt x="1668" y="1281"/>
                  </a:cubicBezTo>
                  <a:cubicBezTo>
                    <a:pt x="1531" y="1515"/>
                    <a:pt x="1280" y="1648"/>
                    <a:pt x="1025" y="1648"/>
                  </a:cubicBezTo>
                  <a:cubicBezTo>
                    <a:pt x="900" y="1648"/>
                    <a:pt x="775" y="1616"/>
                    <a:pt x="660" y="1549"/>
                  </a:cubicBezTo>
                  <a:cubicBezTo>
                    <a:pt x="304" y="1344"/>
                    <a:pt x="179" y="889"/>
                    <a:pt x="384" y="532"/>
                  </a:cubicBezTo>
                  <a:cubicBezTo>
                    <a:pt x="482" y="363"/>
                    <a:pt x="643" y="238"/>
                    <a:pt x="830" y="184"/>
                  </a:cubicBezTo>
                  <a:cubicBezTo>
                    <a:pt x="901" y="166"/>
                    <a:pt x="964" y="157"/>
                    <a:pt x="1026" y="157"/>
                  </a:cubicBezTo>
                  <a:close/>
                  <a:moveTo>
                    <a:pt x="1035" y="0"/>
                  </a:moveTo>
                  <a:cubicBezTo>
                    <a:pt x="955" y="0"/>
                    <a:pt x="874" y="11"/>
                    <a:pt x="794" y="32"/>
                  </a:cubicBezTo>
                  <a:cubicBezTo>
                    <a:pt x="562" y="95"/>
                    <a:pt x="366" y="247"/>
                    <a:pt x="241" y="452"/>
                  </a:cubicBezTo>
                  <a:cubicBezTo>
                    <a:pt x="0" y="889"/>
                    <a:pt x="143" y="1442"/>
                    <a:pt x="580" y="1683"/>
                  </a:cubicBezTo>
                  <a:cubicBezTo>
                    <a:pt x="723" y="1763"/>
                    <a:pt x="875" y="1808"/>
                    <a:pt x="1026" y="1808"/>
                  </a:cubicBezTo>
                  <a:cubicBezTo>
                    <a:pt x="1329" y="1808"/>
                    <a:pt x="1633" y="1647"/>
                    <a:pt x="1802" y="1362"/>
                  </a:cubicBezTo>
                  <a:cubicBezTo>
                    <a:pt x="1802" y="1362"/>
                    <a:pt x="1811" y="1353"/>
                    <a:pt x="1811" y="1353"/>
                  </a:cubicBezTo>
                  <a:cubicBezTo>
                    <a:pt x="1838" y="1308"/>
                    <a:pt x="1856" y="1264"/>
                    <a:pt x="1874" y="1219"/>
                  </a:cubicBezTo>
                  <a:cubicBezTo>
                    <a:pt x="1909" y="1112"/>
                    <a:pt x="1927" y="1005"/>
                    <a:pt x="1927" y="898"/>
                  </a:cubicBezTo>
                  <a:lnTo>
                    <a:pt x="1927" y="880"/>
                  </a:lnTo>
                  <a:cubicBezTo>
                    <a:pt x="1927" y="862"/>
                    <a:pt x="1927" y="844"/>
                    <a:pt x="1927" y="826"/>
                  </a:cubicBezTo>
                  <a:cubicBezTo>
                    <a:pt x="1900" y="532"/>
                    <a:pt x="1731" y="264"/>
                    <a:pt x="1472" y="122"/>
                  </a:cubicBezTo>
                  <a:cubicBezTo>
                    <a:pt x="1338" y="40"/>
                    <a:pt x="1188"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2664425" y="3521800"/>
              <a:ext cx="59125" cy="57750"/>
            </a:xfrm>
            <a:custGeom>
              <a:avLst/>
              <a:gdLst/>
              <a:ahLst/>
              <a:cxnLst/>
              <a:rect l="l" t="t" r="r" b="b"/>
              <a:pathLst>
                <a:path w="2365" h="2310" extrusionOk="0">
                  <a:moveTo>
                    <a:pt x="1195" y="159"/>
                  </a:moveTo>
                  <a:cubicBezTo>
                    <a:pt x="1294" y="159"/>
                    <a:pt x="1392" y="168"/>
                    <a:pt x="1490" y="204"/>
                  </a:cubicBezTo>
                  <a:cubicBezTo>
                    <a:pt x="1802" y="293"/>
                    <a:pt x="2043" y="543"/>
                    <a:pt x="2141" y="855"/>
                  </a:cubicBezTo>
                  <a:cubicBezTo>
                    <a:pt x="2150" y="873"/>
                    <a:pt x="2159" y="891"/>
                    <a:pt x="2159" y="918"/>
                  </a:cubicBezTo>
                  <a:lnTo>
                    <a:pt x="2168" y="926"/>
                  </a:lnTo>
                  <a:cubicBezTo>
                    <a:pt x="2204" y="1096"/>
                    <a:pt x="2195" y="1274"/>
                    <a:pt x="2150" y="1444"/>
                  </a:cubicBezTo>
                  <a:cubicBezTo>
                    <a:pt x="2070" y="1703"/>
                    <a:pt x="1891" y="1917"/>
                    <a:pt x="1642" y="2042"/>
                  </a:cubicBezTo>
                  <a:cubicBezTo>
                    <a:pt x="1615" y="2051"/>
                    <a:pt x="1579" y="2068"/>
                    <a:pt x="1543" y="2086"/>
                  </a:cubicBezTo>
                  <a:cubicBezTo>
                    <a:pt x="1431" y="2125"/>
                    <a:pt x="1312" y="2146"/>
                    <a:pt x="1193" y="2146"/>
                  </a:cubicBezTo>
                  <a:cubicBezTo>
                    <a:pt x="1096" y="2146"/>
                    <a:pt x="997" y="2132"/>
                    <a:pt x="901" y="2104"/>
                  </a:cubicBezTo>
                  <a:cubicBezTo>
                    <a:pt x="651" y="2024"/>
                    <a:pt x="437" y="1854"/>
                    <a:pt x="312" y="1622"/>
                  </a:cubicBezTo>
                  <a:cubicBezTo>
                    <a:pt x="187" y="1381"/>
                    <a:pt x="170" y="1114"/>
                    <a:pt x="241" y="855"/>
                  </a:cubicBezTo>
                  <a:cubicBezTo>
                    <a:pt x="375" y="427"/>
                    <a:pt x="767" y="159"/>
                    <a:pt x="1195" y="159"/>
                  </a:cubicBezTo>
                  <a:close/>
                  <a:moveTo>
                    <a:pt x="1194" y="1"/>
                  </a:moveTo>
                  <a:cubicBezTo>
                    <a:pt x="701" y="1"/>
                    <a:pt x="242" y="317"/>
                    <a:pt x="89" y="811"/>
                  </a:cubicBezTo>
                  <a:cubicBezTo>
                    <a:pt x="0" y="1105"/>
                    <a:pt x="36" y="1417"/>
                    <a:pt x="178" y="1694"/>
                  </a:cubicBezTo>
                  <a:cubicBezTo>
                    <a:pt x="321" y="1961"/>
                    <a:pt x="562" y="2166"/>
                    <a:pt x="856" y="2256"/>
                  </a:cubicBezTo>
                  <a:cubicBezTo>
                    <a:pt x="972" y="2291"/>
                    <a:pt x="1080" y="2309"/>
                    <a:pt x="1195" y="2309"/>
                  </a:cubicBezTo>
                  <a:cubicBezTo>
                    <a:pt x="1329" y="2309"/>
                    <a:pt x="1472" y="2282"/>
                    <a:pt x="1597" y="2229"/>
                  </a:cubicBezTo>
                  <a:cubicBezTo>
                    <a:pt x="1642" y="2220"/>
                    <a:pt x="1677" y="2202"/>
                    <a:pt x="1713" y="2184"/>
                  </a:cubicBezTo>
                  <a:cubicBezTo>
                    <a:pt x="1998" y="2042"/>
                    <a:pt x="2204" y="1792"/>
                    <a:pt x="2302" y="1488"/>
                  </a:cubicBezTo>
                  <a:cubicBezTo>
                    <a:pt x="2355" y="1301"/>
                    <a:pt x="2364" y="1087"/>
                    <a:pt x="2320" y="891"/>
                  </a:cubicBezTo>
                  <a:lnTo>
                    <a:pt x="2320" y="873"/>
                  </a:lnTo>
                  <a:cubicBezTo>
                    <a:pt x="2311" y="855"/>
                    <a:pt x="2302" y="828"/>
                    <a:pt x="2293" y="811"/>
                  </a:cubicBezTo>
                  <a:cubicBezTo>
                    <a:pt x="2186" y="445"/>
                    <a:pt x="1900" y="159"/>
                    <a:pt x="1534" y="52"/>
                  </a:cubicBezTo>
                  <a:cubicBezTo>
                    <a:pt x="1421" y="17"/>
                    <a:pt x="1307" y="1"/>
                    <a:pt x="1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2739800" y="3633775"/>
              <a:ext cx="12300" cy="12900"/>
            </a:xfrm>
            <a:custGeom>
              <a:avLst/>
              <a:gdLst/>
              <a:ahLst/>
              <a:cxnLst/>
              <a:rect l="l" t="t" r="r" b="b"/>
              <a:pathLst>
                <a:path w="492" h="516" extrusionOk="0">
                  <a:moveTo>
                    <a:pt x="84" y="0"/>
                  </a:moveTo>
                  <a:cubicBezTo>
                    <a:pt x="67" y="0"/>
                    <a:pt x="50" y="5"/>
                    <a:pt x="36" y="16"/>
                  </a:cubicBezTo>
                  <a:cubicBezTo>
                    <a:pt x="0" y="43"/>
                    <a:pt x="0" y="96"/>
                    <a:pt x="27" y="132"/>
                  </a:cubicBezTo>
                  <a:cubicBezTo>
                    <a:pt x="27" y="132"/>
                    <a:pt x="161" y="301"/>
                    <a:pt x="348" y="489"/>
                  </a:cubicBezTo>
                  <a:cubicBezTo>
                    <a:pt x="366" y="507"/>
                    <a:pt x="384" y="515"/>
                    <a:pt x="402" y="515"/>
                  </a:cubicBezTo>
                  <a:cubicBezTo>
                    <a:pt x="429" y="515"/>
                    <a:pt x="446" y="507"/>
                    <a:pt x="464" y="489"/>
                  </a:cubicBezTo>
                  <a:cubicBezTo>
                    <a:pt x="491" y="462"/>
                    <a:pt x="491" y="408"/>
                    <a:pt x="464" y="382"/>
                  </a:cubicBezTo>
                  <a:cubicBezTo>
                    <a:pt x="286" y="194"/>
                    <a:pt x="152" y="34"/>
                    <a:pt x="152" y="34"/>
                  </a:cubicBezTo>
                  <a:cubicBezTo>
                    <a:pt x="136" y="12"/>
                    <a:pt x="110"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2776150" y="3658000"/>
              <a:ext cx="24775" cy="18325"/>
            </a:xfrm>
            <a:custGeom>
              <a:avLst/>
              <a:gdLst/>
              <a:ahLst/>
              <a:cxnLst/>
              <a:rect l="l" t="t" r="r" b="b"/>
              <a:pathLst>
                <a:path w="991" h="733" extrusionOk="0">
                  <a:moveTo>
                    <a:pt x="86" y="0"/>
                  </a:moveTo>
                  <a:cubicBezTo>
                    <a:pt x="64" y="0"/>
                    <a:pt x="42" y="9"/>
                    <a:pt x="27" y="28"/>
                  </a:cubicBezTo>
                  <a:cubicBezTo>
                    <a:pt x="0" y="64"/>
                    <a:pt x="9" y="117"/>
                    <a:pt x="45" y="144"/>
                  </a:cubicBezTo>
                  <a:cubicBezTo>
                    <a:pt x="45" y="144"/>
                    <a:pt x="348" y="376"/>
                    <a:pt x="857" y="724"/>
                  </a:cubicBezTo>
                  <a:cubicBezTo>
                    <a:pt x="875" y="733"/>
                    <a:pt x="893" y="733"/>
                    <a:pt x="902" y="733"/>
                  </a:cubicBezTo>
                  <a:cubicBezTo>
                    <a:pt x="928" y="733"/>
                    <a:pt x="955" y="724"/>
                    <a:pt x="973" y="697"/>
                  </a:cubicBezTo>
                  <a:cubicBezTo>
                    <a:pt x="991" y="662"/>
                    <a:pt x="982" y="617"/>
                    <a:pt x="946" y="590"/>
                  </a:cubicBezTo>
                  <a:cubicBezTo>
                    <a:pt x="438" y="251"/>
                    <a:pt x="143" y="19"/>
                    <a:pt x="143" y="19"/>
                  </a:cubicBezTo>
                  <a:cubicBezTo>
                    <a:pt x="127" y="7"/>
                    <a:pt x="106"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9" name="Google Shape;3009;p9"/>
          <p:cNvGrpSpPr/>
          <p:nvPr/>
        </p:nvGrpSpPr>
        <p:grpSpPr>
          <a:xfrm rot="-10493412">
            <a:off x="-182460" y="344351"/>
            <a:ext cx="714933" cy="1083682"/>
            <a:chOff x="4989675" y="1516750"/>
            <a:chExt cx="316950" cy="480425"/>
          </a:xfrm>
        </p:grpSpPr>
        <p:sp>
          <p:nvSpPr>
            <p:cNvPr id="3010" name="Google Shape;3010;p9"/>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2" name="Google Shape;3022;p9"/>
          <p:cNvGrpSpPr/>
          <p:nvPr/>
        </p:nvGrpSpPr>
        <p:grpSpPr>
          <a:xfrm rot="-8317846">
            <a:off x="8718984" y="3344132"/>
            <a:ext cx="715546" cy="1641220"/>
            <a:chOff x="8405313" y="368125"/>
            <a:chExt cx="332895" cy="763549"/>
          </a:xfrm>
        </p:grpSpPr>
        <p:sp>
          <p:nvSpPr>
            <p:cNvPr id="3023" name="Google Shape;3023;p9"/>
            <p:cNvSpPr/>
            <p:nvPr/>
          </p:nvSpPr>
          <p:spPr>
            <a:xfrm>
              <a:off x="8651180" y="931390"/>
              <a:ext cx="73914" cy="141447"/>
            </a:xfrm>
            <a:custGeom>
              <a:avLst/>
              <a:gdLst/>
              <a:ahLst/>
              <a:cxnLst/>
              <a:rect l="l" t="t" r="r" b="b"/>
              <a:pathLst>
                <a:path w="1054" h="2017" extrusionOk="0">
                  <a:moveTo>
                    <a:pt x="1054" y="1"/>
                  </a:moveTo>
                  <a:lnTo>
                    <a:pt x="1054" y="1"/>
                  </a:lnTo>
                  <a:cubicBezTo>
                    <a:pt x="563" y="1125"/>
                    <a:pt x="1" y="1312"/>
                    <a:pt x="1" y="1312"/>
                  </a:cubicBezTo>
                  <a:cubicBezTo>
                    <a:pt x="99" y="1544"/>
                    <a:pt x="188" y="1785"/>
                    <a:pt x="286" y="2017"/>
                  </a:cubicBezTo>
                  <a:cubicBezTo>
                    <a:pt x="447" y="1883"/>
                    <a:pt x="1054" y="1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8576775" y="609224"/>
              <a:ext cx="108908" cy="327285"/>
            </a:xfrm>
            <a:custGeom>
              <a:avLst/>
              <a:gdLst/>
              <a:ahLst/>
              <a:cxnLst/>
              <a:rect l="l" t="t" r="r" b="b"/>
              <a:pathLst>
                <a:path w="1553" h="4667" extrusionOk="0">
                  <a:moveTo>
                    <a:pt x="455" y="0"/>
                  </a:moveTo>
                  <a:lnTo>
                    <a:pt x="455" y="0"/>
                  </a:lnTo>
                  <a:cubicBezTo>
                    <a:pt x="687" y="1918"/>
                    <a:pt x="0" y="2864"/>
                    <a:pt x="0" y="2864"/>
                  </a:cubicBezTo>
                  <a:cubicBezTo>
                    <a:pt x="18" y="2909"/>
                    <a:pt x="36" y="2953"/>
                    <a:pt x="45" y="3007"/>
                  </a:cubicBezTo>
                  <a:cubicBezTo>
                    <a:pt x="232" y="3560"/>
                    <a:pt x="429" y="4113"/>
                    <a:pt x="616" y="4666"/>
                  </a:cubicBezTo>
                  <a:cubicBezTo>
                    <a:pt x="616" y="4666"/>
                    <a:pt x="1481" y="3783"/>
                    <a:pt x="1553" y="2106"/>
                  </a:cubicBezTo>
                  <a:cubicBezTo>
                    <a:pt x="1294" y="1481"/>
                    <a:pt x="946" y="785"/>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8522987" y="483485"/>
              <a:ext cx="102036" cy="326654"/>
            </a:xfrm>
            <a:custGeom>
              <a:avLst/>
              <a:gdLst/>
              <a:ahLst/>
              <a:cxnLst/>
              <a:rect l="l" t="t" r="r" b="b"/>
              <a:pathLst>
                <a:path w="1455" h="4658" extrusionOk="0">
                  <a:moveTo>
                    <a:pt x="0" y="0"/>
                  </a:moveTo>
                  <a:cubicBezTo>
                    <a:pt x="375" y="1437"/>
                    <a:pt x="152" y="2659"/>
                    <a:pt x="143" y="2694"/>
                  </a:cubicBezTo>
                  <a:cubicBezTo>
                    <a:pt x="348" y="3355"/>
                    <a:pt x="553" y="4006"/>
                    <a:pt x="767" y="4657"/>
                  </a:cubicBezTo>
                  <a:cubicBezTo>
                    <a:pt x="767" y="4657"/>
                    <a:pt x="1454" y="3711"/>
                    <a:pt x="1222" y="1793"/>
                  </a:cubicBezTo>
                  <a:cubicBezTo>
                    <a:pt x="883" y="1240"/>
                    <a:pt x="482" y="64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8474178" y="866312"/>
              <a:ext cx="168376" cy="162205"/>
            </a:xfrm>
            <a:custGeom>
              <a:avLst/>
              <a:gdLst/>
              <a:ahLst/>
              <a:cxnLst/>
              <a:rect l="l" t="t" r="r" b="b"/>
              <a:pathLst>
                <a:path w="2401" h="2313" extrusionOk="0">
                  <a:moveTo>
                    <a:pt x="0" y="1"/>
                  </a:moveTo>
                  <a:lnTo>
                    <a:pt x="0" y="1"/>
                  </a:lnTo>
                  <a:cubicBezTo>
                    <a:pt x="304" y="938"/>
                    <a:pt x="687" y="1580"/>
                    <a:pt x="1062" y="2026"/>
                  </a:cubicBezTo>
                  <a:cubicBezTo>
                    <a:pt x="1089" y="2044"/>
                    <a:pt x="1383" y="2231"/>
                    <a:pt x="1820" y="2294"/>
                  </a:cubicBezTo>
                  <a:cubicBezTo>
                    <a:pt x="1903" y="2306"/>
                    <a:pt x="1988" y="2313"/>
                    <a:pt x="2076" y="2313"/>
                  </a:cubicBezTo>
                  <a:cubicBezTo>
                    <a:pt x="2178" y="2313"/>
                    <a:pt x="2285" y="2304"/>
                    <a:pt x="2400" y="2285"/>
                  </a:cubicBezTo>
                  <a:cubicBezTo>
                    <a:pt x="2302" y="2053"/>
                    <a:pt x="2204" y="1830"/>
                    <a:pt x="2115" y="1598"/>
                  </a:cubicBezTo>
                  <a:cubicBezTo>
                    <a:pt x="2043" y="1419"/>
                    <a:pt x="1981" y="1232"/>
                    <a:pt x="1918" y="1054"/>
                  </a:cubicBezTo>
                  <a:cubicBezTo>
                    <a:pt x="1490" y="1027"/>
                    <a:pt x="1124" y="893"/>
                    <a:pt x="839" y="732"/>
                  </a:cubicBezTo>
                  <a:cubicBezTo>
                    <a:pt x="321" y="438"/>
                    <a:pt x="2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8430348" y="373385"/>
              <a:ext cx="118936" cy="300987"/>
            </a:xfrm>
            <a:custGeom>
              <a:avLst/>
              <a:gdLst/>
              <a:ahLst/>
              <a:cxnLst/>
              <a:rect l="l" t="t" r="r" b="b"/>
              <a:pathLst>
                <a:path w="1696" h="4292" extrusionOk="0">
                  <a:moveTo>
                    <a:pt x="63" y="0"/>
                  </a:moveTo>
                  <a:cubicBezTo>
                    <a:pt x="19" y="660"/>
                    <a:pt x="1" y="1267"/>
                    <a:pt x="1" y="1838"/>
                  </a:cubicBezTo>
                  <a:cubicBezTo>
                    <a:pt x="1" y="1838"/>
                    <a:pt x="72" y="2061"/>
                    <a:pt x="215" y="2391"/>
                  </a:cubicBezTo>
                  <a:cubicBezTo>
                    <a:pt x="429" y="2900"/>
                    <a:pt x="822" y="3676"/>
                    <a:pt x="1384" y="4291"/>
                  </a:cubicBezTo>
                  <a:cubicBezTo>
                    <a:pt x="1375" y="4256"/>
                    <a:pt x="1357" y="4211"/>
                    <a:pt x="1348" y="4166"/>
                  </a:cubicBezTo>
                  <a:cubicBezTo>
                    <a:pt x="1196" y="3658"/>
                    <a:pt x="1054" y="3140"/>
                    <a:pt x="902" y="2623"/>
                  </a:cubicBezTo>
                  <a:cubicBezTo>
                    <a:pt x="865" y="2504"/>
                    <a:pt x="854" y="2443"/>
                    <a:pt x="864" y="2443"/>
                  </a:cubicBezTo>
                  <a:lnTo>
                    <a:pt x="864" y="2443"/>
                  </a:lnTo>
                  <a:cubicBezTo>
                    <a:pt x="872" y="2443"/>
                    <a:pt x="899" y="2497"/>
                    <a:pt x="938" y="2605"/>
                  </a:cubicBezTo>
                  <a:cubicBezTo>
                    <a:pt x="1098" y="3123"/>
                    <a:pt x="1268" y="3631"/>
                    <a:pt x="1428" y="4148"/>
                  </a:cubicBezTo>
                  <a:lnTo>
                    <a:pt x="1464" y="4264"/>
                  </a:lnTo>
                  <a:cubicBezTo>
                    <a:pt x="1473" y="4229"/>
                    <a:pt x="1696" y="3007"/>
                    <a:pt x="1321" y="1570"/>
                  </a:cubicBezTo>
                  <a:cubicBezTo>
                    <a:pt x="946" y="1080"/>
                    <a:pt x="527" y="553"/>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8548583" y="1008391"/>
              <a:ext cx="116482" cy="66341"/>
            </a:xfrm>
            <a:custGeom>
              <a:avLst/>
              <a:gdLst/>
              <a:ahLst/>
              <a:cxnLst/>
              <a:rect l="l" t="t" r="r" b="b"/>
              <a:pathLst>
                <a:path w="1661" h="946" extrusionOk="0">
                  <a:moveTo>
                    <a:pt x="1" y="0"/>
                  </a:moveTo>
                  <a:cubicBezTo>
                    <a:pt x="732" y="848"/>
                    <a:pt x="1464" y="937"/>
                    <a:pt x="1660" y="946"/>
                  </a:cubicBezTo>
                  <a:cubicBezTo>
                    <a:pt x="1544" y="723"/>
                    <a:pt x="1437" y="491"/>
                    <a:pt x="1339" y="259"/>
                  </a:cubicBezTo>
                  <a:cubicBezTo>
                    <a:pt x="1224" y="278"/>
                    <a:pt x="1117" y="287"/>
                    <a:pt x="1015" y="287"/>
                  </a:cubicBezTo>
                  <a:cubicBezTo>
                    <a:pt x="927" y="287"/>
                    <a:pt x="842" y="280"/>
                    <a:pt x="759" y="268"/>
                  </a:cubicBezTo>
                  <a:cubicBezTo>
                    <a:pt x="322" y="205"/>
                    <a:pt x="28" y="1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8490237" y="544706"/>
              <a:ext cx="205474" cy="581357"/>
            </a:xfrm>
            <a:custGeom>
              <a:avLst/>
              <a:gdLst/>
              <a:ahLst/>
              <a:cxnLst/>
              <a:rect l="l" t="t" r="r" b="b"/>
              <a:pathLst>
                <a:path w="2930" h="8290" extrusionOk="0">
                  <a:moveTo>
                    <a:pt x="10" y="0"/>
                  </a:moveTo>
                  <a:cubicBezTo>
                    <a:pt x="0" y="0"/>
                    <a:pt x="11" y="61"/>
                    <a:pt x="48" y="180"/>
                  </a:cubicBezTo>
                  <a:cubicBezTo>
                    <a:pt x="200" y="697"/>
                    <a:pt x="342" y="1215"/>
                    <a:pt x="494" y="1723"/>
                  </a:cubicBezTo>
                  <a:cubicBezTo>
                    <a:pt x="503" y="1768"/>
                    <a:pt x="521" y="1813"/>
                    <a:pt x="530" y="1848"/>
                  </a:cubicBezTo>
                  <a:cubicBezTo>
                    <a:pt x="717" y="2508"/>
                    <a:pt x="913" y="3169"/>
                    <a:pt x="1109" y="3820"/>
                  </a:cubicBezTo>
                  <a:cubicBezTo>
                    <a:pt x="1127" y="3873"/>
                    <a:pt x="1136" y="3918"/>
                    <a:pt x="1154" y="3962"/>
                  </a:cubicBezTo>
                  <a:cubicBezTo>
                    <a:pt x="1324" y="4525"/>
                    <a:pt x="1493" y="5087"/>
                    <a:pt x="1689" y="5640"/>
                  </a:cubicBezTo>
                  <a:cubicBezTo>
                    <a:pt x="1752" y="5818"/>
                    <a:pt x="1814" y="6005"/>
                    <a:pt x="1886" y="6184"/>
                  </a:cubicBezTo>
                  <a:cubicBezTo>
                    <a:pt x="1975" y="6416"/>
                    <a:pt x="2073" y="6639"/>
                    <a:pt x="2171" y="6871"/>
                  </a:cubicBezTo>
                  <a:cubicBezTo>
                    <a:pt x="2269" y="7103"/>
                    <a:pt x="2376" y="7335"/>
                    <a:pt x="2492" y="7558"/>
                  </a:cubicBezTo>
                  <a:cubicBezTo>
                    <a:pt x="2617" y="7807"/>
                    <a:pt x="2760" y="8057"/>
                    <a:pt x="2912" y="8289"/>
                  </a:cubicBezTo>
                  <a:lnTo>
                    <a:pt x="2920" y="8289"/>
                  </a:lnTo>
                  <a:cubicBezTo>
                    <a:pt x="2920" y="8289"/>
                    <a:pt x="2929" y="8280"/>
                    <a:pt x="2920" y="8280"/>
                  </a:cubicBezTo>
                  <a:cubicBezTo>
                    <a:pt x="2804" y="8030"/>
                    <a:pt x="2688" y="7781"/>
                    <a:pt x="2581" y="7531"/>
                  </a:cubicBezTo>
                  <a:cubicBezTo>
                    <a:pt x="2483" y="7299"/>
                    <a:pt x="2394" y="7058"/>
                    <a:pt x="2296" y="6826"/>
                  </a:cubicBezTo>
                  <a:cubicBezTo>
                    <a:pt x="2216" y="6594"/>
                    <a:pt x="2126" y="6362"/>
                    <a:pt x="2046" y="6130"/>
                  </a:cubicBezTo>
                  <a:cubicBezTo>
                    <a:pt x="1984" y="5943"/>
                    <a:pt x="1921" y="5765"/>
                    <a:pt x="1850" y="5586"/>
                  </a:cubicBezTo>
                  <a:cubicBezTo>
                    <a:pt x="1663" y="5033"/>
                    <a:pt x="1466" y="4480"/>
                    <a:pt x="1279" y="3927"/>
                  </a:cubicBezTo>
                  <a:cubicBezTo>
                    <a:pt x="1270" y="3873"/>
                    <a:pt x="1252" y="3829"/>
                    <a:pt x="1234" y="3784"/>
                  </a:cubicBezTo>
                  <a:cubicBezTo>
                    <a:pt x="1020" y="3133"/>
                    <a:pt x="815" y="2482"/>
                    <a:pt x="610" y="1821"/>
                  </a:cubicBezTo>
                  <a:lnTo>
                    <a:pt x="574" y="1705"/>
                  </a:lnTo>
                  <a:cubicBezTo>
                    <a:pt x="414" y="1188"/>
                    <a:pt x="244" y="680"/>
                    <a:pt x="84" y="162"/>
                  </a:cubicBezTo>
                  <a:cubicBezTo>
                    <a:pt x="45" y="54"/>
                    <a:pt x="18"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8619903" y="756843"/>
              <a:ext cx="105191" cy="266625"/>
            </a:xfrm>
            <a:custGeom>
              <a:avLst/>
              <a:gdLst/>
              <a:ahLst/>
              <a:cxnLst/>
              <a:rect l="l" t="t" r="r" b="b"/>
              <a:pathLst>
                <a:path w="1500" h="3802" extrusionOk="0">
                  <a:moveTo>
                    <a:pt x="938" y="1"/>
                  </a:moveTo>
                  <a:cubicBezTo>
                    <a:pt x="866" y="1678"/>
                    <a:pt x="1" y="2561"/>
                    <a:pt x="1" y="2561"/>
                  </a:cubicBezTo>
                  <a:cubicBezTo>
                    <a:pt x="72" y="2740"/>
                    <a:pt x="135" y="2918"/>
                    <a:pt x="197" y="3105"/>
                  </a:cubicBezTo>
                  <a:cubicBezTo>
                    <a:pt x="277" y="3337"/>
                    <a:pt x="367" y="3569"/>
                    <a:pt x="447" y="3801"/>
                  </a:cubicBezTo>
                  <a:cubicBezTo>
                    <a:pt x="447" y="3801"/>
                    <a:pt x="1009" y="3614"/>
                    <a:pt x="1500" y="2490"/>
                  </a:cubicBezTo>
                  <a:cubicBezTo>
                    <a:pt x="1500" y="1847"/>
                    <a:pt x="1357" y="1027"/>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8429717" y="502209"/>
              <a:ext cx="138362" cy="310384"/>
            </a:xfrm>
            <a:custGeom>
              <a:avLst/>
              <a:gdLst/>
              <a:ahLst/>
              <a:cxnLst/>
              <a:rect l="l" t="t" r="r" b="b"/>
              <a:pathLst>
                <a:path w="1973" h="4426" extrusionOk="0">
                  <a:moveTo>
                    <a:pt x="10" y="1"/>
                  </a:moveTo>
                  <a:cubicBezTo>
                    <a:pt x="1" y="884"/>
                    <a:pt x="37" y="1678"/>
                    <a:pt x="99" y="2383"/>
                  </a:cubicBezTo>
                  <a:cubicBezTo>
                    <a:pt x="99" y="2383"/>
                    <a:pt x="269" y="2811"/>
                    <a:pt x="652" y="3302"/>
                  </a:cubicBezTo>
                  <a:cubicBezTo>
                    <a:pt x="955" y="3703"/>
                    <a:pt x="1384" y="4131"/>
                    <a:pt x="1972" y="4426"/>
                  </a:cubicBezTo>
                  <a:cubicBezTo>
                    <a:pt x="1776" y="3775"/>
                    <a:pt x="1580" y="3114"/>
                    <a:pt x="1393" y="2454"/>
                  </a:cubicBezTo>
                  <a:cubicBezTo>
                    <a:pt x="831" y="1839"/>
                    <a:pt x="438" y="1063"/>
                    <a:pt x="224" y="554"/>
                  </a:cubicBezTo>
                  <a:cubicBezTo>
                    <a:pt x="81" y="224"/>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8436660" y="669253"/>
              <a:ext cx="172093" cy="270973"/>
            </a:xfrm>
            <a:custGeom>
              <a:avLst/>
              <a:gdLst/>
              <a:ahLst/>
              <a:cxnLst/>
              <a:rect l="l" t="t" r="r" b="b"/>
              <a:pathLst>
                <a:path w="2454" h="3864" extrusionOk="0">
                  <a:moveTo>
                    <a:pt x="0" y="1"/>
                  </a:moveTo>
                  <a:cubicBezTo>
                    <a:pt x="107" y="1152"/>
                    <a:pt x="303" y="2071"/>
                    <a:pt x="535" y="2811"/>
                  </a:cubicBezTo>
                  <a:cubicBezTo>
                    <a:pt x="562" y="2856"/>
                    <a:pt x="856" y="3248"/>
                    <a:pt x="1374" y="3542"/>
                  </a:cubicBezTo>
                  <a:cubicBezTo>
                    <a:pt x="1659" y="3703"/>
                    <a:pt x="2025" y="3837"/>
                    <a:pt x="2453" y="3864"/>
                  </a:cubicBezTo>
                  <a:cubicBezTo>
                    <a:pt x="2257" y="3311"/>
                    <a:pt x="2088" y="2749"/>
                    <a:pt x="1918" y="2186"/>
                  </a:cubicBezTo>
                  <a:cubicBezTo>
                    <a:pt x="1900" y="2142"/>
                    <a:pt x="1891" y="2097"/>
                    <a:pt x="1873" y="2044"/>
                  </a:cubicBezTo>
                  <a:cubicBezTo>
                    <a:pt x="1285" y="1749"/>
                    <a:pt x="856" y="1312"/>
                    <a:pt x="553" y="920"/>
                  </a:cubicBezTo>
                  <a:cubicBezTo>
                    <a:pt x="170" y="42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8427262" y="499474"/>
              <a:ext cx="103298" cy="177984"/>
            </a:xfrm>
            <a:custGeom>
              <a:avLst/>
              <a:gdLst/>
              <a:ahLst/>
              <a:cxnLst/>
              <a:rect l="l" t="t" r="r" b="b"/>
              <a:pathLst>
                <a:path w="1473" h="2538" extrusionOk="0">
                  <a:moveTo>
                    <a:pt x="47" y="1"/>
                  </a:moveTo>
                  <a:cubicBezTo>
                    <a:pt x="41" y="1"/>
                    <a:pt x="34" y="2"/>
                    <a:pt x="27" y="4"/>
                  </a:cubicBezTo>
                  <a:cubicBezTo>
                    <a:pt x="9" y="4"/>
                    <a:pt x="0" y="31"/>
                    <a:pt x="9" y="49"/>
                  </a:cubicBezTo>
                  <a:cubicBezTo>
                    <a:pt x="9" y="67"/>
                    <a:pt x="482" y="1512"/>
                    <a:pt x="1401" y="2520"/>
                  </a:cubicBezTo>
                  <a:cubicBezTo>
                    <a:pt x="1410" y="2529"/>
                    <a:pt x="1419" y="2538"/>
                    <a:pt x="1428" y="2538"/>
                  </a:cubicBezTo>
                  <a:cubicBezTo>
                    <a:pt x="1437" y="2538"/>
                    <a:pt x="1445" y="2529"/>
                    <a:pt x="1454" y="2529"/>
                  </a:cubicBezTo>
                  <a:cubicBezTo>
                    <a:pt x="1472" y="2511"/>
                    <a:pt x="1472" y="2484"/>
                    <a:pt x="1454" y="2466"/>
                  </a:cubicBezTo>
                  <a:cubicBezTo>
                    <a:pt x="553" y="1467"/>
                    <a:pt x="89" y="40"/>
                    <a:pt x="81" y="22"/>
                  </a:cubicBezTo>
                  <a:cubicBezTo>
                    <a:pt x="74" y="9"/>
                    <a:pt x="6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8433504" y="666518"/>
              <a:ext cx="137730" cy="149231"/>
            </a:xfrm>
            <a:custGeom>
              <a:avLst/>
              <a:gdLst/>
              <a:ahLst/>
              <a:cxnLst/>
              <a:rect l="l" t="t" r="r" b="b"/>
              <a:pathLst>
                <a:path w="1964" h="2128" extrusionOk="0">
                  <a:moveTo>
                    <a:pt x="52" y="1"/>
                  </a:moveTo>
                  <a:cubicBezTo>
                    <a:pt x="46" y="1"/>
                    <a:pt x="41" y="2"/>
                    <a:pt x="36" y="4"/>
                  </a:cubicBezTo>
                  <a:cubicBezTo>
                    <a:pt x="9" y="4"/>
                    <a:pt x="0" y="31"/>
                    <a:pt x="9" y="49"/>
                  </a:cubicBezTo>
                  <a:cubicBezTo>
                    <a:pt x="18" y="67"/>
                    <a:pt x="580" y="1467"/>
                    <a:pt x="1901" y="2118"/>
                  </a:cubicBezTo>
                  <a:cubicBezTo>
                    <a:pt x="1910" y="2127"/>
                    <a:pt x="1918" y="2127"/>
                    <a:pt x="1918" y="2127"/>
                  </a:cubicBezTo>
                  <a:cubicBezTo>
                    <a:pt x="1936" y="2127"/>
                    <a:pt x="1945" y="2118"/>
                    <a:pt x="1954" y="2101"/>
                  </a:cubicBezTo>
                  <a:cubicBezTo>
                    <a:pt x="1963" y="2083"/>
                    <a:pt x="1954" y="2056"/>
                    <a:pt x="1936" y="2047"/>
                  </a:cubicBezTo>
                  <a:cubicBezTo>
                    <a:pt x="643" y="1405"/>
                    <a:pt x="90" y="40"/>
                    <a:pt x="81" y="22"/>
                  </a:cubicBezTo>
                  <a:cubicBezTo>
                    <a:pt x="81" y="9"/>
                    <a:pt x="66"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8471022" y="863577"/>
              <a:ext cx="140255" cy="79174"/>
            </a:xfrm>
            <a:custGeom>
              <a:avLst/>
              <a:gdLst/>
              <a:ahLst/>
              <a:cxnLst/>
              <a:rect l="l" t="t" r="r" b="b"/>
              <a:pathLst>
                <a:path w="2000" h="1129" extrusionOk="0">
                  <a:moveTo>
                    <a:pt x="43" y="1"/>
                  </a:moveTo>
                  <a:cubicBezTo>
                    <a:pt x="38" y="1"/>
                    <a:pt x="32" y="2"/>
                    <a:pt x="27" y="4"/>
                  </a:cubicBezTo>
                  <a:cubicBezTo>
                    <a:pt x="10" y="22"/>
                    <a:pt x="1" y="49"/>
                    <a:pt x="19" y="67"/>
                  </a:cubicBezTo>
                  <a:cubicBezTo>
                    <a:pt x="19" y="76"/>
                    <a:pt x="723" y="1066"/>
                    <a:pt x="1954" y="1128"/>
                  </a:cubicBezTo>
                  <a:lnTo>
                    <a:pt x="1963" y="1128"/>
                  </a:lnTo>
                  <a:cubicBezTo>
                    <a:pt x="1981" y="1128"/>
                    <a:pt x="1999" y="1110"/>
                    <a:pt x="1999" y="1093"/>
                  </a:cubicBezTo>
                  <a:cubicBezTo>
                    <a:pt x="1999" y="1075"/>
                    <a:pt x="1981" y="1057"/>
                    <a:pt x="1963" y="1048"/>
                  </a:cubicBezTo>
                  <a:cubicBezTo>
                    <a:pt x="768" y="986"/>
                    <a:pt x="90" y="31"/>
                    <a:pt x="81" y="22"/>
                  </a:cubicBezTo>
                  <a:cubicBezTo>
                    <a:pt x="74" y="9"/>
                    <a:pt x="58"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8545498" y="1005445"/>
              <a:ext cx="100142" cy="25526"/>
            </a:xfrm>
            <a:custGeom>
              <a:avLst/>
              <a:gdLst/>
              <a:ahLst/>
              <a:cxnLst/>
              <a:rect l="l" t="t" r="r" b="b"/>
              <a:pathLst>
                <a:path w="1428" h="364" extrusionOk="0">
                  <a:moveTo>
                    <a:pt x="41" y="0"/>
                  </a:moveTo>
                  <a:cubicBezTo>
                    <a:pt x="30" y="0"/>
                    <a:pt x="20" y="5"/>
                    <a:pt x="9" y="15"/>
                  </a:cubicBezTo>
                  <a:cubicBezTo>
                    <a:pt x="0" y="33"/>
                    <a:pt x="0" y="60"/>
                    <a:pt x="18" y="69"/>
                  </a:cubicBezTo>
                  <a:cubicBezTo>
                    <a:pt x="45" y="87"/>
                    <a:pt x="464" y="363"/>
                    <a:pt x="1053" y="363"/>
                  </a:cubicBezTo>
                  <a:cubicBezTo>
                    <a:pt x="1160" y="363"/>
                    <a:pt x="1276" y="354"/>
                    <a:pt x="1392" y="336"/>
                  </a:cubicBezTo>
                  <a:cubicBezTo>
                    <a:pt x="1410" y="336"/>
                    <a:pt x="1428" y="310"/>
                    <a:pt x="1419" y="292"/>
                  </a:cubicBezTo>
                  <a:cubicBezTo>
                    <a:pt x="1419" y="265"/>
                    <a:pt x="1392" y="256"/>
                    <a:pt x="1374" y="256"/>
                  </a:cubicBezTo>
                  <a:cubicBezTo>
                    <a:pt x="1266" y="276"/>
                    <a:pt x="1160" y="284"/>
                    <a:pt x="1060" y="284"/>
                  </a:cubicBezTo>
                  <a:cubicBezTo>
                    <a:pt x="485" y="284"/>
                    <a:pt x="70" y="6"/>
                    <a:pt x="63" y="6"/>
                  </a:cubicBezTo>
                  <a:cubicBezTo>
                    <a:pt x="55" y="3"/>
                    <a:pt x="48"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8519831" y="480820"/>
              <a:ext cx="32609" cy="194814"/>
            </a:xfrm>
            <a:custGeom>
              <a:avLst/>
              <a:gdLst/>
              <a:ahLst/>
              <a:cxnLst/>
              <a:rect l="l" t="t" r="r" b="b"/>
              <a:pathLst>
                <a:path w="465" h="2778" extrusionOk="0">
                  <a:moveTo>
                    <a:pt x="46" y="0"/>
                  </a:moveTo>
                  <a:cubicBezTo>
                    <a:pt x="43" y="0"/>
                    <a:pt x="40" y="1"/>
                    <a:pt x="36" y="3"/>
                  </a:cubicBezTo>
                  <a:cubicBezTo>
                    <a:pt x="9" y="12"/>
                    <a:pt x="1" y="29"/>
                    <a:pt x="1" y="47"/>
                  </a:cubicBezTo>
                  <a:cubicBezTo>
                    <a:pt x="384" y="1484"/>
                    <a:pt x="152" y="2715"/>
                    <a:pt x="152" y="2724"/>
                  </a:cubicBezTo>
                  <a:cubicBezTo>
                    <a:pt x="143" y="2750"/>
                    <a:pt x="161" y="2768"/>
                    <a:pt x="179" y="2777"/>
                  </a:cubicBezTo>
                  <a:lnTo>
                    <a:pt x="188" y="2777"/>
                  </a:lnTo>
                  <a:cubicBezTo>
                    <a:pt x="206" y="2777"/>
                    <a:pt x="224" y="2759"/>
                    <a:pt x="232" y="2741"/>
                  </a:cubicBezTo>
                  <a:cubicBezTo>
                    <a:pt x="232" y="2732"/>
                    <a:pt x="464" y="1484"/>
                    <a:pt x="81" y="29"/>
                  </a:cubicBezTo>
                  <a:cubicBezTo>
                    <a:pt x="74" y="15"/>
                    <a:pt x="60"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8573619" y="606068"/>
              <a:ext cx="53858" cy="206525"/>
            </a:xfrm>
            <a:custGeom>
              <a:avLst/>
              <a:gdLst/>
              <a:ahLst/>
              <a:cxnLst/>
              <a:rect l="l" t="t" r="r" b="b"/>
              <a:pathLst>
                <a:path w="768" h="2945" extrusionOk="0">
                  <a:moveTo>
                    <a:pt x="500" y="1"/>
                  </a:moveTo>
                  <a:cubicBezTo>
                    <a:pt x="474" y="10"/>
                    <a:pt x="465" y="28"/>
                    <a:pt x="465" y="45"/>
                  </a:cubicBezTo>
                  <a:cubicBezTo>
                    <a:pt x="688" y="1928"/>
                    <a:pt x="19" y="2873"/>
                    <a:pt x="19" y="2882"/>
                  </a:cubicBezTo>
                  <a:cubicBezTo>
                    <a:pt x="1" y="2900"/>
                    <a:pt x="10" y="2927"/>
                    <a:pt x="19" y="2936"/>
                  </a:cubicBezTo>
                  <a:cubicBezTo>
                    <a:pt x="28" y="2945"/>
                    <a:pt x="36" y="2945"/>
                    <a:pt x="45" y="2945"/>
                  </a:cubicBezTo>
                  <a:cubicBezTo>
                    <a:pt x="54" y="2945"/>
                    <a:pt x="72" y="2945"/>
                    <a:pt x="81" y="2927"/>
                  </a:cubicBezTo>
                  <a:cubicBezTo>
                    <a:pt x="108" y="2891"/>
                    <a:pt x="768" y="1955"/>
                    <a:pt x="545" y="37"/>
                  </a:cubicBezTo>
                  <a:cubicBezTo>
                    <a:pt x="536" y="19"/>
                    <a:pt x="518"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8617449" y="754178"/>
              <a:ext cx="70759" cy="184786"/>
            </a:xfrm>
            <a:custGeom>
              <a:avLst/>
              <a:gdLst/>
              <a:ahLst/>
              <a:cxnLst/>
              <a:rect l="l" t="t" r="r" b="b"/>
              <a:pathLst>
                <a:path w="1009" h="2635" extrusionOk="0">
                  <a:moveTo>
                    <a:pt x="959" y="1"/>
                  </a:moveTo>
                  <a:cubicBezTo>
                    <a:pt x="940" y="1"/>
                    <a:pt x="928" y="17"/>
                    <a:pt x="928" y="39"/>
                  </a:cubicBezTo>
                  <a:cubicBezTo>
                    <a:pt x="866" y="1680"/>
                    <a:pt x="18" y="2555"/>
                    <a:pt x="9" y="2563"/>
                  </a:cubicBezTo>
                  <a:cubicBezTo>
                    <a:pt x="0" y="2581"/>
                    <a:pt x="0" y="2608"/>
                    <a:pt x="9" y="2626"/>
                  </a:cubicBezTo>
                  <a:cubicBezTo>
                    <a:pt x="18" y="2635"/>
                    <a:pt x="27" y="2635"/>
                    <a:pt x="36" y="2635"/>
                  </a:cubicBezTo>
                  <a:cubicBezTo>
                    <a:pt x="54" y="2635"/>
                    <a:pt x="63" y="2635"/>
                    <a:pt x="72" y="2626"/>
                  </a:cubicBezTo>
                  <a:cubicBezTo>
                    <a:pt x="81" y="2617"/>
                    <a:pt x="946" y="1716"/>
                    <a:pt x="1008" y="39"/>
                  </a:cubicBezTo>
                  <a:cubicBezTo>
                    <a:pt x="1008" y="21"/>
                    <a:pt x="990" y="3"/>
                    <a:pt x="973" y="3"/>
                  </a:cubicBezTo>
                  <a:cubicBezTo>
                    <a:pt x="968" y="2"/>
                    <a:pt x="963"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8648726" y="928655"/>
              <a:ext cx="79525" cy="97267"/>
            </a:xfrm>
            <a:custGeom>
              <a:avLst/>
              <a:gdLst/>
              <a:ahLst/>
              <a:cxnLst/>
              <a:rect l="l" t="t" r="r" b="b"/>
              <a:pathLst>
                <a:path w="1134" h="1387" extrusionOk="0">
                  <a:moveTo>
                    <a:pt x="1087" y="1"/>
                  </a:moveTo>
                  <a:cubicBezTo>
                    <a:pt x="1071" y="1"/>
                    <a:pt x="1059" y="9"/>
                    <a:pt x="1053" y="22"/>
                  </a:cubicBezTo>
                  <a:cubicBezTo>
                    <a:pt x="580" y="1110"/>
                    <a:pt x="36" y="1307"/>
                    <a:pt x="27" y="1315"/>
                  </a:cubicBezTo>
                  <a:cubicBezTo>
                    <a:pt x="9" y="1315"/>
                    <a:pt x="0" y="1342"/>
                    <a:pt x="0" y="1360"/>
                  </a:cubicBezTo>
                  <a:cubicBezTo>
                    <a:pt x="9" y="1378"/>
                    <a:pt x="27" y="1387"/>
                    <a:pt x="45" y="1387"/>
                  </a:cubicBezTo>
                  <a:lnTo>
                    <a:pt x="54" y="1387"/>
                  </a:lnTo>
                  <a:cubicBezTo>
                    <a:pt x="81" y="1378"/>
                    <a:pt x="634" y="1182"/>
                    <a:pt x="1124" y="49"/>
                  </a:cubicBezTo>
                  <a:cubicBezTo>
                    <a:pt x="1133" y="31"/>
                    <a:pt x="1124" y="13"/>
                    <a:pt x="1106" y="4"/>
                  </a:cubicBezTo>
                  <a:cubicBezTo>
                    <a:pt x="1099" y="2"/>
                    <a:pt x="1093" y="1"/>
                    <a:pt x="1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8405313" y="368125"/>
              <a:ext cx="332895" cy="712215"/>
            </a:xfrm>
            <a:custGeom>
              <a:avLst/>
              <a:gdLst/>
              <a:ahLst/>
              <a:cxnLst/>
              <a:rect l="l" t="t" r="r" b="b"/>
              <a:pathLst>
                <a:path w="4747" h="10156" extrusionOk="0">
                  <a:moveTo>
                    <a:pt x="483" y="280"/>
                  </a:moveTo>
                  <a:cubicBezTo>
                    <a:pt x="3989" y="4464"/>
                    <a:pt x="4586" y="6980"/>
                    <a:pt x="4462" y="8363"/>
                  </a:cubicBezTo>
                  <a:cubicBezTo>
                    <a:pt x="4372" y="9389"/>
                    <a:pt x="3891" y="9862"/>
                    <a:pt x="3739" y="9986"/>
                  </a:cubicBezTo>
                  <a:cubicBezTo>
                    <a:pt x="3739" y="9995"/>
                    <a:pt x="3730" y="9995"/>
                    <a:pt x="3730" y="10004"/>
                  </a:cubicBezTo>
                  <a:cubicBezTo>
                    <a:pt x="3721" y="10004"/>
                    <a:pt x="3712" y="9995"/>
                    <a:pt x="3703" y="9995"/>
                  </a:cubicBezTo>
                  <a:cubicBezTo>
                    <a:pt x="3516" y="9986"/>
                    <a:pt x="2847" y="9897"/>
                    <a:pt x="2151" y="9130"/>
                  </a:cubicBezTo>
                  <a:cubicBezTo>
                    <a:pt x="1223" y="8104"/>
                    <a:pt x="188" y="5731"/>
                    <a:pt x="483" y="280"/>
                  </a:cubicBezTo>
                  <a:close/>
                  <a:moveTo>
                    <a:pt x="417" y="0"/>
                  </a:moveTo>
                  <a:cubicBezTo>
                    <a:pt x="409" y="0"/>
                    <a:pt x="401" y="1"/>
                    <a:pt x="394" y="4"/>
                  </a:cubicBezTo>
                  <a:cubicBezTo>
                    <a:pt x="367" y="13"/>
                    <a:pt x="340" y="40"/>
                    <a:pt x="340" y="75"/>
                  </a:cubicBezTo>
                  <a:cubicBezTo>
                    <a:pt x="1" y="5713"/>
                    <a:pt x="1080" y="8175"/>
                    <a:pt x="2035" y="9237"/>
                  </a:cubicBezTo>
                  <a:cubicBezTo>
                    <a:pt x="2767" y="10049"/>
                    <a:pt x="3489" y="10147"/>
                    <a:pt x="3694" y="10156"/>
                  </a:cubicBezTo>
                  <a:lnTo>
                    <a:pt x="3703" y="10156"/>
                  </a:lnTo>
                  <a:cubicBezTo>
                    <a:pt x="3730" y="10156"/>
                    <a:pt x="3757" y="10147"/>
                    <a:pt x="3766" y="10120"/>
                  </a:cubicBezTo>
                  <a:cubicBezTo>
                    <a:pt x="3777" y="10124"/>
                    <a:pt x="3788" y="10126"/>
                    <a:pt x="3799" y="10126"/>
                  </a:cubicBezTo>
                  <a:cubicBezTo>
                    <a:pt x="3815" y="10126"/>
                    <a:pt x="3830" y="10122"/>
                    <a:pt x="3846" y="10111"/>
                  </a:cubicBezTo>
                  <a:cubicBezTo>
                    <a:pt x="4007" y="9978"/>
                    <a:pt x="4524" y="9469"/>
                    <a:pt x="4622" y="8381"/>
                  </a:cubicBezTo>
                  <a:cubicBezTo>
                    <a:pt x="4747" y="6944"/>
                    <a:pt x="4131" y="4339"/>
                    <a:pt x="483" y="22"/>
                  </a:cubicBezTo>
                  <a:cubicBezTo>
                    <a:pt x="463" y="9"/>
                    <a:pt x="439" y="0"/>
                    <a:pt x="417"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8482944" y="538886"/>
              <a:ext cx="219008" cy="592788"/>
            </a:xfrm>
            <a:custGeom>
              <a:avLst/>
              <a:gdLst/>
              <a:ahLst/>
              <a:cxnLst/>
              <a:rect l="l" t="t" r="r" b="b"/>
              <a:pathLst>
                <a:path w="3123" h="8453" extrusionOk="0">
                  <a:moveTo>
                    <a:pt x="1588" y="4857"/>
                  </a:moveTo>
                  <a:lnTo>
                    <a:pt x="1588" y="4857"/>
                  </a:lnTo>
                  <a:cubicBezTo>
                    <a:pt x="1731" y="5259"/>
                    <a:pt x="1874" y="5660"/>
                    <a:pt x="2007" y="6053"/>
                  </a:cubicBezTo>
                  <a:lnTo>
                    <a:pt x="2079" y="6231"/>
                  </a:lnTo>
                  <a:cubicBezTo>
                    <a:pt x="2106" y="6311"/>
                    <a:pt x="2132" y="6392"/>
                    <a:pt x="2159" y="6463"/>
                  </a:cubicBezTo>
                  <a:cubicBezTo>
                    <a:pt x="2123" y="6392"/>
                    <a:pt x="2097" y="6311"/>
                    <a:pt x="2070" y="6240"/>
                  </a:cubicBezTo>
                  <a:cubicBezTo>
                    <a:pt x="1891" y="5785"/>
                    <a:pt x="1740" y="5321"/>
                    <a:pt x="1588" y="4857"/>
                  </a:cubicBezTo>
                  <a:close/>
                  <a:moveTo>
                    <a:pt x="116" y="0"/>
                  </a:moveTo>
                  <a:cubicBezTo>
                    <a:pt x="107" y="0"/>
                    <a:pt x="99" y="2"/>
                    <a:pt x="89" y="4"/>
                  </a:cubicBezTo>
                  <a:cubicBezTo>
                    <a:pt x="0" y="40"/>
                    <a:pt x="27" y="138"/>
                    <a:pt x="72" y="290"/>
                  </a:cubicBezTo>
                  <a:cubicBezTo>
                    <a:pt x="205" y="736"/>
                    <a:pt x="339" y="1191"/>
                    <a:pt x="464" y="1637"/>
                  </a:cubicBezTo>
                  <a:lnTo>
                    <a:pt x="518" y="1833"/>
                  </a:lnTo>
                  <a:cubicBezTo>
                    <a:pt x="741" y="2591"/>
                    <a:pt x="955" y="3323"/>
                    <a:pt x="1178" y="4072"/>
                  </a:cubicBezTo>
                  <a:lnTo>
                    <a:pt x="1196" y="4108"/>
                  </a:lnTo>
                  <a:cubicBezTo>
                    <a:pt x="1410" y="4831"/>
                    <a:pt x="1642" y="5580"/>
                    <a:pt x="1918" y="6294"/>
                  </a:cubicBezTo>
                  <a:cubicBezTo>
                    <a:pt x="2097" y="6749"/>
                    <a:pt x="2293" y="7221"/>
                    <a:pt x="2525" y="7676"/>
                  </a:cubicBezTo>
                  <a:cubicBezTo>
                    <a:pt x="2668" y="7953"/>
                    <a:pt x="2801" y="8194"/>
                    <a:pt x="2944" y="8408"/>
                  </a:cubicBezTo>
                  <a:cubicBezTo>
                    <a:pt x="2962" y="8435"/>
                    <a:pt x="2989" y="8452"/>
                    <a:pt x="3024" y="8452"/>
                  </a:cubicBezTo>
                  <a:lnTo>
                    <a:pt x="3051" y="8452"/>
                  </a:lnTo>
                  <a:cubicBezTo>
                    <a:pt x="3051" y="8444"/>
                    <a:pt x="3060" y="8444"/>
                    <a:pt x="3060" y="8444"/>
                  </a:cubicBezTo>
                  <a:cubicBezTo>
                    <a:pt x="3105" y="8417"/>
                    <a:pt x="3123" y="8372"/>
                    <a:pt x="3096" y="8328"/>
                  </a:cubicBezTo>
                  <a:cubicBezTo>
                    <a:pt x="2980" y="8087"/>
                    <a:pt x="2864" y="7837"/>
                    <a:pt x="2757" y="7578"/>
                  </a:cubicBezTo>
                  <a:cubicBezTo>
                    <a:pt x="2587" y="7177"/>
                    <a:pt x="2418" y="6731"/>
                    <a:pt x="2222" y="6187"/>
                  </a:cubicBezTo>
                  <a:lnTo>
                    <a:pt x="2159" y="5999"/>
                  </a:lnTo>
                  <a:cubicBezTo>
                    <a:pt x="1927" y="5339"/>
                    <a:pt x="1686" y="4661"/>
                    <a:pt x="1463" y="3983"/>
                  </a:cubicBezTo>
                  <a:cubicBezTo>
                    <a:pt x="1222" y="3252"/>
                    <a:pt x="990" y="2511"/>
                    <a:pt x="750" y="1762"/>
                  </a:cubicBezTo>
                  <a:lnTo>
                    <a:pt x="643" y="1414"/>
                  </a:lnTo>
                  <a:cubicBezTo>
                    <a:pt x="518" y="1030"/>
                    <a:pt x="393" y="620"/>
                    <a:pt x="259" y="227"/>
                  </a:cubicBezTo>
                  <a:cubicBezTo>
                    <a:pt x="219" y="99"/>
                    <a:pt x="186"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3" name="Google Shape;3043;p9"/>
          <p:cNvGrpSpPr/>
          <p:nvPr/>
        </p:nvGrpSpPr>
        <p:grpSpPr>
          <a:xfrm rot="-7903543">
            <a:off x="5405680" y="-400332"/>
            <a:ext cx="714936" cy="1083687"/>
            <a:chOff x="4989675" y="1516750"/>
            <a:chExt cx="316950" cy="480425"/>
          </a:xfrm>
        </p:grpSpPr>
        <p:sp>
          <p:nvSpPr>
            <p:cNvPr id="3044" name="Google Shape;3044;p9"/>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6" name="Google Shape;3056;p9"/>
          <p:cNvGrpSpPr/>
          <p:nvPr/>
        </p:nvGrpSpPr>
        <p:grpSpPr>
          <a:xfrm>
            <a:off x="766794" y="766662"/>
            <a:ext cx="255724" cy="239066"/>
            <a:chOff x="3829100" y="1083350"/>
            <a:chExt cx="105925" cy="99025"/>
          </a:xfrm>
        </p:grpSpPr>
        <p:sp>
          <p:nvSpPr>
            <p:cNvPr id="3057" name="Google Shape;3057;p9"/>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3" name="Google Shape;3063;p9"/>
          <p:cNvGrpSpPr/>
          <p:nvPr/>
        </p:nvGrpSpPr>
        <p:grpSpPr>
          <a:xfrm rot="9233544">
            <a:off x="8045652" y="3874467"/>
            <a:ext cx="255727" cy="239069"/>
            <a:chOff x="3829100" y="1083350"/>
            <a:chExt cx="105925" cy="99025"/>
          </a:xfrm>
        </p:grpSpPr>
        <p:sp>
          <p:nvSpPr>
            <p:cNvPr id="3064" name="Google Shape;3064;p9"/>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0" name="Google Shape;3070;p9"/>
          <p:cNvGrpSpPr/>
          <p:nvPr/>
        </p:nvGrpSpPr>
        <p:grpSpPr>
          <a:xfrm>
            <a:off x="3577269" y="4840255"/>
            <a:ext cx="145274" cy="140748"/>
            <a:chOff x="3829100" y="1124075"/>
            <a:chExt cx="60175" cy="58300"/>
          </a:xfrm>
        </p:grpSpPr>
        <p:sp>
          <p:nvSpPr>
            <p:cNvPr id="3071" name="Google Shape;3071;p9"/>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9"/>
          <p:cNvGrpSpPr/>
          <p:nvPr/>
        </p:nvGrpSpPr>
        <p:grpSpPr>
          <a:xfrm>
            <a:off x="6260219" y="257392"/>
            <a:ext cx="145274" cy="140748"/>
            <a:chOff x="3829100" y="1124075"/>
            <a:chExt cx="60175" cy="58300"/>
          </a:xfrm>
        </p:grpSpPr>
        <p:sp>
          <p:nvSpPr>
            <p:cNvPr id="3075" name="Google Shape;3075;p9"/>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8" name="Google Shape;3078;p9"/>
          <p:cNvGrpSpPr/>
          <p:nvPr/>
        </p:nvGrpSpPr>
        <p:grpSpPr>
          <a:xfrm rot="2313590">
            <a:off x="5547345" y="4459436"/>
            <a:ext cx="714919" cy="1083717"/>
            <a:chOff x="4989675" y="1516750"/>
            <a:chExt cx="316950" cy="480425"/>
          </a:xfrm>
        </p:grpSpPr>
        <p:sp>
          <p:nvSpPr>
            <p:cNvPr id="3079" name="Google Shape;3079;p9"/>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1" name="Google Shape;3091;p9"/>
          <p:cNvGrpSpPr/>
          <p:nvPr/>
        </p:nvGrpSpPr>
        <p:grpSpPr>
          <a:xfrm>
            <a:off x="2398718" y="4619525"/>
            <a:ext cx="717512" cy="763539"/>
            <a:chOff x="7825794" y="3536048"/>
            <a:chExt cx="1670575" cy="1777739"/>
          </a:xfrm>
        </p:grpSpPr>
        <p:sp>
          <p:nvSpPr>
            <p:cNvPr id="3092" name="Google Shape;3092;p9"/>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9"/>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9"/>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9"/>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527"/>
        <p:cNvGrpSpPr/>
        <p:nvPr/>
      </p:nvGrpSpPr>
      <p:grpSpPr>
        <a:xfrm>
          <a:off x="0" y="0"/>
          <a:ext cx="0" cy="0"/>
          <a:chOff x="0" y="0"/>
          <a:chExt cx="0" cy="0"/>
        </a:xfrm>
      </p:grpSpPr>
      <p:sp>
        <p:nvSpPr>
          <p:cNvPr id="5528" name="Google Shape;5528;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29" name="Google Shape;5529;p16"/>
          <p:cNvSpPr txBox="1">
            <a:spLocks noGrp="1"/>
          </p:cNvSpPr>
          <p:nvPr>
            <p:ph type="title" idx="2"/>
          </p:nvPr>
        </p:nvSpPr>
        <p:spPr>
          <a:xfrm>
            <a:off x="720000" y="2834900"/>
            <a:ext cx="20868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None/>
              <a:defRPr sz="2400">
                <a:solidFill>
                  <a:schemeClr val="lt2"/>
                </a:solidFill>
              </a:defRPr>
            </a:lvl1pPr>
            <a:lvl2pPr lvl="1"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2pPr>
            <a:lvl3pPr lvl="2"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3pPr>
            <a:lvl4pPr lvl="3"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4pPr>
            <a:lvl5pPr lvl="4"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5pPr>
            <a:lvl6pPr lvl="5"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6pPr>
            <a:lvl7pPr lvl="6"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7pPr>
            <a:lvl8pPr lvl="7"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8pPr>
            <a:lvl9pPr lvl="8"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9pPr>
          </a:lstStyle>
          <a:p>
            <a:endParaRPr/>
          </a:p>
        </p:txBody>
      </p:sp>
      <p:sp>
        <p:nvSpPr>
          <p:cNvPr id="5530" name="Google Shape;5530;p16"/>
          <p:cNvSpPr txBox="1">
            <a:spLocks noGrp="1"/>
          </p:cNvSpPr>
          <p:nvPr>
            <p:ph type="subTitle" idx="1"/>
          </p:nvPr>
        </p:nvSpPr>
        <p:spPr>
          <a:xfrm>
            <a:off x="720002" y="33193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31" name="Google Shape;5531;p16"/>
          <p:cNvSpPr txBox="1">
            <a:spLocks noGrp="1"/>
          </p:cNvSpPr>
          <p:nvPr>
            <p:ph type="title" idx="3"/>
          </p:nvPr>
        </p:nvSpPr>
        <p:spPr>
          <a:xfrm>
            <a:off x="3528600" y="2834825"/>
            <a:ext cx="20868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None/>
              <a:defRPr sz="2400">
                <a:solidFill>
                  <a:schemeClr val="lt2"/>
                </a:solidFill>
              </a:defRPr>
            </a:lvl1pPr>
            <a:lvl2pPr lvl="1"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2pPr>
            <a:lvl3pPr lvl="2"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3pPr>
            <a:lvl4pPr lvl="3"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4pPr>
            <a:lvl5pPr lvl="4"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5pPr>
            <a:lvl6pPr lvl="5"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6pPr>
            <a:lvl7pPr lvl="6"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7pPr>
            <a:lvl8pPr lvl="7"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8pPr>
            <a:lvl9pPr lvl="8"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9pPr>
          </a:lstStyle>
          <a:p>
            <a:endParaRPr/>
          </a:p>
        </p:txBody>
      </p:sp>
      <p:sp>
        <p:nvSpPr>
          <p:cNvPr id="5532" name="Google Shape;5532;p16"/>
          <p:cNvSpPr txBox="1">
            <a:spLocks noGrp="1"/>
          </p:cNvSpPr>
          <p:nvPr>
            <p:ph type="subTitle" idx="4"/>
          </p:nvPr>
        </p:nvSpPr>
        <p:spPr>
          <a:xfrm>
            <a:off x="3528597" y="33193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33" name="Google Shape;5533;p16"/>
          <p:cNvSpPr txBox="1">
            <a:spLocks noGrp="1"/>
          </p:cNvSpPr>
          <p:nvPr>
            <p:ph type="title" idx="5"/>
          </p:nvPr>
        </p:nvSpPr>
        <p:spPr>
          <a:xfrm>
            <a:off x="6337199" y="2834825"/>
            <a:ext cx="20868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None/>
              <a:defRPr sz="2400">
                <a:solidFill>
                  <a:schemeClr val="lt2"/>
                </a:solidFill>
              </a:defRPr>
            </a:lvl1pPr>
            <a:lvl2pPr lvl="1"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2pPr>
            <a:lvl3pPr lvl="2"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3pPr>
            <a:lvl4pPr lvl="3"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4pPr>
            <a:lvl5pPr lvl="4"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5pPr>
            <a:lvl6pPr lvl="5"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6pPr>
            <a:lvl7pPr lvl="6"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7pPr>
            <a:lvl8pPr lvl="7"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8pPr>
            <a:lvl9pPr lvl="8" algn="ctr" rtl="0">
              <a:spcBef>
                <a:spcPts val="0"/>
              </a:spcBef>
              <a:spcAft>
                <a:spcPts val="0"/>
              </a:spcAft>
              <a:buClr>
                <a:schemeClr val="lt2"/>
              </a:buClr>
              <a:buSzPts val="2400"/>
              <a:buFont typeface="Titan One"/>
              <a:buNone/>
              <a:defRPr sz="2400">
                <a:solidFill>
                  <a:schemeClr val="lt2"/>
                </a:solidFill>
                <a:latin typeface="Titan One"/>
                <a:ea typeface="Titan One"/>
                <a:cs typeface="Titan One"/>
                <a:sym typeface="Titan One"/>
              </a:defRPr>
            </a:lvl9pPr>
          </a:lstStyle>
          <a:p>
            <a:endParaRPr/>
          </a:p>
        </p:txBody>
      </p:sp>
      <p:sp>
        <p:nvSpPr>
          <p:cNvPr id="5534" name="Google Shape;5534;p16"/>
          <p:cNvSpPr txBox="1">
            <a:spLocks noGrp="1"/>
          </p:cNvSpPr>
          <p:nvPr>
            <p:ph type="subTitle" idx="6"/>
          </p:nvPr>
        </p:nvSpPr>
        <p:spPr>
          <a:xfrm>
            <a:off x="6337198" y="33193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5535"/>
        <p:cNvGrpSpPr/>
        <p:nvPr/>
      </p:nvGrpSpPr>
      <p:grpSpPr>
        <a:xfrm>
          <a:off x="0" y="0"/>
          <a:ext cx="0" cy="0"/>
          <a:chOff x="0" y="0"/>
          <a:chExt cx="0" cy="0"/>
        </a:xfrm>
      </p:grpSpPr>
      <p:sp>
        <p:nvSpPr>
          <p:cNvPr id="5536" name="Google Shape;5536;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7" name="Google Shape;5537;p17"/>
          <p:cNvSpPr txBox="1">
            <a:spLocks noGrp="1"/>
          </p:cNvSpPr>
          <p:nvPr>
            <p:ph type="title" idx="2"/>
          </p:nvPr>
        </p:nvSpPr>
        <p:spPr>
          <a:xfrm>
            <a:off x="2424850" y="1792875"/>
            <a:ext cx="1978200" cy="41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None/>
              <a:defRPr sz="2400">
                <a:solidFill>
                  <a:schemeClr val="lt2"/>
                </a:solidFill>
              </a:defRPr>
            </a:lvl1pPr>
            <a:lvl2pPr lvl="1" algn="ctr" rtl="0">
              <a:spcBef>
                <a:spcPts val="0"/>
              </a:spcBef>
              <a:spcAft>
                <a:spcPts val="0"/>
              </a:spcAft>
              <a:buClr>
                <a:schemeClr val="lt2"/>
              </a:buClr>
              <a:buSzPts val="2400"/>
              <a:buNone/>
              <a:defRPr sz="2400">
                <a:solidFill>
                  <a:schemeClr val="lt2"/>
                </a:solidFill>
              </a:defRPr>
            </a:lvl2pPr>
            <a:lvl3pPr lvl="2" algn="ctr" rtl="0">
              <a:spcBef>
                <a:spcPts val="0"/>
              </a:spcBef>
              <a:spcAft>
                <a:spcPts val="0"/>
              </a:spcAft>
              <a:buClr>
                <a:schemeClr val="lt2"/>
              </a:buClr>
              <a:buSzPts val="2400"/>
              <a:buNone/>
              <a:defRPr sz="2400">
                <a:solidFill>
                  <a:schemeClr val="lt2"/>
                </a:solidFill>
              </a:defRPr>
            </a:lvl3pPr>
            <a:lvl4pPr lvl="3" algn="ctr" rtl="0">
              <a:spcBef>
                <a:spcPts val="0"/>
              </a:spcBef>
              <a:spcAft>
                <a:spcPts val="0"/>
              </a:spcAft>
              <a:buClr>
                <a:schemeClr val="lt2"/>
              </a:buClr>
              <a:buSzPts val="2400"/>
              <a:buNone/>
              <a:defRPr sz="2400">
                <a:solidFill>
                  <a:schemeClr val="lt2"/>
                </a:solidFill>
              </a:defRPr>
            </a:lvl4pPr>
            <a:lvl5pPr lvl="4" algn="ctr" rtl="0">
              <a:spcBef>
                <a:spcPts val="0"/>
              </a:spcBef>
              <a:spcAft>
                <a:spcPts val="0"/>
              </a:spcAft>
              <a:buClr>
                <a:schemeClr val="lt2"/>
              </a:buClr>
              <a:buSzPts val="2400"/>
              <a:buNone/>
              <a:defRPr sz="2400">
                <a:solidFill>
                  <a:schemeClr val="lt2"/>
                </a:solidFill>
              </a:defRPr>
            </a:lvl5pPr>
            <a:lvl6pPr lvl="5" algn="ctr" rtl="0">
              <a:spcBef>
                <a:spcPts val="0"/>
              </a:spcBef>
              <a:spcAft>
                <a:spcPts val="0"/>
              </a:spcAft>
              <a:buClr>
                <a:schemeClr val="lt2"/>
              </a:buClr>
              <a:buSzPts val="2400"/>
              <a:buNone/>
              <a:defRPr sz="2400">
                <a:solidFill>
                  <a:schemeClr val="lt2"/>
                </a:solidFill>
              </a:defRPr>
            </a:lvl6pPr>
            <a:lvl7pPr lvl="6" algn="ctr" rtl="0">
              <a:spcBef>
                <a:spcPts val="0"/>
              </a:spcBef>
              <a:spcAft>
                <a:spcPts val="0"/>
              </a:spcAft>
              <a:buClr>
                <a:schemeClr val="lt2"/>
              </a:buClr>
              <a:buSzPts val="2400"/>
              <a:buNone/>
              <a:defRPr sz="2400">
                <a:solidFill>
                  <a:schemeClr val="lt2"/>
                </a:solidFill>
              </a:defRPr>
            </a:lvl7pPr>
            <a:lvl8pPr lvl="7" algn="ctr" rtl="0">
              <a:spcBef>
                <a:spcPts val="0"/>
              </a:spcBef>
              <a:spcAft>
                <a:spcPts val="0"/>
              </a:spcAft>
              <a:buClr>
                <a:schemeClr val="lt2"/>
              </a:buClr>
              <a:buSzPts val="2400"/>
              <a:buNone/>
              <a:defRPr sz="2400">
                <a:solidFill>
                  <a:schemeClr val="lt2"/>
                </a:solidFill>
              </a:defRPr>
            </a:lvl8pPr>
            <a:lvl9pPr lvl="8" algn="ctr" rtl="0">
              <a:spcBef>
                <a:spcPts val="0"/>
              </a:spcBef>
              <a:spcAft>
                <a:spcPts val="0"/>
              </a:spcAft>
              <a:buClr>
                <a:schemeClr val="lt2"/>
              </a:buClr>
              <a:buSzPts val="2400"/>
              <a:buNone/>
              <a:defRPr sz="2400">
                <a:solidFill>
                  <a:schemeClr val="lt2"/>
                </a:solidFill>
              </a:defRPr>
            </a:lvl9pPr>
          </a:lstStyle>
          <a:p>
            <a:endParaRPr/>
          </a:p>
        </p:txBody>
      </p:sp>
      <p:sp>
        <p:nvSpPr>
          <p:cNvPr id="5538" name="Google Shape;5538;p17"/>
          <p:cNvSpPr txBox="1">
            <a:spLocks noGrp="1"/>
          </p:cNvSpPr>
          <p:nvPr>
            <p:ph type="subTitle" idx="1"/>
          </p:nvPr>
        </p:nvSpPr>
        <p:spPr>
          <a:xfrm>
            <a:off x="2424850" y="2204775"/>
            <a:ext cx="19782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39" name="Google Shape;5539;p17"/>
          <p:cNvSpPr txBox="1">
            <a:spLocks noGrp="1"/>
          </p:cNvSpPr>
          <p:nvPr>
            <p:ph type="title" idx="3"/>
          </p:nvPr>
        </p:nvSpPr>
        <p:spPr>
          <a:xfrm>
            <a:off x="4740954" y="1792875"/>
            <a:ext cx="1978200" cy="41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None/>
              <a:defRPr sz="2400">
                <a:solidFill>
                  <a:schemeClr val="lt2"/>
                </a:solidFill>
              </a:defRPr>
            </a:lvl1pPr>
            <a:lvl2pPr lvl="1" algn="ctr" rtl="0">
              <a:spcBef>
                <a:spcPts val="0"/>
              </a:spcBef>
              <a:spcAft>
                <a:spcPts val="0"/>
              </a:spcAft>
              <a:buClr>
                <a:schemeClr val="lt2"/>
              </a:buClr>
              <a:buSzPts val="2400"/>
              <a:buNone/>
              <a:defRPr sz="2400">
                <a:solidFill>
                  <a:schemeClr val="lt2"/>
                </a:solidFill>
              </a:defRPr>
            </a:lvl2pPr>
            <a:lvl3pPr lvl="2" algn="ctr" rtl="0">
              <a:spcBef>
                <a:spcPts val="0"/>
              </a:spcBef>
              <a:spcAft>
                <a:spcPts val="0"/>
              </a:spcAft>
              <a:buClr>
                <a:schemeClr val="lt2"/>
              </a:buClr>
              <a:buSzPts val="2400"/>
              <a:buNone/>
              <a:defRPr sz="2400">
                <a:solidFill>
                  <a:schemeClr val="lt2"/>
                </a:solidFill>
              </a:defRPr>
            </a:lvl3pPr>
            <a:lvl4pPr lvl="3" algn="ctr" rtl="0">
              <a:spcBef>
                <a:spcPts val="0"/>
              </a:spcBef>
              <a:spcAft>
                <a:spcPts val="0"/>
              </a:spcAft>
              <a:buClr>
                <a:schemeClr val="lt2"/>
              </a:buClr>
              <a:buSzPts val="2400"/>
              <a:buNone/>
              <a:defRPr sz="2400">
                <a:solidFill>
                  <a:schemeClr val="lt2"/>
                </a:solidFill>
              </a:defRPr>
            </a:lvl4pPr>
            <a:lvl5pPr lvl="4" algn="ctr" rtl="0">
              <a:spcBef>
                <a:spcPts val="0"/>
              </a:spcBef>
              <a:spcAft>
                <a:spcPts val="0"/>
              </a:spcAft>
              <a:buClr>
                <a:schemeClr val="lt2"/>
              </a:buClr>
              <a:buSzPts val="2400"/>
              <a:buNone/>
              <a:defRPr sz="2400">
                <a:solidFill>
                  <a:schemeClr val="lt2"/>
                </a:solidFill>
              </a:defRPr>
            </a:lvl5pPr>
            <a:lvl6pPr lvl="5" algn="ctr" rtl="0">
              <a:spcBef>
                <a:spcPts val="0"/>
              </a:spcBef>
              <a:spcAft>
                <a:spcPts val="0"/>
              </a:spcAft>
              <a:buClr>
                <a:schemeClr val="lt2"/>
              </a:buClr>
              <a:buSzPts val="2400"/>
              <a:buNone/>
              <a:defRPr sz="2400">
                <a:solidFill>
                  <a:schemeClr val="lt2"/>
                </a:solidFill>
              </a:defRPr>
            </a:lvl6pPr>
            <a:lvl7pPr lvl="6" algn="ctr" rtl="0">
              <a:spcBef>
                <a:spcPts val="0"/>
              </a:spcBef>
              <a:spcAft>
                <a:spcPts val="0"/>
              </a:spcAft>
              <a:buClr>
                <a:schemeClr val="lt2"/>
              </a:buClr>
              <a:buSzPts val="2400"/>
              <a:buNone/>
              <a:defRPr sz="2400">
                <a:solidFill>
                  <a:schemeClr val="lt2"/>
                </a:solidFill>
              </a:defRPr>
            </a:lvl7pPr>
            <a:lvl8pPr lvl="7" algn="ctr" rtl="0">
              <a:spcBef>
                <a:spcPts val="0"/>
              </a:spcBef>
              <a:spcAft>
                <a:spcPts val="0"/>
              </a:spcAft>
              <a:buClr>
                <a:schemeClr val="lt2"/>
              </a:buClr>
              <a:buSzPts val="2400"/>
              <a:buNone/>
              <a:defRPr sz="2400">
                <a:solidFill>
                  <a:schemeClr val="lt2"/>
                </a:solidFill>
              </a:defRPr>
            </a:lvl8pPr>
            <a:lvl9pPr lvl="8" algn="ctr" rtl="0">
              <a:spcBef>
                <a:spcPts val="0"/>
              </a:spcBef>
              <a:spcAft>
                <a:spcPts val="0"/>
              </a:spcAft>
              <a:buClr>
                <a:schemeClr val="lt2"/>
              </a:buClr>
              <a:buSzPts val="2400"/>
              <a:buNone/>
              <a:defRPr sz="2400">
                <a:solidFill>
                  <a:schemeClr val="lt2"/>
                </a:solidFill>
              </a:defRPr>
            </a:lvl9pPr>
          </a:lstStyle>
          <a:p>
            <a:endParaRPr/>
          </a:p>
        </p:txBody>
      </p:sp>
      <p:sp>
        <p:nvSpPr>
          <p:cNvPr id="5540" name="Google Shape;5540;p17"/>
          <p:cNvSpPr txBox="1">
            <a:spLocks noGrp="1"/>
          </p:cNvSpPr>
          <p:nvPr>
            <p:ph type="subTitle" idx="4"/>
          </p:nvPr>
        </p:nvSpPr>
        <p:spPr>
          <a:xfrm>
            <a:off x="4740952" y="2204775"/>
            <a:ext cx="19782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41" name="Google Shape;5541;p17"/>
          <p:cNvSpPr txBox="1">
            <a:spLocks noGrp="1"/>
          </p:cNvSpPr>
          <p:nvPr>
            <p:ph type="title" idx="5"/>
          </p:nvPr>
        </p:nvSpPr>
        <p:spPr>
          <a:xfrm>
            <a:off x="2424850" y="3226275"/>
            <a:ext cx="1978200" cy="41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None/>
              <a:defRPr sz="2400">
                <a:solidFill>
                  <a:schemeClr val="lt2"/>
                </a:solidFill>
              </a:defRPr>
            </a:lvl1pPr>
            <a:lvl2pPr lvl="1" algn="ctr" rtl="0">
              <a:spcBef>
                <a:spcPts val="0"/>
              </a:spcBef>
              <a:spcAft>
                <a:spcPts val="0"/>
              </a:spcAft>
              <a:buClr>
                <a:schemeClr val="lt2"/>
              </a:buClr>
              <a:buSzPts val="2400"/>
              <a:buNone/>
              <a:defRPr sz="2400">
                <a:solidFill>
                  <a:schemeClr val="lt2"/>
                </a:solidFill>
              </a:defRPr>
            </a:lvl2pPr>
            <a:lvl3pPr lvl="2" algn="ctr" rtl="0">
              <a:spcBef>
                <a:spcPts val="0"/>
              </a:spcBef>
              <a:spcAft>
                <a:spcPts val="0"/>
              </a:spcAft>
              <a:buClr>
                <a:schemeClr val="lt2"/>
              </a:buClr>
              <a:buSzPts val="2400"/>
              <a:buNone/>
              <a:defRPr sz="2400">
                <a:solidFill>
                  <a:schemeClr val="lt2"/>
                </a:solidFill>
              </a:defRPr>
            </a:lvl3pPr>
            <a:lvl4pPr lvl="3" algn="ctr" rtl="0">
              <a:spcBef>
                <a:spcPts val="0"/>
              </a:spcBef>
              <a:spcAft>
                <a:spcPts val="0"/>
              </a:spcAft>
              <a:buClr>
                <a:schemeClr val="lt2"/>
              </a:buClr>
              <a:buSzPts val="2400"/>
              <a:buNone/>
              <a:defRPr sz="2400">
                <a:solidFill>
                  <a:schemeClr val="lt2"/>
                </a:solidFill>
              </a:defRPr>
            </a:lvl4pPr>
            <a:lvl5pPr lvl="4" algn="ctr" rtl="0">
              <a:spcBef>
                <a:spcPts val="0"/>
              </a:spcBef>
              <a:spcAft>
                <a:spcPts val="0"/>
              </a:spcAft>
              <a:buClr>
                <a:schemeClr val="lt2"/>
              </a:buClr>
              <a:buSzPts val="2400"/>
              <a:buNone/>
              <a:defRPr sz="2400">
                <a:solidFill>
                  <a:schemeClr val="lt2"/>
                </a:solidFill>
              </a:defRPr>
            </a:lvl5pPr>
            <a:lvl6pPr lvl="5" algn="ctr" rtl="0">
              <a:spcBef>
                <a:spcPts val="0"/>
              </a:spcBef>
              <a:spcAft>
                <a:spcPts val="0"/>
              </a:spcAft>
              <a:buClr>
                <a:schemeClr val="lt2"/>
              </a:buClr>
              <a:buSzPts val="2400"/>
              <a:buNone/>
              <a:defRPr sz="2400">
                <a:solidFill>
                  <a:schemeClr val="lt2"/>
                </a:solidFill>
              </a:defRPr>
            </a:lvl6pPr>
            <a:lvl7pPr lvl="6" algn="ctr" rtl="0">
              <a:spcBef>
                <a:spcPts val="0"/>
              </a:spcBef>
              <a:spcAft>
                <a:spcPts val="0"/>
              </a:spcAft>
              <a:buClr>
                <a:schemeClr val="lt2"/>
              </a:buClr>
              <a:buSzPts val="2400"/>
              <a:buNone/>
              <a:defRPr sz="2400">
                <a:solidFill>
                  <a:schemeClr val="lt2"/>
                </a:solidFill>
              </a:defRPr>
            </a:lvl7pPr>
            <a:lvl8pPr lvl="7" algn="ctr" rtl="0">
              <a:spcBef>
                <a:spcPts val="0"/>
              </a:spcBef>
              <a:spcAft>
                <a:spcPts val="0"/>
              </a:spcAft>
              <a:buClr>
                <a:schemeClr val="lt2"/>
              </a:buClr>
              <a:buSzPts val="2400"/>
              <a:buNone/>
              <a:defRPr sz="2400">
                <a:solidFill>
                  <a:schemeClr val="lt2"/>
                </a:solidFill>
              </a:defRPr>
            </a:lvl8pPr>
            <a:lvl9pPr lvl="8" algn="ctr" rtl="0">
              <a:spcBef>
                <a:spcPts val="0"/>
              </a:spcBef>
              <a:spcAft>
                <a:spcPts val="0"/>
              </a:spcAft>
              <a:buClr>
                <a:schemeClr val="lt2"/>
              </a:buClr>
              <a:buSzPts val="2400"/>
              <a:buNone/>
              <a:defRPr sz="2400">
                <a:solidFill>
                  <a:schemeClr val="lt2"/>
                </a:solidFill>
              </a:defRPr>
            </a:lvl9pPr>
          </a:lstStyle>
          <a:p>
            <a:endParaRPr/>
          </a:p>
        </p:txBody>
      </p:sp>
      <p:sp>
        <p:nvSpPr>
          <p:cNvPr id="5542" name="Google Shape;5542;p17"/>
          <p:cNvSpPr txBox="1">
            <a:spLocks noGrp="1"/>
          </p:cNvSpPr>
          <p:nvPr>
            <p:ph type="subTitle" idx="6"/>
          </p:nvPr>
        </p:nvSpPr>
        <p:spPr>
          <a:xfrm>
            <a:off x="2424850" y="3638175"/>
            <a:ext cx="19782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43" name="Google Shape;5543;p17"/>
          <p:cNvSpPr txBox="1">
            <a:spLocks noGrp="1"/>
          </p:cNvSpPr>
          <p:nvPr>
            <p:ph type="title" idx="7"/>
          </p:nvPr>
        </p:nvSpPr>
        <p:spPr>
          <a:xfrm>
            <a:off x="4740954" y="3226275"/>
            <a:ext cx="1978200" cy="41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400"/>
              <a:buNone/>
              <a:defRPr sz="2400">
                <a:solidFill>
                  <a:schemeClr val="lt2"/>
                </a:solidFill>
              </a:defRPr>
            </a:lvl1pPr>
            <a:lvl2pPr lvl="1" algn="ctr" rtl="0">
              <a:spcBef>
                <a:spcPts val="0"/>
              </a:spcBef>
              <a:spcAft>
                <a:spcPts val="0"/>
              </a:spcAft>
              <a:buClr>
                <a:schemeClr val="lt2"/>
              </a:buClr>
              <a:buSzPts val="2400"/>
              <a:buNone/>
              <a:defRPr sz="2400">
                <a:solidFill>
                  <a:schemeClr val="lt2"/>
                </a:solidFill>
              </a:defRPr>
            </a:lvl2pPr>
            <a:lvl3pPr lvl="2" algn="ctr" rtl="0">
              <a:spcBef>
                <a:spcPts val="0"/>
              </a:spcBef>
              <a:spcAft>
                <a:spcPts val="0"/>
              </a:spcAft>
              <a:buClr>
                <a:schemeClr val="lt2"/>
              </a:buClr>
              <a:buSzPts val="2400"/>
              <a:buNone/>
              <a:defRPr sz="2400">
                <a:solidFill>
                  <a:schemeClr val="lt2"/>
                </a:solidFill>
              </a:defRPr>
            </a:lvl3pPr>
            <a:lvl4pPr lvl="3" algn="ctr" rtl="0">
              <a:spcBef>
                <a:spcPts val="0"/>
              </a:spcBef>
              <a:spcAft>
                <a:spcPts val="0"/>
              </a:spcAft>
              <a:buClr>
                <a:schemeClr val="lt2"/>
              </a:buClr>
              <a:buSzPts val="2400"/>
              <a:buNone/>
              <a:defRPr sz="2400">
                <a:solidFill>
                  <a:schemeClr val="lt2"/>
                </a:solidFill>
              </a:defRPr>
            </a:lvl4pPr>
            <a:lvl5pPr lvl="4" algn="ctr" rtl="0">
              <a:spcBef>
                <a:spcPts val="0"/>
              </a:spcBef>
              <a:spcAft>
                <a:spcPts val="0"/>
              </a:spcAft>
              <a:buClr>
                <a:schemeClr val="lt2"/>
              </a:buClr>
              <a:buSzPts val="2400"/>
              <a:buNone/>
              <a:defRPr sz="2400">
                <a:solidFill>
                  <a:schemeClr val="lt2"/>
                </a:solidFill>
              </a:defRPr>
            </a:lvl5pPr>
            <a:lvl6pPr lvl="5" algn="ctr" rtl="0">
              <a:spcBef>
                <a:spcPts val="0"/>
              </a:spcBef>
              <a:spcAft>
                <a:spcPts val="0"/>
              </a:spcAft>
              <a:buClr>
                <a:schemeClr val="lt2"/>
              </a:buClr>
              <a:buSzPts val="2400"/>
              <a:buNone/>
              <a:defRPr sz="2400">
                <a:solidFill>
                  <a:schemeClr val="lt2"/>
                </a:solidFill>
              </a:defRPr>
            </a:lvl6pPr>
            <a:lvl7pPr lvl="6" algn="ctr" rtl="0">
              <a:spcBef>
                <a:spcPts val="0"/>
              </a:spcBef>
              <a:spcAft>
                <a:spcPts val="0"/>
              </a:spcAft>
              <a:buClr>
                <a:schemeClr val="lt2"/>
              </a:buClr>
              <a:buSzPts val="2400"/>
              <a:buNone/>
              <a:defRPr sz="2400">
                <a:solidFill>
                  <a:schemeClr val="lt2"/>
                </a:solidFill>
              </a:defRPr>
            </a:lvl7pPr>
            <a:lvl8pPr lvl="7" algn="ctr" rtl="0">
              <a:spcBef>
                <a:spcPts val="0"/>
              </a:spcBef>
              <a:spcAft>
                <a:spcPts val="0"/>
              </a:spcAft>
              <a:buClr>
                <a:schemeClr val="lt2"/>
              </a:buClr>
              <a:buSzPts val="2400"/>
              <a:buNone/>
              <a:defRPr sz="2400">
                <a:solidFill>
                  <a:schemeClr val="lt2"/>
                </a:solidFill>
              </a:defRPr>
            </a:lvl8pPr>
            <a:lvl9pPr lvl="8" algn="ctr" rtl="0">
              <a:spcBef>
                <a:spcPts val="0"/>
              </a:spcBef>
              <a:spcAft>
                <a:spcPts val="0"/>
              </a:spcAft>
              <a:buClr>
                <a:schemeClr val="lt2"/>
              </a:buClr>
              <a:buSzPts val="2400"/>
              <a:buNone/>
              <a:defRPr sz="2400">
                <a:solidFill>
                  <a:schemeClr val="lt2"/>
                </a:solidFill>
              </a:defRPr>
            </a:lvl9pPr>
          </a:lstStyle>
          <a:p>
            <a:endParaRPr/>
          </a:p>
        </p:txBody>
      </p:sp>
      <p:sp>
        <p:nvSpPr>
          <p:cNvPr id="5544" name="Google Shape;5544;p17"/>
          <p:cNvSpPr txBox="1">
            <a:spLocks noGrp="1"/>
          </p:cNvSpPr>
          <p:nvPr>
            <p:ph type="subTitle" idx="8"/>
          </p:nvPr>
        </p:nvSpPr>
        <p:spPr>
          <a:xfrm>
            <a:off x="4740951" y="3638175"/>
            <a:ext cx="19782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000"/>
        <p:cNvGrpSpPr/>
        <p:nvPr/>
      </p:nvGrpSpPr>
      <p:grpSpPr>
        <a:xfrm>
          <a:off x="0" y="0"/>
          <a:ext cx="0" cy="0"/>
          <a:chOff x="0" y="0"/>
          <a:chExt cx="0" cy="0"/>
        </a:xfrm>
      </p:grpSpPr>
      <p:grpSp>
        <p:nvGrpSpPr>
          <p:cNvPr id="8001" name="Google Shape;8001;p24"/>
          <p:cNvGrpSpPr/>
          <p:nvPr/>
        </p:nvGrpSpPr>
        <p:grpSpPr>
          <a:xfrm rot="-10493395">
            <a:off x="-357308" y="172117"/>
            <a:ext cx="937652" cy="1421274"/>
            <a:chOff x="4989675" y="1516750"/>
            <a:chExt cx="316950" cy="480425"/>
          </a:xfrm>
        </p:grpSpPr>
        <p:sp>
          <p:nvSpPr>
            <p:cNvPr id="8002" name="Google Shape;8002;p24"/>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4"/>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4"/>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4"/>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4"/>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4"/>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4"/>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4"/>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24"/>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24"/>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24"/>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4"/>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4" name="Google Shape;8014;p24"/>
          <p:cNvGrpSpPr/>
          <p:nvPr/>
        </p:nvGrpSpPr>
        <p:grpSpPr>
          <a:xfrm rot="2555404" flipH="1">
            <a:off x="-385264" y="113800"/>
            <a:ext cx="1170720" cy="1154315"/>
            <a:chOff x="3730925" y="3625750"/>
            <a:chExt cx="599125" cy="590750"/>
          </a:xfrm>
        </p:grpSpPr>
        <p:sp>
          <p:nvSpPr>
            <p:cNvPr id="8015" name="Google Shape;8015;p24"/>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4"/>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4"/>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4"/>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4"/>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4"/>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4"/>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4"/>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4"/>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4"/>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4"/>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4"/>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4"/>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4"/>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4"/>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4"/>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4"/>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4"/>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4"/>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4"/>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4"/>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4"/>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4"/>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4"/>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4"/>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4"/>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4"/>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4"/>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4"/>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4"/>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4"/>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4"/>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4"/>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24"/>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24"/>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4"/>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4"/>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4"/>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4"/>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4"/>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4"/>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4"/>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4"/>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4"/>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4"/>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4"/>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4"/>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4"/>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4"/>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4"/>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4"/>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4"/>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4"/>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4"/>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4"/>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4"/>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4"/>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4"/>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4"/>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4"/>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4"/>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4"/>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4"/>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4"/>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4"/>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4"/>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4"/>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4"/>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4"/>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4"/>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24"/>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24"/>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4"/>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4"/>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4"/>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4"/>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4"/>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4"/>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3" name="Google Shape;8093;p24"/>
          <p:cNvGrpSpPr/>
          <p:nvPr/>
        </p:nvGrpSpPr>
        <p:grpSpPr>
          <a:xfrm rot="5949446">
            <a:off x="-64464" y="-683943"/>
            <a:ext cx="1257396" cy="1788715"/>
            <a:chOff x="4591675" y="3052375"/>
            <a:chExt cx="490350" cy="697550"/>
          </a:xfrm>
        </p:grpSpPr>
        <p:sp>
          <p:nvSpPr>
            <p:cNvPr id="8094" name="Google Shape;8094;p24"/>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4"/>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4"/>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4"/>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4"/>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4"/>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4"/>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4"/>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4"/>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4"/>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4"/>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4"/>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6" name="Google Shape;8106;p24"/>
          <p:cNvGrpSpPr/>
          <p:nvPr/>
        </p:nvGrpSpPr>
        <p:grpSpPr>
          <a:xfrm rot="1638015">
            <a:off x="7965036" y="4243460"/>
            <a:ext cx="1165193" cy="1148905"/>
            <a:chOff x="3730925" y="3625750"/>
            <a:chExt cx="599125" cy="590750"/>
          </a:xfrm>
        </p:grpSpPr>
        <p:sp>
          <p:nvSpPr>
            <p:cNvPr id="8107" name="Google Shape;8107;p24"/>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4"/>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4"/>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4"/>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4"/>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4"/>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4"/>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4"/>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4"/>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4"/>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4"/>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4"/>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4"/>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4"/>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4"/>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24"/>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24"/>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4"/>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4"/>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4"/>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4"/>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4"/>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4"/>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4"/>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4"/>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4"/>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4"/>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4"/>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4"/>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4"/>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4"/>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4"/>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4"/>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4"/>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4"/>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4"/>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4"/>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4"/>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4"/>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4"/>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4"/>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4"/>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4"/>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4"/>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4"/>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4"/>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4"/>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4"/>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4"/>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4"/>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24"/>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24"/>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4"/>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4"/>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4"/>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4"/>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4"/>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4"/>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4"/>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24"/>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24"/>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4"/>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4"/>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4"/>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4"/>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4"/>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4"/>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4"/>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4"/>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4"/>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4"/>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4"/>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4"/>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4"/>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4"/>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4"/>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4"/>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4"/>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5" name="Google Shape;8185;p24"/>
          <p:cNvGrpSpPr/>
          <p:nvPr/>
        </p:nvGrpSpPr>
        <p:grpSpPr>
          <a:xfrm rot="2700000">
            <a:off x="8317739" y="3359191"/>
            <a:ext cx="1535421" cy="1633915"/>
            <a:chOff x="7825794" y="3536048"/>
            <a:chExt cx="1670575" cy="1777739"/>
          </a:xfrm>
        </p:grpSpPr>
        <p:sp>
          <p:nvSpPr>
            <p:cNvPr id="8186" name="Google Shape;8186;p24"/>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4"/>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4"/>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4"/>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4"/>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4"/>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4"/>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4"/>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4"/>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4"/>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4"/>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4"/>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4"/>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4"/>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4"/>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4"/>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4"/>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4"/>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4"/>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4"/>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4"/>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4"/>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4"/>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4"/>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0" name="Google Shape;8210;p24"/>
          <p:cNvGrpSpPr/>
          <p:nvPr/>
        </p:nvGrpSpPr>
        <p:grpSpPr>
          <a:xfrm>
            <a:off x="70656" y="255698"/>
            <a:ext cx="719804" cy="951374"/>
            <a:chOff x="3641725" y="2133425"/>
            <a:chExt cx="539300" cy="712800"/>
          </a:xfrm>
        </p:grpSpPr>
        <p:sp>
          <p:nvSpPr>
            <p:cNvPr id="8211" name="Google Shape;8211;p24"/>
            <p:cNvSpPr/>
            <p:nvPr/>
          </p:nvSpPr>
          <p:spPr>
            <a:xfrm>
              <a:off x="3931650" y="2467525"/>
              <a:ext cx="249375" cy="312475"/>
            </a:xfrm>
            <a:custGeom>
              <a:avLst/>
              <a:gdLst/>
              <a:ahLst/>
              <a:cxnLst/>
              <a:rect l="l" t="t" r="r" b="b"/>
              <a:pathLst>
                <a:path w="9975" h="12499" extrusionOk="0">
                  <a:moveTo>
                    <a:pt x="3765" y="1990"/>
                  </a:moveTo>
                  <a:cubicBezTo>
                    <a:pt x="3765" y="1990"/>
                    <a:pt x="7646" y="0"/>
                    <a:pt x="8814" y="2953"/>
                  </a:cubicBezTo>
                  <a:cubicBezTo>
                    <a:pt x="9974" y="5915"/>
                    <a:pt x="2650" y="12498"/>
                    <a:pt x="188" y="10554"/>
                  </a:cubicBezTo>
                  <a:cubicBezTo>
                    <a:pt x="0" y="9974"/>
                    <a:pt x="339" y="9456"/>
                    <a:pt x="661" y="9501"/>
                  </a:cubicBezTo>
                  <a:cubicBezTo>
                    <a:pt x="3096" y="9840"/>
                    <a:pt x="7913" y="5219"/>
                    <a:pt x="7565" y="3479"/>
                  </a:cubicBezTo>
                  <a:cubicBezTo>
                    <a:pt x="7316" y="2213"/>
                    <a:pt x="4140" y="3149"/>
                    <a:pt x="3346" y="3372"/>
                  </a:cubicBezTo>
                  <a:cubicBezTo>
                    <a:pt x="3346" y="3372"/>
                    <a:pt x="2909" y="2177"/>
                    <a:pt x="3765" y="1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24"/>
            <p:cNvSpPr/>
            <p:nvPr/>
          </p:nvSpPr>
          <p:spPr>
            <a:xfrm>
              <a:off x="3928525" y="2462600"/>
              <a:ext cx="240450" cy="287525"/>
            </a:xfrm>
            <a:custGeom>
              <a:avLst/>
              <a:gdLst/>
              <a:ahLst/>
              <a:cxnLst/>
              <a:rect l="l" t="t" r="r" b="b"/>
              <a:pathLst>
                <a:path w="9618" h="11501" extrusionOk="0">
                  <a:moveTo>
                    <a:pt x="8707" y="3248"/>
                  </a:moveTo>
                  <a:cubicBezTo>
                    <a:pt x="7690" y="661"/>
                    <a:pt x="4318" y="2249"/>
                    <a:pt x="4024" y="2392"/>
                  </a:cubicBezTo>
                  <a:cubicBezTo>
                    <a:pt x="3997" y="2410"/>
                    <a:pt x="3970" y="2418"/>
                    <a:pt x="3944" y="2427"/>
                  </a:cubicBezTo>
                  <a:cubicBezTo>
                    <a:pt x="3551" y="2517"/>
                    <a:pt x="3587" y="2980"/>
                    <a:pt x="3640" y="3266"/>
                  </a:cubicBezTo>
                  <a:cubicBezTo>
                    <a:pt x="3970" y="3177"/>
                    <a:pt x="4443" y="3043"/>
                    <a:pt x="4952" y="2945"/>
                  </a:cubicBezTo>
                  <a:cubicBezTo>
                    <a:pt x="6236" y="2686"/>
                    <a:pt x="7735" y="2615"/>
                    <a:pt x="7940" y="3623"/>
                  </a:cubicBezTo>
                  <a:cubicBezTo>
                    <a:pt x="7967" y="3766"/>
                    <a:pt x="7967" y="3917"/>
                    <a:pt x="7940" y="4078"/>
                  </a:cubicBezTo>
                  <a:cubicBezTo>
                    <a:pt x="7815" y="5006"/>
                    <a:pt x="6843" y="6353"/>
                    <a:pt x="5603" y="7512"/>
                  </a:cubicBezTo>
                  <a:cubicBezTo>
                    <a:pt x="4363" y="8672"/>
                    <a:pt x="2846" y="9662"/>
                    <a:pt x="1615" y="9903"/>
                  </a:cubicBezTo>
                  <a:cubicBezTo>
                    <a:pt x="1312" y="9966"/>
                    <a:pt x="1018" y="9983"/>
                    <a:pt x="750" y="9948"/>
                  </a:cubicBezTo>
                  <a:cubicBezTo>
                    <a:pt x="750" y="9948"/>
                    <a:pt x="741" y="9948"/>
                    <a:pt x="732" y="9948"/>
                  </a:cubicBezTo>
                  <a:lnTo>
                    <a:pt x="732" y="9948"/>
                  </a:lnTo>
                  <a:cubicBezTo>
                    <a:pt x="696" y="9966"/>
                    <a:pt x="652" y="10001"/>
                    <a:pt x="616" y="10055"/>
                  </a:cubicBezTo>
                  <a:cubicBezTo>
                    <a:pt x="571" y="10117"/>
                    <a:pt x="536" y="10207"/>
                    <a:pt x="518" y="10314"/>
                  </a:cubicBezTo>
                  <a:cubicBezTo>
                    <a:pt x="509" y="10403"/>
                    <a:pt x="509" y="10501"/>
                    <a:pt x="536" y="10599"/>
                  </a:cubicBezTo>
                  <a:cubicBezTo>
                    <a:pt x="1080" y="10974"/>
                    <a:pt x="1901" y="10911"/>
                    <a:pt x="2820" y="10545"/>
                  </a:cubicBezTo>
                  <a:cubicBezTo>
                    <a:pt x="3596" y="10242"/>
                    <a:pt x="4434" y="9725"/>
                    <a:pt x="5228" y="9100"/>
                  </a:cubicBezTo>
                  <a:cubicBezTo>
                    <a:pt x="6031" y="8458"/>
                    <a:pt x="6789" y="7709"/>
                    <a:pt x="7396" y="6941"/>
                  </a:cubicBezTo>
                  <a:cubicBezTo>
                    <a:pt x="8458" y="5594"/>
                    <a:pt x="9073" y="4194"/>
                    <a:pt x="8707" y="3248"/>
                  </a:cubicBezTo>
                  <a:close/>
                  <a:moveTo>
                    <a:pt x="3810" y="1946"/>
                  </a:moveTo>
                  <a:cubicBezTo>
                    <a:pt x="4185" y="1758"/>
                    <a:pt x="7967" y="1"/>
                    <a:pt x="9171" y="3061"/>
                  </a:cubicBezTo>
                  <a:cubicBezTo>
                    <a:pt x="9617" y="4194"/>
                    <a:pt x="8957" y="5773"/>
                    <a:pt x="7789" y="7245"/>
                  </a:cubicBezTo>
                  <a:cubicBezTo>
                    <a:pt x="7155" y="8057"/>
                    <a:pt x="6370" y="8833"/>
                    <a:pt x="5541" y="9484"/>
                  </a:cubicBezTo>
                  <a:cubicBezTo>
                    <a:pt x="4711" y="10153"/>
                    <a:pt x="3828" y="10688"/>
                    <a:pt x="2998" y="11009"/>
                  </a:cubicBezTo>
                  <a:cubicBezTo>
                    <a:pt x="1892" y="11455"/>
                    <a:pt x="866" y="11500"/>
                    <a:pt x="161" y="10947"/>
                  </a:cubicBezTo>
                  <a:cubicBezTo>
                    <a:pt x="117" y="10911"/>
                    <a:pt x="90" y="10876"/>
                    <a:pt x="81" y="10831"/>
                  </a:cubicBezTo>
                  <a:cubicBezTo>
                    <a:pt x="9" y="10626"/>
                    <a:pt x="1" y="10421"/>
                    <a:pt x="18" y="10242"/>
                  </a:cubicBezTo>
                  <a:cubicBezTo>
                    <a:pt x="45" y="10064"/>
                    <a:pt x="117" y="9894"/>
                    <a:pt x="206" y="9769"/>
                  </a:cubicBezTo>
                  <a:cubicBezTo>
                    <a:pt x="304" y="9627"/>
                    <a:pt x="438" y="9520"/>
                    <a:pt x="580" y="9475"/>
                  </a:cubicBezTo>
                  <a:lnTo>
                    <a:pt x="589" y="9466"/>
                  </a:lnTo>
                  <a:cubicBezTo>
                    <a:pt x="661" y="9448"/>
                    <a:pt x="741" y="9439"/>
                    <a:pt x="821" y="9448"/>
                  </a:cubicBezTo>
                  <a:cubicBezTo>
                    <a:pt x="1035" y="9484"/>
                    <a:pt x="1267" y="9466"/>
                    <a:pt x="1517" y="9421"/>
                  </a:cubicBezTo>
                  <a:cubicBezTo>
                    <a:pt x="2650" y="9190"/>
                    <a:pt x="4077" y="8253"/>
                    <a:pt x="5255" y="7147"/>
                  </a:cubicBezTo>
                  <a:cubicBezTo>
                    <a:pt x="6424" y="6058"/>
                    <a:pt x="7334" y="4827"/>
                    <a:pt x="7450" y="4006"/>
                  </a:cubicBezTo>
                  <a:cubicBezTo>
                    <a:pt x="7467" y="3899"/>
                    <a:pt x="7459" y="3810"/>
                    <a:pt x="7450" y="3721"/>
                  </a:cubicBezTo>
                  <a:cubicBezTo>
                    <a:pt x="7325" y="3114"/>
                    <a:pt x="6103" y="3221"/>
                    <a:pt x="5050" y="3435"/>
                  </a:cubicBezTo>
                  <a:cubicBezTo>
                    <a:pt x="4443" y="3551"/>
                    <a:pt x="3890" y="3712"/>
                    <a:pt x="3587" y="3801"/>
                  </a:cubicBezTo>
                  <a:lnTo>
                    <a:pt x="3542" y="3810"/>
                  </a:lnTo>
                  <a:cubicBezTo>
                    <a:pt x="3408" y="3855"/>
                    <a:pt x="3275" y="3774"/>
                    <a:pt x="3230" y="3650"/>
                  </a:cubicBezTo>
                  <a:cubicBezTo>
                    <a:pt x="3194" y="3543"/>
                    <a:pt x="2757" y="2204"/>
                    <a:pt x="3810" y="1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4"/>
            <p:cNvSpPr/>
            <p:nvPr/>
          </p:nvSpPr>
          <p:spPr>
            <a:xfrm>
              <a:off x="3641725" y="2380525"/>
              <a:ext cx="415075" cy="465700"/>
            </a:xfrm>
            <a:custGeom>
              <a:avLst/>
              <a:gdLst/>
              <a:ahLst/>
              <a:cxnLst/>
              <a:rect l="l" t="t" r="r" b="b"/>
              <a:pathLst>
                <a:path w="16603" h="18628" extrusionOk="0">
                  <a:moveTo>
                    <a:pt x="10197" y="17780"/>
                  </a:moveTo>
                  <a:cubicBezTo>
                    <a:pt x="13355" y="15729"/>
                    <a:pt x="14434" y="8146"/>
                    <a:pt x="16602" y="3346"/>
                  </a:cubicBezTo>
                  <a:cubicBezTo>
                    <a:pt x="14318" y="2026"/>
                    <a:pt x="4791" y="1"/>
                    <a:pt x="2168" y="269"/>
                  </a:cubicBezTo>
                  <a:cubicBezTo>
                    <a:pt x="2186" y="5541"/>
                    <a:pt x="0" y="12348"/>
                    <a:pt x="1981" y="16032"/>
                  </a:cubicBezTo>
                  <a:cubicBezTo>
                    <a:pt x="2105" y="17013"/>
                    <a:pt x="9688" y="18628"/>
                    <a:pt x="10197" y="177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4"/>
            <p:cNvSpPr/>
            <p:nvPr/>
          </p:nvSpPr>
          <p:spPr>
            <a:xfrm>
              <a:off x="3652650" y="2377625"/>
              <a:ext cx="411050" cy="461475"/>
            </a:xfrm>
            <a:custGeom>
              <a:avLst/>
              <a:gdLst/>
              <a:ahLst/>
              <a:cxnLst/>
              <a:rect l="l" t="t" r="r" b="b"/>
              <a:pathLst>
                <a:path w="16442" h="18459" extrusionOk="0">
                  <a:moveTo>
                    <a:pt x="14452" y="9047"/>
                  </a:moveTo>
                  <a:cubicBezTo>
                    <a:pt x="13266" y="12856"/>
                    <a:pt x="12079" y="16656"/>
                    <a:pt x="9938" y="18084"/>
                  </a:cubicBezTo>
                  <a:cubicBezTo>
                    <a:pt x="9813" y="18227"/>
                    <a:pt x="9572" y="18325"/>
                    <a:pt x="9260" y="18360"/>
                  </a:cubicBezTo>
                  <a:cubicBezTo>
                    <a:pt x="8448" y="18459"/>
                    <a:pt x="6932" y="18271"/>
                    <a:pt x="5451" y="17959"/>
                  </a:cubicBezTo>
                  <a:cubicBezTo>
                    <a:pt x="3970" y="17638"/>
                    <a:pt x="2507" y="17192"/>
                    <a:pt x="1811" y="16772"/>
                  </a:cubicBezTo>
                  <a:cubicBezTo>
                    <a:pt x="1535" y="16603"/>
                    <a:pt x="1356" y="16425"/>
                    <a:pt x="1303" y="16228"/>
                  </a:cubicBezTo>
                  <a:cubicBezTo>
                    <a:pt x="0" y="13757"/>
                    <a:pt x="482" y="10001"/>
                    <a:pt x="973" y="6210"/>
                  </a:cubicBezTo>
                  <a:cubicBezTo>
                    <a:pt x="1231" y="4212"/>
                    <a:pt x="1490" y="2196"/>
                    <a:pt x="1481" y="385"/>
                  </a:cubicBezTo>
                  <a:cubicBezTo>
                    <a:pt x="1481" y="260"/>
                    <a:pt x="1579" y="153"/>
                    <a:pt x="1704" y="135"/>
                  </a:cubicBezTo>
                  <a:cubicBezTo>
                    <a:pt x="3042" y="1"/>
                    <a:pt x="6111" y="438"/>
                    <a:pt x="9126" y="1080"/>
                  </a:cubicBezTo>
                  <a:cubicBezTo>
                    <a:pt x="12142" y="1723"/>
                    <a:pt x="15121" y="2570"/>
                    <a:pt x="16290" y="3239"/>
                  </a:cubicBezTo>
                  <a:cubicBezTo>
                    <a:pt x="16397" y="3302"/>
                    <a:pt x="16442" y="3444"/>
                    <a:pt x="16388" y="3560"/>
                  </a:cubicBezTo>
                  <a:cubicBezTo>
                    <a:pt x="15666" y="5175"/>
                    <a:pt x="15059" y="7111"/>
                    <a:pt x="14452" y="9047"/>
                  </a:cubicBezTo>
                  <a:close/>
                  <a:moveTo>
                    <a:pt x="9635" y="17682"/>
                  </a:moveTo>
                  <a:cubicBezTo>
                    <a:pt x="11642" y="16371"/>
                    <a:pt x="12802" y="12642"/>
                    <a:pt x="13971" y="8904"/>
                  </a:cubicBezTo>
                  <a:cubicBezTo>
                    <a:pt x="14559" y="7040"/>
                    <a:pt x="15139" y="5166"/>
                    <a:pt x="15835" y="3569"/>
                  </a:cubicBezTo>
                  <a:cubicBezTo>
                    <a:pt x="14604" y="2945"/>
                    <a:pt x="11830" y="2169"/>
                    <a:pt x="9019" y="1571"/>
                  </a:cubicBezTo>
                  <a:cubicBezTo>
                    <a:pt x="6209" y="973"/>
                    <a:pt x="3372" y="554"/>
                    <a:pt x="1981" y="617"/>
                  </a:cubicBezTo>
                  <a:cubicBezTo>
                    <a:pt x="1963" y="2410"/>
                    <a:pt x="1713" y="4346"/>
                    <a:pt x="1472" y="6272"/>
                  </a:cubicBezTo>
                  <a:cubicBezTo>
                    <a:pt x="990" y="10001"/>
                    <a:pt x="509" y="13695"/>
                    <a:pt x="1767" y="16032"/>
                  </a:cubicBezTo>
                  <a:cubicBezTo>
                    <a:pt x="1784" y="16059"/>
                    <a:pt x="1793" y="16094"/>
                    <a:pt x="1793" y="16121"/>
                  </a:cubicBezTo>
                  <a:cubicBezTo>
                    <a:pt x="1802" y="16166"/>
                    <a:pt x="1900" y="16246"/>
                    <a:pt x="2070" y="16344"/>
                  </a:cubicBezTo>
                  <a:cubicBezTo>
                    <a:pt x="2721" y="16737"/>
                    <a:pt x="4122" y="17156"/>
                    <a:pt x="5558" y="17468"/>
                  </a:cubicBezTo>
                  <a:cubicBezTo>
                    <a:pt x="6994" y="17772"/>
                    <a:pt x="8448" y="17959"/>
                    <a:pt x="9198" y="17861"/>
                  </a:cubicBezTo>
                  <a:cubicBezTo>
                    <a:pt x="9394" y="17843"/>
                    <a:pt x="9519" y="17807"/>
                    <a:pt x="9546" y="17772"/>
                  </a:cubicBezTo>
                  <a:cubicBezTo>
                    <a:pt x="9564" y="17736"/>
                    <a:pt x="9599" y="17700"/>
                    <a:pt x="9635" y="176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4"/>
            <p:cNvSpPr/>
            <p:nvPr/>
          </p:nvSpPr>
          <p:spPr>
            <a:xfrm>
              <a:off x="3689675" y="2380975"/>
              <a:ext cx="374025" cy="102400"/>
            </a:xfrm>
            <a:custGeom>
              <a:avLst/>
              <a:gdLst/>
              <a:ahLst/>
              <a:cxnLst/>
              <a:rect l="l" t="t" r="r" b="b"/>
              <a:pathLst>
                <a:path w="14961" h="4096" extrusionOk="0">
                  <a:moveTo>
                    <a:pt x="0" y="251"/>
                  </a:moveTo>
                  <a:cubicBezTo>
                    <a:pt x="0" y="117"/>
                    <a:pt x="116" y="1"/>
                    <a:pt x="250" y="1"/>
                  </a:cubicBezTo>
                  <a:cubicBezTo>
                    <a:pt x="393" y="1"/>
                    <a:pt x="500" y="108"/>
                    <a:pt x="500" y="251"/>
                  </a:cubicBezTo>
                  <a:cubicBezTo>
                    <a:pt x="500" y="518"/>
                    <a:pt x="1044" y="875"/>
                    <a:pt x="1900" y="1268"/>
                  </a:cubicBezTo>
                  <a:cubicBezTo>
                    <a:pt x="3212" y="1856"/>
                    <a:pt x="5201" y="2436"/>
                    <a:pt x="7235" y="2873"/>
                  </a:cubicBezTo>
                  <a:cubicBezTo>
                    <a:pt x="9260" y="3310"/>
                    <a:pt x="11321" y="3596"/>
                    <a:pt x="12757" y="3587"/>
                  </a:cubicBezTo>
                  <a:cubicBezTo>
                    <a:pt x="13694" y="3587"/>
                    <a:pt x="14336" y="3471"/>
                    <a:pt x="14452" y="3221"/>
                  </a:cubicBezTo>
                  <a:cubicBezTo>
                    <a:pt x="14506" y="3096"/>
                    <a:pt x="14657" y="3043"/>
                    <a:pt x="14782" y="3096"/>
                  </a:cubicBezTo>
                  <a:cubicBezTo>
                    <a:pt x="14907" y="3150"/>
                    <a:pt x="14961" y="3302"/>
                    <a:pt x="14907" y="3426"/>
                  </a:cubicBezTo>
                  <a:cubicBezTo>
                    <a:pt x="14702" y="3890"/>
                    <a:pt x="13899" y="4087"/>
                    <a:pt x="12757" y="4087"/>
                  </a:cubicBezTo>
                  <a:cubicBezTo>
                    <a:pt x="11285" y="4096"/>
                    <a:pt x="9189" y="3801"/>
                    <a:pt x="7128" y="3364"/>
                  </a:cubicBezTo>
                  <a:cubicBezTo>
                    <a:pt x="5067" y="2918"/>
                    <a:pt x="3042" y="2329"/>
                    <a:pt x="1695" y="1723"/>
                  </a:cubicBezTo>
                  <a:cubicBezTo>
                    <a:pt x="660" y="1250"/>
                    <a:pt x="0" y="750"/>
                    <a:pt x="0" y="25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4"/>
            <p:cNvSpPr/>
            <p:nvPr/>
          </p:nvSpPr>
          <p:spPr>
            <a:xfrm>
              <a:off x="3683875" y="2507450"/>
              <a:ext cx="335675" cy="86550"/>
            </a:xfrm>
            <a:custGeom>
              <a:avLst/>
              <a:gdLst/>
              <a:ahLst/>
              <a:cxnLst/>
              <a:rect l="l" t="t" r="r" b="b"/>
              <a:pathLst>
                <a:path w="13427" h="3462" extrusionOk="0">
                  <a:moveTo>
                    <a:pt x="13319" y="2346"/>
                  </a:moveTo>
                  <a:cubicBezTo>
                    <a:pt x="12936" y="3461"/>
                    <a:pt x="11383" y="2141"/>
                    <a:pt x="10679" y="2088"/>
                  </a:cubicBezTo>
                  <a:cubicBezTo>
                    <a:pt x="10250" y="2061"/>
                    <a:pt x="9885" y="2319"/>
                    <a:pt x="9546" y="2551"/>
                  </a:cubicBezTo>
                  <a:cubicBezTo>
                    <a:pt x="8564" y="3203"/>
                    <a:pt x="7931" y="2427"/>
                    <a:pt x="7173" y="1882"/>
                  </a:cubicBezTo>
                  <a:cubicBezTo>
                    <a:pt x="5933" y="990"/>
                    <a:pt x="4657" y="3042"/>
                    <a:pt x="3551" y="2221"/>
                  </a:cubicBezTo>
                  <a:cubicBezTo>
                    <a:pt x="3123" y="1909"/>
                    <a:pt x="2935" y="1329"/>
                    <a:pt x="2373" y="1195"/>
                  </a:cubicBezTo>
                  <a:cubicBezTo>
                    <a:pt x="1927" y="1088"/>
                    <a:pt x="1499" y="1088"/>
                    <a:pt x="1053" y="1053"/>
                  </a:cubicBezTo>
                  <a:cubicBezTo>
                    <a:pt x="473" y="999"/>
                    <a:pt x="384" y="517"/>
                    <a:pt x="179" y="98"/>
                  </a:cubicBezTo>
                  <a:cubicBezTo>
                    <a:pt x="134" y="0"/>
                    <a:pt x="0" y="62"/>
                    <a:pt x="45" y="161"/>
                  </a:cubicBezTo>
                  <a:cubicBezTo>
                    <a:pt x="232" y="535"/>
                    <a:pt x="295" y="1044"/>
                    <a:pt x="794" y="1142"/>
                  </a:cubicBezTo>
                  <a:cubicBezTo>
                    <a:pt x="1472" y="1285"/>
                    <a:pt x="2159" y="1151"/>
                    <a:pt x="2766" y="1579"/>
                  </a:cubicBezTo>
                  <a:cubicBezTo>
                    <a:pt x="3078" y="1811"/>
                    <a:pt x="3265" y="2195"/>
                    <a:pt x="3586" y="2435"/>
                  </a:cubicBezTo>
                  <a:cubicBezTo>
                    <a:pt x="3970" y="2721"/>
                    <a:pt x="4532" y="2516"/>
                    <a:pt x="4898" y="2328"/>
                  </a:cubicBezTo>
                  <a:cubicBezTo>
                    <a:pt x="5540" y="2007"/>
                    <a:pt x="6165" y="1597"/>
                    <a:pt x="6905" y="1891"/>
                  </a:cubicBezTo>
                  <a:cubicBezTo>
                    <a:pt x="7306" y="2061"/>
                    <a:pt x="7592" y="2453"/>
                    <a:pt x="7949" y="2685"/>
                  </a:cubicBezTo>
                  <a:cubicBezTo>
                    <a:pt x="8359" y="2953"/>
                    <a:pt x="8841" y="3113"/>
                    <a:pt x="9314" y="2855"/>
                  </a:cubicBezTo>
                  <a:cubicBezTo>
                    <a:pt x="9742" y="2623"/>
                    <a:pt x="10099" y="2293"/>
                    <a:pt x="10607" y="2230"/>
                  </a:cubicBezTo>
                  <a:cubicBezTo>
                    <a:pt x="10884" y="2195"/>
                    <a:pt x="11259" y="2435"/>
                    <a:pt x="11508" y="2534"/>
                  </a:cubicBezTo>
                  <a:cubicBezTo>
                    <a:pt x="12088" y="2783"/>
                    <a:pt x="13221" y="3328"/>
                    <a:pt x="13408" y="2364"/>
                  </a:cubicBezTo>
                  <a:cubicBezTo>
                    <a:pt x="13426" y="2302"/>
                    <a:pt x="13337" y="2293"/>
                    <a:pt x="13319" y="2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4"/>
            <p:cNvSpPr/>
            <p:nvPr/>
          </p:nvSpPr>
          <p:spPr>
            <a:xfrm>
              <a:off x="3669825" y="2712400"/>
              <a:ext cx="277450" cy="59125"/>
            </a:xfrm>
            <a:custGeom>
              <a:avLst/>
              <a:gdLst/>
              <a:ahLst/>
              <a:cxnLst/>
              <a:rect l="l" t="t" r="r" b="b"/>
              <a:pathLst>
                <a:path w="11098" h="2365" extrusionOk="0">
                  <a:moveTo>
                    <a:pt x="11027" y="2088"/>
                  </a:moveTo>
                  <a:cubicBezTo>
                    <a:pt x="10233" y="2213"/>
                    <a:pt x="9688" y="2124"/>
                    <a:pt x="9001" y="1633"/>
                  </a:cubicBezTo>
                  <a:cubicBezTo>
                    <a:pt x="8796" y="1490"/>
                    <a:pt x="8546" y="1428"/>
                    <a:pt x="8306" y="1508"/>
                  </a:cubicBezTo>
                  <a:cubicBezTo>
                    <a:pt x="7645" y="1704"/>
                    <a:pt x="7128" y="2061"/>
                    <a:pt x="6441" y="1713"/>
                  </a:cubicBezTo>
                  <a:cubicBezTo>
                    <a:pt x="6004" y="1499"/>
                    <a:pt x="5727" y="1053"/>
                    <a:pt x="5290" y="830"/>
                  </a:cubicBezTo>
                  <a:cubicBezTo>
                    <a:pt x="5103" y="741"/>
                    <a:pt x="4925" y="839"/>
                    <a:pt x="4773" y="937"/>
                  </a:cubicBezTo>
                  <a:cubicBezTo>
                    <a:pt x="4327" y="1223"/>
                    <a:pt x="4273" y="1722"/>
                    <a:pt x="3417" y="964"/>
                  </a:cubicBezTo>
                  <a:cubicBezTo>
                    <a:pt x="3238" y="803"/>
                    <a:pt x="3105" y="553"/>
                    <a:pt x="2899" y="420"/>
                  </a:cubicBezTo>
                  <a:cubicBezTo>
                    <a:pt x="2659" y="268"/>
                    <a:pt x="2543" y="286"/>
                    <a:pt x="2275" y="393"/>
                  </a:cubicBezTo>
                  <a:cubicBezTo>
                    <a:pt x="1535" y="705"/>
                    <a:pt x="616" y="1026"/>
                    <a:pt x="152" y="72"/>
                  </a:cubicBezTo>
                  <a:cubicBezTo>
                    <a:pt x="116" y="0"/>
                    <a:pt x="0" y="63"/>
                    <a:pt x="27" y="134"/>
                  </a:cubicBezTo>
                  <a:cubicBezTo>
                    <a:pt x="393" y="937"/>
                    <a:pt x="1133" y="946"/>
                    <a:pt x="1900" y="705"/>
                  </a:cubicBezTo>
                  <a:cubicBezTo>
                    <a:pt x="2382" y="553"/>
                    <a:pt x="2748" y="429"/>
                    <a:pt x="3149" y="892"/>
                  </a:cubicBezTo>
                  <a:cubicBezTo>
                    <a:pt x="3319" y="1089"/>
                    <a:pt x="3488" y="1223"/>
                    <a:pt x="3702" y="1365"/>
                  </a:cubicBezTo>
                  <a:cubicBezTo>
                    <a:pt x="4059" y="1588"/>
                    <a:pt x="4425" y="1410"/>
                    <a:pt x="4710" y="1178"/>
                  </a:cubicBezTo>
                  <a:cubicBezTo>
                    <a:pt x="5290" y="696"/>
                    <a:pt x="5915" y="1544"/>
                    <a:pt x="6370" y="1847"/>
                  </a:cubicBezTo>
                  <a:cubicBezTo>
                    <a:pt x="6673" y="2043"/>
                    <a:pt x="7003" y="2061"/>
                    <a:pt x="7342" y="1981"/>
                  </a:cubicBezTo>
                  <a:cubicBezTo>
                    <a:pt x="7601" y="1927"/>
                    <a:pt x="7851" y="1785"/>
                    <a:pt x="8100" y="1686"/>
                  </a:cubicBezTo>
                  <a:cubicBezTo>
                    <a:pt x="8912" y="1365"/>
                    <a:pt x="9028" y="1829"/>
                    <a:pt x="9581" y="2115"/>
                  </a:cubicBezTo>
                  <a:cubicBezTo>
                    <a:pt x="10072" y="2364"/>
                    <a:pt x="10527" y="2329"/>
                    <a:pt x="11044" y="2177"/>
                  </a:cubicBezTo>
                  <a:cubicBezTo>
                    <a:pt x="11098" y="2159"/>
                    <a:pt x="11080" y="2079"/>
                    <a:pt x="11027" y="2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4"/>
            <p:cNvSpPr/>
            <p:nvPr/>
          </p:nvSpPr>
          <p:spPr>
            <a:xfrm>
              <a:off x="3693450" y="2433175"/>
              <a:ext cx="344600" cy="91025"/>
            </a:xfrm>
            <a:custGeom>
              <a:avLst/>
              <a:gdLst/>
              <a:ahLst/>
              <a:cxnLst/>
              <a:rect l="l" t="t" r="r" b="b"/>
              <a:pathLst>
                <a:path w="13784" h="3641" extrusionOk="0">
                  <a:moveTo>
                    <a:pt x="28" y="98"/>
                  </a:moveTo>
                  <a:cubicBezTo>
                    <a:pt x="384" y="776"/>
                    <a:pt x="1285" y="1062"/>
                    <a:pt x="1954" y="1338"/>
                  </a:cubicBezTo>
                  <a:cubicBezTo>
                    <a:pt x="3355" y="1918"/>
                    <a:pt x="4845" y="2320"/>
                    <a:pt x="6326" y="2632"/>
                  </a:cubicBezTo>
                  <a:cubicBezTo>
                    <a:pt x="7842" y="2953"/>
                    <a:pt x="9270" y="2953"/>
                    <a:pt x="10804" y="2926"/>
                  </a:cubicBezTo>
                  <a:cubicBezTo>
                    <a:pt x="11714" y="2917"/>
                    <a:pt x="12865" y="3640"/>
                    <a:pt x="13712" y="3167"/>
                  </a:cubicBezTo>
                  <a:cubicBezTo>
                    <a:pt x="13784" y="3123"/>
                    <a:pt x="13712" y="3025"/>
                    <a:pt x="13641" y="3060"/>
                  </a:cubicBezTo>
                  <a:cubicBezTo>
                    <a:pt x="13106" y="3346"/>
                    <a:pt x="12472" y="3078"/>
                    <a:pt x="11937" y="2917"/>
                  </a:cubicBezTo>
                  <a:cubicBezTo>
                    <a:pt x="11554" y="2810"/>
                    <a:pt x="11197" y="2793"/>
                    <a:pt x="10804" y="2784"/>
                  </a:cubicBezTo>
                  <a:cubicBezTo>
                    <a:pt x="9395" y="2766"/>
                    <a:pt x="8074" y="2802"/>
                    <a:pt x="6674" y="2543"/>
                  </a:cubicBezTo>
                  <a:cubicBezTo>
                    <a:pt x="5327" y="2302"/>
                    <a:pt x="3997" y="1945"/>
                    <a:pt x="2704" y="1508"/>
                  </a:cubicBezTo>
                  <a:cubicBezTo>
                    <a:pt x="1892" y="1231"/>
                    <a:pt x="536" y="848"/>
                    <a:pt x="99" y="54"/>
                  </a:cubicBezTo>
                  <a:cubicBezTo>
                    <a:pt x="72" y="0"/>
                    <a:pt x="1" y="54"/>
                    <a:pt x="28" y="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4"/>
            <p:cNvSpPr/>
            <p:nvPr/>
          </p:nvSpPr>
          <p:spPr>
            <a:xfrm>
              <a:off x="3675625" y="2607800"/>
              <a:ext cx="1125" cy="925"/>
            </a:xfrm>
            <a:custGeom>
              <a:avLst/>
              <a:gdLst/>
              <a:ahLst/>
              <a:cxnLst/>
              <a:rect l="l" t="t" r="r" b="b"/>
              <a:pathLst>
                <a:path w="45" h="37" extrusionOk="0">
                  <a:moveTo>
                    <a:pt x="18" y="36"/>
                  </a:moveTo>
                  <a:cubicBezTo>
                    <a:pt x="36" y="36"/>
                    <a:pt x="45" y="9"/>
                    <a:pt x="27" y="0"/>
                  </a:cubicBezTo>
                  <a:cubicBezTo>
                    <a:pt x="9" y="0"/>
                    <a:pt x="0" y="27"/>
                    <a:pt x="18" y="36"/>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4"/>
            <p:cNvSpPr/>
            <p:nvPr/>
          </p:nvSpPr>
          <p:spPr>
            <a:xfrm>
              <a:off x="3674950" y="2607350"/>
              <a:ext cx="312025" cy="87000"/>
            </a:xfrm>
            <a:custGeom>
              <a:avLst/>
              <a:gdLst/>
              <a:ahLst/>
              <a:cxnLst/>
              <a:rect l="l" t="t" r="r" b="b"/>
              <a:pathLst>
                <a:path w="12481" h="3480" extrusionOk="0">
                  <a:moveTo>
                    <a:pt x="0" y="36"/>
                  </a:moveTo>
                  <a:cubicBezTo>
                    <a:pt x="36" y="688"/>
                    <a:pt x="892" y="1044"/>
                    <a:pt x="1392" y="1285"/>
                  </a:cubicBezTo>
                  <a:cubicBezTo>
                    <a:pt x="2347" y="1740"/>
                    <a:pt x="3372" y="2106"/>
                    <a:pt x="4389" y="2365"/>
                  </a:cubicBezTo>
                  <a:cubicBezTo>
                    <a:pt x="5915" y="2757"/>
                    <a:pt x="7503" y="2909"/>
                    <a:pt x="9055" y="3150"/>
                  </a:cubicBezTo>
                  <a:cubicBezTo>
                    <a:pt x="10152" y="3328"/>
                    <a:pt x="11410" y="3480"/>
                    <a:pt x="12401" y="2855"/>
                  </a:cubicBezTo>
                  <a:cubicBezTo>
                    <a:pt x="12481" y="2811"/>
                    <a:pt x="12401" y="2695"/>
                    <a:pt x="12320" y="2739"/>
                  </a:cubicBezTo>
                  <a:cubicBezTo>
                    <a:pt x="11232" y="3292"/>
                    <a:pt x="10028" y="3132"/>
                    <a:pt x="8868" y="2953"/>
                  </a:cubicBezTo>
                  <a:cubicBezTo>
                    <a:pt x="7690" y="2766"/>
                    <a:pt x="6495" y="2623"/>
                    <a:pt x="5317" y="2418"/>
                  </a:cubicBezTo>
                  <a:cubicBezTo>
                    <a:pt x="4273" y="2231"/>
                    <a:pt x="3274" y="1901"/>
                    <a:pt x="2275" y="1517"/>
                  </a:cubicBezTo>
                  <a:cubicBezTo>
                    <a:pt x="1651" y="1285"/>
                    <a:pt x="134" y="821"/>
                    <a:pt x="45" y="27"/>
                  </a:cubicBezTo>
                  <a:cubicBezTo>
                    <a:pt x="45" y="1"/>
                    <a:pt x="0" y="1"/>
                    <a:pt x="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4"/>
            <p:cNvSpPr/>
            <p:nvPr/>
          </p:nvSpPr>
          <p:spPr>
            <a:xfrm>
              <a:off x="3932975" y="2594875"/>
              <a:ext cx="34375" cy="39050"/>
            </a:xfrm>
            <a:custGeom>
              <a:avLst/>
              <a:gdLst/>
              <a:ahLst/>
              <a:cxnLst/>
              <a:rect l="l" t="t" r="r" b="b"/>
              <a:pathLst>
                <a:path w="1375" h="1562" extrusionOk="0">
                  <a:moveTo>
                    <a:pt x="1018" y="321"/>
                  </a:moveTo>
                  <a:cubicBezTo>
                    <a:pt x="670" y="125"/>
                    <a:pt x="304" y="205"/>
                    <a:pt x="162" y="598"/>
                  </a:cubicBezTo>
                  <a:cubicBezTo>
                    <a:pt x="37" y="946"/>
                    <a:pt x="188" y="1311"/>
                    <a:pt x="545" y="1427"/>
                  </a:cubicBezTo>
                  <a:cubicBezTo>
                    <a:pt x="956" y="1561"/>
                    <a:pt x="1303" y="1231"/>
                    <a:pt x="1339" y="839"/>
                  </a:cubicBezTo>
                  <a:cubicBezTo>
                    <a:pt x="1375" y="482"/>
                    <a:pt x="1080" y="0"/>
                    <a:pt x="670" y="170"/>
                  </a:cubicBezTo>
                  <a:cubicBezTo>
                    <a:pt x="617" y="196"/>
                    <a:pt x="617" y="268"/>
                    <a:pt x="679" y="286"/>
                  </a:cubicBezTo>
                  <a:cubicBezTo>
                    <a:pt x="813" y="321"/>
                    <a:pt x="947" y="339"/>
                    <a:pt x="1045" y="437"/>
                  </a:cubicBezTo>
                  <a:cubicBezTo>
                    <a:pt x="1134" y="526"/>
                    <a:pt x="1161" y="669"/>
                    <a:pt x="1161" y="794"/>
                  </a:cubicBezTo>
                  <a:cubicBezTo>
                    <a:pt x="1152" y="1088"/>
                    <a:pt x="920" y="1311"/>
                    <a:pt x="625" y="1267"/>
                  </a:cubicBezTo>
                  <a:cubicBezTo>
                    <a:pt x="1" y="1160"/>
                    <a:pt x="331" y="98"/>
                    <a:pt x="982" y="384"/>
                  </a:cubicBezTo>
                  <a:cubicBezTo>
                    <a:pt x="1027" y="401"/>
                    <a:pt x="1054" y="339"/>
                    <a:pt x="1018" y="3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4"/>
            <p:cNvSpPr/>
            <p:nvPr/>
          </p:nvSpPr>
          <p:spPr>
            <a:xfrm>
              <a:off x="3824600" y="2568325"/>
              <a:ext cx="34600" cy="39050"/>
            </a:xfrm>
            <a:custGeom>
              <a:avLst/>
              <a:gdLst/>
              <a:ahLst/>
              <a:cxnLst/>
              <a:rect l="l" t="t" r="r" b="b"/>
              <a:pathLst>
                <a:path w="1384" h="1562" extrusionOk="0">
                  <a:moveTo>
                    <a:pt x="1017" y="322"/>
                  </a:moveTo>
                  <a:cubicBezTo>
                    <a:pt x="669" y="125"/>
                    <a:pt x="304" y="206"/>
                    <a:pt x="161" y="598"/>
                  </a:cubicBezTo>
                  <a:cubicBezTo>
                    <a:pt x="36" y="946"/>
                    <a:pt x="188" y="1312"/>
                    <a:pt x="545" y="1428"/>
                  </a:cubicBezTo>
                  <a:cubicBezTo>
                    <a:pt x="964" y="1562"/>
                    <a:pt x="1303" y="1232"/>
                    <a:pt x="1347" y="839"/>
                  </a:cubicBezTo>
                  <a:cubicBezTo>
                    <a:pt x="1383" y="482"/>
                    <a:pt x="1089" y="0"/>
                    <a:pt x="678" y="170"/>
                  </a:cubicBezTo>
                  <a:cubicBezTo>
                    <a:pt x="616" y="197"/>
                    <a:pt x="625" y="268"/>
                    <a:pt x="678" y="286"/>
                  </a:cubicBezTo>
                  <a:cubicBezTo>
                    <a:pt x="812" y="322"/>
                    <a:pt x="946" y="339"/>
                    <a:pt x="1044" y="438"/>
                  </a:cubicBezTo>
                  <a:cubicBezTo>
                    <a:pt x="1142" y="527"/>
                    <a:pt x="1160" y="670"/>
                    <a:pt x="1160" y="794"/>
                  </a:cubicBezTo>
                  <a:cubicBezTo>
                    <a:pt x="1160" y="1089"/>
                    <a:pt x="919" y="1312"/>
                    <a:pt x="625" y="1267"/>
                  </a:cubicBezTo>
                  <a:cubicBezTo>
                    <a:pt x="0" y="1160"/>
                    <a:pt x="330" y="99"/>
                    <a:pt x="982" y="384"/>
                  </a:cubicBezTo>
                  <a:cubicBezTo>
                    <a:pt x="1026" y="402"/>
                    <a:pt x="1053" y="339"/>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4"/>
            <p:cNvSpPr/>
            <p:nvPr/>
          </p:nvSpPr>
          <p:spPr>
            <a:xfrm>
              <a:off x="3706175" y="2550025"/>
              <a:ext cx="34600" cy="39075"/>
            </a:xfrm>
            <a:custGeom>
              <a:avLst/>
              <a:gdLst/>
              <a:ahLst/>
              <a:cxnLst/>
              <a:rect l="l" t="t" r="r" b="b"/>
              <a:pathLst>
                <a:path w="1384" h="1563" extrusionOk="0">
                  <a:moveTo>
                    <a:pt x="1017" y="322"/>
                  </a:moveTo>
                  <a:cubicBezTo>
                    <a:pt x="669" y="126"/>
                    <a:pt x="304" y="206"/>
                    <a:pt x="161" y="599"/>
                  </a:cubicBezTo>
                  <a:cubicBezTo>
                    <a:pt x="36" y="947"/>
                    <a:pt x="188" y="1321"/>
                    <a:pt x="544" y="1428"/>
                  </a:cubicBezTo>
                  <a:cubicBezTo>
                    <a:pt x="964" y="1562"/>
                    <a:pt x="1303" y="1232"/>
                    <a:pt x="1347" y="839"/>
                  </a:cubicBezTo>
                  <a:cubicBezTo>
                    <a:pt x="1383" y="483"/>
                    <a:pt x="1089" y="1"/>
                    <a:pt x="678" y="170"/>
                  </a:cubicBezTo>
                  <a:cubicBezTo>
                    <a:pt x="616" y="197"/>
                    <a:pt x="625" y="269"/>
                    <a:pt x="678" y="286"/>
                  </a:cubicBezTo>
                  <a:cubicBezTo>
                    <a:pt x="812" y="322"/>
                    <a:pt x="946" y="340"/>
                    <a:pt x="1044" y="438"/>
                  </a:cubicBezTo>
                  <a:cubicBezTo>
                    <a:pt x="1142" y="527"/>
                    <a:pt x="1160" y="670"/>
                    <a:pt x="1160" y="795"/>
                  </a:cubicBezTo>
                  <a:cubicBezTo>
                    <a:pt x="1160" y="1089"/>
                    <a:pt x="919" y="1312"/>
                    <a:pt x="625" y="1268"/>
                  </a:cubicBezTo>
                  <a:cubicBezTo>
                    <a:pt x="0" y="1161"/>
                    <a:pt x="330" y="99"/>
                    <a:pt x="982" y="385"/>
                  </a:cubicBezTo>
                  <a:cubicBezTo>
                    <a:pt x="1026" y="402"/>
                    <a:pt x="1053" y="340"/>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4"/>
            <p:cNvSpPr/>
            <p:nvPr/>
          </p:nvSpPr>
          <p:spPr>
            <a:xfrm>
              <a:off x="3683200" y="2667350"/>
              <a:ext cx="34600" cy="39275"/>
            </a:xfrm>
            <a:custGeom>
              <a:avLst/>
              <a:gdLst/>
              <a:ahLst/>
              <a:cxnLst/>
              <a:rect l="l" t="t" r="r" b="b"/>
              <a:pathLst>
                <a:path w="1384" h="1571" extrusionOk="0">
                  <a:moveTo>
                    <a:pt x="1017" y="322"/>
                  </a:moveTo>
                  <a:cubicBezTo>
                    <a:pt x="669" y="134"/>
                    <a:pt x="304" y="206"/>
                    <a:pt x="161" y="607"/>
                  </a:cubicBezTo>
                  <a:cubicBezTo>
                    <a:pt x="36" y="955"/>
                    <a:pt x="197" y="1321"/>
                    <a:pt x="553" y="1437"/>
                  </a:cubicBezTo>
                  <a:cubicBezTo>
                    <a:pt x="964" y="1570"/>
                    <a:pt x="1303" y="1240"/>
                    <a:pt x="1347" y="848"/>
                  </a:cubicBezTo>
                  <a:cubicBezTo>
                    <a:pt x="1383" y="491"/>
                    <a:pt x="1089" y="0"/>
                    <a:pt x="678" y="179"/>
                  </a:cubicBezTo>
                  <a:cubicBezTo>
                    <a:pt x="625" y="197"/>
                    <a:pt x="625" y="277"/>
                    <a:pt x="678" y="295"/>
                  </a:cubicBezTo>
                  <a:cubicBezTo>
                    <a:pt x="821" y="330"/>
                    <a:pt x="946" y="339"/>
                    <a:pt x="1053" y="446"/>
                  </a:cubicBezTo>
                  <a:cubicBezTo>
                    <a:pt x="1142" y="536"/>
                    <a:pt x="1160" y="678"/>
                    <a:pt x="1160" y="794"/>
                  </a:cubicBezTo>
                  <a:cubicBezTo>
                    <a:pt x="1160" y="1098"/>
                    <a:pt x="928" y="1321"/>
                    <a:pt x="625" y="1267"/>
                  </a:cubicBezTo>
                  <a:cubicBezTo>
                    <a:pt x="0" y="1169"/>
                    <a:pt x="330" y="107"/>
                    <a:pt x="991" y="384"/>
                  </a:cubicBezTo>
                  <a:cubicBezTo>
                    <a:pt x="1026" y="402"/>
                    <a:pt x="1062" y="348"/>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4"/>
            <p:cNvSpPr/>
            <p:nvPr/>
          </p:nvSpPr>
          <p:spPr>
            <a:xfrm>
              <a:off x="3754800" y="2681175"/>
              <a:ext cx="34350" cy="39275"/>
            </a:xfrm>
            <a:custGeom>
              <a:avLst/>
              <a:gdLst/>
              <a:ahLst/>
              <a:cxnLst/>
              <a:rect l="l" t="t" r="r" b="b"/>
              <a:pathLst>
                <a:path w="1374" h="1571" extrusionOk="0">
                  <a:moveTo>
                    <a:pt x="1008" y="322"/>
                  </a:moveTo>
                  <a:cubicBezTo>
                    <a:pt x="669" y="134"/>
                    <a:pt x="303" y="206"/>
                    <a:pt x="161" y="607"/>
                  </a:cubicBezTo>
                  <a:cubicBezTo>
                    <a:pt x="27" y="955"/>
                    <a:pt x="187" y="1321"/>
                    <a:pt x="544" y="1437"/>
                  </a:cubicBezTo>
                  <a:cubicBezTo>
                    <a:pt x="955" y="1571"/>
                    <a:pt x="1294" y="1240"/>
                    <a:pt x="1338" y="848"/>
                  </a:cubicBezTo>
                  <a:cubicBezTo>
                    <a:pt x="1374" y="491"/>
                    <a:pt x="1079" y="0"/>
                    <a:pt x="669" y="179"/>
                  </a:cubicBezTo>
                  <a:cubicBezTo>
                    <a:pt x="616" y="197"/>
                    <a:pt x="616" y="277"/>
                    <a:pt x="678" y="295"/>
                  </a:cubicBezTo>
                  <a:cubicBezTo>
                    <a:pt x="812" y="331"/>
                    <a:pt x="937" y="339"/>
                    <a:pt x="1044" y="447"/>
                  </a:cubicBezTo>
                  <a:cubicBezTo>
                    <a:pt x="1133" y="536"/>
                    <a:pt x="1151" y="678"/>
                    <a:pt x="1151" y="794"/>
                  </a:cubicBezTo>
                  <a:cubicBezTo>
                    <a:pt x="1151" y="1098"/>
                    <a:pt x="919" y="1321"/>
                    <a:pt x="616" y="1267"/>
                  </a:cubicBezTo>
                  <a:cubicBezTo>
                    <a:pt x="0" y="1169"/>
                    <a:pt x="321" y="108"/>
                    <a:pt x="981" y="384"/>
                  </a:cubicBezTo>
                  <a:cubicBezTo>
                    <a:pt x="1017" y="402"/>
                    <a:pt x="1053" y="348"/>
                    <a:pt x="1008"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4"/>
            <p:cNvSpPr/>
            <p:nvPr/>
          </p:nvSpPr>
          <p:spPr>
            <a:xfrm>
              <a:off x="3829950" y="2699900"/>
              <a:ext cx="34375" cy="39275"/>
            </a:xfrm>
            <a:custGeom>
              <a:avLst/>
              <a:gdLst/>
              <a:ahLst/>
              <a:cxnLst/>
              <a:rect l="l" t="t" r="r" b="b"/>
              <a:pathLst>
                <a:path w="1375" h="1571" extrusionOk="0">
                  <a:moveTo>
                    <a:pt x="1017" y="331"/>
                  </a:moveTo>
                  <a:cubicBezTo>
                    <a:pt x="670" y="135"/>
                    <a:pt x="304" y="215"/>
                    <a:pt x="161" y="607"/>
                  </a:cubicBezTo>
                  <a:cubicBezTo>
                    <a:pt x="36" y="955"/>
                    <a:pt x="188" y="1321"/>
                    <a:pt x="545" y="1437"/>
                  </a:cubicBezTo>
                  <a:cubicBezTo>
                    <a:pt x="955" y="1571"/>
                    <a:pt x="1303" y="1241"/>
                    <a:pt x="1339" y="848"/>
                  </a:cubicBezTo>
                  <a:cubicBezTo>
                    <a:pt x="1374" y="491"/>
                    <a:pt x="1089" y="1"/>
                    <a:pt x="670" y="179"/>
                  </a:cubicBezTo>
                  <a:cubicBezTo>
                    <a:pt x="616" y="206"/>
                    <a:pt x="616" y="277"/>
                    <a:pt x="678" y="295"/>
                  </a:cubicBezTo>
                  <a:cubicBezTo>
                    <a:pt x="812" y="331"/>
                    <a:pt x="946" y="340"/>
                    <a:pt x="1044" y="447"/>
                  </a:cubicBezTo>
                  <a:cubicBezTo>
                    <a:pt x="1133" y="536"/>
                    <a:pt x="1160" y="679"/>
                    <a:pt x="1160" y="795"/>
                  </a:cubicBezTo>
                  <a:cubicBezTo>
                    <a:pt x="1151" y="1098"/>
                    <a:pt x="919" y="1321"/>
                    <a:pt x="625" y="1268"/>
                  </a:cubicBezTo>
                  <a:cubicBezTo>
                    <a:pt x="0" y="1169"/>
                    <a:pt x="331" y="108"/>
                    <a:pt x="982" y="393"/>
                  </a:cubicBezTo>
                  <a:cubicBezTo>
                    <a:pt x="1026" y="402"/>
                    <a:pt x="1053" y="349"/>
                    <a:pt x="101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4"/>
            <p:cNvSpPr/>
            <p:nvPr/>
          </p:nvSpPr>
          <p:spPr>
            <a:xfrm>
              <a:off x="3912700" y="2705925"/>
              <a:ext cx="34575" cy="39050"/>
            </a:xfrm>
            <a:custGeom>
              <a:avLst/>
              <a:gdLst/>
              <a:ahLst/>
              <a:cxnLst/>
              <a:rect l="l" t="t" r="r" b="b"/>
              <a:pathLst>
                <a:path w="1383" h="1562" extrusionOk="0">
                  <a:moveTo>
                    <a:pt x="1017" y="322"/>
                  </a:moveTo>
                  <a:cubicBezTo>
                    <a:pt x="669" y="126"/>
                    <a:pt x="303" y="206"/>
                    <a:pt x="161" y="598"/>
                  </a:cubicBezTo>
                  <a:cubicBezTo>
                    <a:pt x="36" y="946"/>
                    <a:pt x="196" y="1312"/>
                    <a:pt x="544" y="1428"/>
                  </a:cubicBezTo>
                  <a:cubicBezTo>
                    <a:pt x="964" y="1562"/>
                    <a:pt x="1303" y="1232"/>
                    <a:pt x="1347" y="839"/>
                  </a:cubicBezTo>
                  <a:cubicBezTo>
                    <a:pt x="1383" y="482"/>
                    <a:pt x="1089" y="1"/>
                    <a:pt x="678" y="170"/>
                  </a:cubicBezTo>
                  <a:cubicBezTo>
                    <a:pt x="625" y="197"/>
                    <a:pt x="625" y="268"/>
                    <a:pt x="678" y="286"/>
                  </a:cubicBezTo>
                  <a:cubicBezTo>
                    <a:pt x="821" y="322"/>
                    <a:pt x="946" y="340"/>
                    <a:pt x="1053" y="438"/>
                  </a:cubicBezTo>
                  <a:cubicBezTo>
                    <a:pt x="1142" y="527"/>
                    <a:pt x="1160" y="670"/>
                    <a:pt x="1160" y="795"/>
                  </a:cubicBezTo>
                  <a:cubicBezTo>
                    <a:pt x="1160" y="1089"/>
                    <a:pt x="919" y="1312"/>
                    <a:pt x="625" y="1267"/>
                  </a:cubicBezTo>
                  <a:cubicBezTo>
                    <a:pt x="0" y="1160"/>
                    <a:pt x="330" y="99"/>
                    <a:pt x="990" y="384"/>
                  </a:cubicBezTo>
                  <a:cubicBezTo>
                    <a:pt x="1026" y="402"/>
                    <a:pt x="1062" y="340"/>
                    <a:pt x="1017" y="3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4"/>
            <p:cNvSpPr/>
            <p:nvPr/>
          </p:nvSpPr>
          <p:spPr>
            <a:xfrm>
              <a:off x="3689000" y="2139900"/>
              <a:ext cx="386750" cy="384725"/>
            </a:xfrm>
            <a:custGeom>
              <a:avLst/>
              <a:gdLst/>
              <a:ahLst/>
              <a:cxnLst/>
              <a:rect l="l" t="t" r="r" b="b"/>
              <a:pathLst>
                <a:path w="15470" h="15389" extrusionOk="0">
                  <a:moveTo>
                    <a:pt x="366" y="10224"/>
                  </a:moveTo>
                  <a:cubicBezTo>
                    <a:pt x="0" y="9394"/>
                    <a:pt x="1633" y="7681"/>
                    <a:pt x="2445" y="7663"/>
                  </a:cubicBezTo>
                  <a:cubicBezTo>
                    <a:pt x="1053" y="6432"/>
                    <a:pt x="3372" y="3988"/>
                    <a:pt x="5121" y="4603"/>
                  </a:cubicBezTo>
                  <a:cubicBezTo>
                    <a:pt x="4559" y="3774"/>
                    <a:pt x="5183" y="2159"/>
                    <a:pt x="7735" y="3203"/>
                  </a:cubicBezTo>
                  <a:cubicBezTo>
                    <a:pt x="7289" y="1606"/>
                    <a:pt x="10447" y="1240"/>
                    <a:pt x="10028" y="0"/>
                  </a:cubicBezTo>
                  <a:cubicBezTo>
                    <a:pt x="12445" y="1767"/>
                    <a:pt x="11732" y="3604"/>
                    <a:pt x="10358" y="3890"/>
                  </a:cubicBezTo>
                  <a:cubicBezTo>
                    <a:pt x="13105" y="3917"/>
                    <a:pt x="14568" y="5612"/>
                    <a:pt x="12757" y="7467"/>
                  </a:cubicBezTo>
                  <a:cubicBezTo>
                    <a:pt x="14328" y="7592"/>
                    <a:pt x="14988" y="9340"/>
                    <a:pt x="13694" y="10563"/>
                  </a:cubicBezTo>
                  <a:cubicBezTo>
                    <a:pt x="13694" y="10563"/>
                    <a:pt x="15469" y="12275"/>
                    <a:pt x="14631" y="13141"/>
                  </a:cubicBezTo>
                  <a:cubicBezTo>
                    <a:pt x="11633" y="15389"/>
                    <a:pt x="1240" y="12195"/>
                    <a:pt x="366" y="102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4"/>
            <p:cNvSpPr/>
            <p:nvPr/>
          </p:nvSpPr>
          <p:spPr>
            <a:xfrm>
              <a:off x="3690325" y="2133425"/>
              <a:ext cx="389425" cy="368450"/>
            </a:xfrm>
            <a:custGeom>
              <a:avLst/>
              <a:gdLst/>
              <a:ahLst/>
              <a:cxnLst/>
              <a:rect l="l" t="t" r="r" b="b"/>
              <a:pathLst>
                <a:path w="15577" h="14738" extrusionOk="0">
                  <a:moveTo>
                    <a:pt x="509" y="10224"/>
                  </a:moveTo>
                  <a:cubicBezTo>
                    <a:pt x="518" y="10286"/>
                    <a:pt x="527" y="10340"/>
                    <a:pt x="545" y="10385"/>
                  </a:cubicBezTo>
                  <a:cubicBezTo>
                    <a:pt x="572" y="10438"/>
                    <a:pt x="607" y="10492"/>
                    <a:pt x="652" y="10554"/>
                  </a:cubicBezTo>
                  <a:lnTo>
                    <a:pt x="643" y="10554"/>
                  </a:lnTo>
                  <a:cubicBezTo>
                    <a:pt x="1312" y="11437"/>
                    <a:pt x="3792" y="12534"/>
                    <a:pt x="6540" y="13239"/>
                  </a:cubicBezTo>
                  <a:cubicBezTo>
                    <a:pt x="9279" y="13935"/>
                    <a:pt x="12258" y="14229"/>
                    <a:pt x="13909" y="13489"/>
                  </a:cubicBezTo>
                  <a:cubicBezTo>
                    <a:pt x="14096" y="13409"/>
                    <a:pt x="14266" y="13320"/>
                    <a:pt x="14408" y="13212"/>
                  </a:cubicBezTo>
                  <a:cubicBezTo>
                    <a:pt x="15015" y="12552"/>
                    <a:pt x="13597" y="11134"/>
                    <a:pt x="13472" y="11009"/>
                  </a:cubicBezTo>
                  <a:lnTo>
                    <a:pt x="13463" y="10991"/>
                  </a:lnTo>
                  <a:cubicBezTo>
                    <a:pt x="13365" y="10893"/>
                    <a:pt x="13365" y="10732"/>
                    <a:pt x="13472" y="10634"/>
                  </a:cubicBezTo>
                  <a:cubicBezTo>
                    <a:pt x="13846" y="10277"/>
                    <a:pt x="14043" y="9876"/>
                    <a:pt x="14069" y="9484"/>
                  </a:cubicBezTo>
                  <a:cubicBezTo>
                    <a:pt x="14087" y="9287"/>
                    <a:pt x="14060" y="9091"/>
                    <a:pt x="13998" y="8913"/>
                  </a:cubicBezTo>
                  <a:cubicBezTo>
                    <a:pt x="13936" y="8734"/>
                    <a:pt x="13837" y="8574"/>
                    <a:pt x="13704" y="8440"/>
                  </a:cubicBezTo>
                  <a:cubicBezTo>
                    <a:pt x="13463" y="8181"/>
                    <a:pt x="13115" y="8012"/>
                    <a:pt x="12687" y="7976"/>
                  </a:cubicBezTo>
                  <a:cubicBezTo>
                    <a:pt x="12633" y="7967"/>
                    <a:pt x="12580" y="7949"/>
                    <a:pt x="12535" y="7904"/>
                  </a:cubicBezTo>
                  <a:cubicBezTo>
                    <a:pt x="12437" y="7806"/>
                    <a:pt x="12437" y="7646"/>
                    <a:pt x="12526" y="7548"/>
                  </a:cubicBezTo>
                  <a:cubicBezTo>
                    <a:pt x="12892" y="7182"/>
                    <a:pt x="13106" y="6825"/>
                    <a:pt x="13204" y="6486"/>
                  </a:cubicBezTo>
                  <a:cubicBezTo>
                    <a:pt x="13293" y="6156"/>
                    <a:pt x="13258" y="5844"/>
                    <a:pt x="13115" y="5567"/>
                  </a:cubicBezTo>
                  <a:cubicBezTo>
                    <a:pt x="12972" y="5291"/>
                    <a:pt x="12704" y="5041"/>
                    <a:pt x="12348" y="4845"/>
                  </a:cubicBezTo>
                  <a:cubicBezTo>
                    <a:pt x="11830" y="4568"/>
                    <a:pt x="11134" y="4407"/>
                    <a:pt x="10305" y="4399"/>
                  </a:cubicBezTo>
                  <a:cubicBezTo>
                    <a:pt x="10189" y="4399"/>
                    <a:pt x="10082" y="4318"/>
                    <a:pt x="10064" y="4193"/>
                  </a:cubicBezTo>
                  <a:cubicBezTo>
                    <a:pt x="10037" y="4060"/>
                    <a:pt x="10117" y="3926"/>
                    <a:pt x="10251" y="3899"/>
                  </a:cubicBezTo>
                  <a:cubicBezTo>
                    <a:pt x="10599" y="3828"/>
                    <a:pt x="10893" y="3649"/>
                    <a:pt x="11081" y="3390"/>
                  </a:cubicBezTo>
                  <a:cubicBezTo>
                    <a:pt x="11179" y="3257"/>
                    <a:pt x="11250" y="3096"/>
                    <a:pt x="11286" y="2918"/>
                  </a:cubicBezTo>
                  <a:cubicBezTo>
                    <a:pt x="11322" y="2739"/>
                    <a:pt x="11322" y="2543"/>
                    <a:pt x="11286" y="2338"/>
                  </a:cubicBezTo>
                  <a:cubicBezTo>
                    <a:pt x="11188" y="1865"/>
                    <a:pt x="10858" y="1330"/>
                    <a:pt x="10224" y="777"/>
                  </a:cubicBezTo>
                  <a:cubicBezTo>
                    <a:pt x="10073" y="1205"/>
                    <a:pt x="9582" y="1526"/>
                    <a:pt x="9065" y="1865"/>
                  </a:cubicBezTo>
                  <a:cubicBezTo>
                    <a:pt x="8422" y="2284"/>
                    <a:pt x="7735" y="2730"/>
                    <a:pt x="7923" y="3399"/>
                  </a:cubicBezTo>
                  <a:cubicBezTo>
                    <a:pt x="7932" y="3444"/>
                    <a:pt x="7932" y="3506"/>
                    <a:pt x="7914" y="3560"/>
                  </a:cubicBezTo>
                  <a:cubicBezTo>
                    <a:pt x="7860" y="3685"/>
                    <a:pt x="7718" y="3747"/>
                    <a:pt x="7584" y="3694"/>
                  </a:cubicBezTo>
                  <a:cubicBezTo>
                    <a:pt x="6817" y="3382"/>
                    <a:pt x="6246" y="3319"/>
                    <a:pt x="5844" y="3408"/>
                  </a:cubicBezTo>
                  <a:cubicBezTo>
                    <a:pt x="5612" y="3462"/>
                    <a:pt x="5434" y="3569"/>
                    <a:pt x="5327" y="3703"/>
                  </a:cubicBezTo>
                  <a:cubicBezTo>
                    <a:pt x="5211" y="3828"/>
                    <a:pt x="5148" y="3988"/>
                    <a:pt x="5130" y="4149"/>
                  </a:cubicBezTo>
                  <a:cubicBezTo>
                    <a:pt x="5113" y="4345"/>
                    <a:pt x="5157" y="4550"/>
                    <a:pt x="5273" y="4720"/>
                  </a:cubicBezTo>
                  <a:cubicBezTo>
                    <a:pt x="5318" y="4782"/>
                    <a:pt x="5336" y="4871"/>
                    <a:pt x="5309" y="4952"/>
                  </a:cubicBezTo>
                  <a:cubicBezTo>
                    <a:pt x="5255" y="5077"/>
                    <a:pt x="5113" y="5148"/>
                    <a:pt x="4988" y="5103"/>
                  </a:cubicBezTo>
                  <a:cubicBezTo>
                    <a:pt x="4426" y="4907"/>
                    <a:pt x="3792" y="5068"/>
                    <a:pt x="3266" y="5416"/>
                  </a:cubicBezTo>
                  <a:cubicBezTo>
                    <a:pt x="2972" y="5612"/>
                    <a:pt x="2713" y="5862"/>
                    <a:pt x="2526" y="6129"/>
                  </a:cubicBezTo>
                  <a:cubicBezTo>
                    <a:pt x="2347" y="6397"/>
                    <a:pt x="2231" y="6673"/>
                    <a:pt x="2213" y="6941"/>
                  </a:cubicBezTo>
                  <a:cubicBezTo>
                    <a:pt x="2195" y="7226"/>
                    <a:pt x="2294" y="7494"/>
                    <a:pt x="2543" y="7726"/>
                  </a:cubicBezTo>
                  <a:cubicBezTo>
                    <a:pt x="2597" y="7771"/>
                    <a:pt x="2641" y="7842"/>
                    <a:pt x="2641" y="7913"/>
                  </a:cubicBezTo>
                  <a:cubicBezTo>
                    <a:pt x="2641" y="8056"/>
                    <a:pt x="2534" y="8172"/>
                    <a:pt x="2392" y="8172"/>
                  </a:cubicBezTo>
                  <a:cubicBezTo>
                    <a:pt x="2311" y="8172"/>
                    <a:pt x="2222" y="8199"/>
                    <a:pt x="2115" y="8252"/>
                  </a:cubicBezTo>
                  <a:cubicBezTo>
                    <a:pt x="1767" y="8404"/>
                    <a:pt x="1366" y="8743"/>
                    <a:pt x="1045" y="9127"/>
                  </a:cubicBezTo>
                  <a:cubicBezTo>
                    <a:pt x="732" y="9510"/>
                    <a:pt x="509" y="9912"/>
                    <a:pt x="509" y="10224"/>
                  </a:cubicBezTo>
                  <a:close/>
                  <a:moveTo>
                    <a:pt x="90" y="10590"/>
                  </a:moveTo>
                  <a:cubicBezTo>
                    <a:pt x="37" y="10474"/>
                    <a:pt x="19" y="10358"/>
                    <a:pt x="10" y="10233"/>
                  </a:cubicBezTo>
                  <a:cubicBezTo>
                    <a:pt x="1" y="9796"/>
                    <a:pt x="277" y="9269"/>
                    <a:pt x="652" y="8814"/>
                  </a:cubicBezTo>
                  <a:cubicBezTo>
                    <a:pt x="1027" y="8368"/>
                    <a:pt x="1500" y="7976"/>
                    <a:pt x="1910" y="7789"/>
                  </a:cubicBezTo>
                  <a:lnTo>
                    <a:pt x="1937" y="7780"/>
                  </a:lnTo>
                  <a:cubicBezTo>
                    <a:pt x="1767" y="7512"/>
                    <a:pt x="1696" y="7218"/>
                    <a:pt x="1714" y="6914"/>
                  </a:cubicBezTo>
                  <a:cubicBezTo>
                    <a:pt x="1740" y="6549"/>
                    <a:pt x="1883" y="6183"/>
                    <a:pt x="2115" y="5844"/>
                  </a:cubicBezTo>
                  <a:cubicBezTo>
                    <a:pt x="2338" y="5523"/>
                    <a:pt x="2641" y="5228"/>
                    <a:pt x="2989" y="4996"/>
                  </a:cubicBezTo>
                  <a:cubicBezTo>
                    <a:pt x="3489" y="4666"/>
                    <a:pt x="4087" y="4479"/>
                    <a:pt x="4658" y="4523"/>
                  </a:cubicBezTo>
                  <a:cubicBezTo>
                    <a:pt x="4631" y="4381"/>
                    <a:pt x="4622" y="4238"/>
                    <a:pt x="4640" y="4095"/>
                  </a:cubicBezTo>
                  <a:cubicBezTo>
                    <a:pt x="4658" y="3837"/>
                    <a:pt x="4765" y="3578"/>
                    <a:pt x="4943" y="3373"/>
                  </a:cubicBezTo>
                  <a:cubicBezTo>
                    <a:pt x="5130" y="3167"/>
                    <a:pt x="5389" y="2998"/>
                    <a:pt x="5728" y="2927"/>
                  </a:cubicBezTo>
                  <a:cubicBezTo>
                    <a:pt x="6147" y="2828"/>
                    <a:pt x="6692" y="2855"/>
                    <a:pt x="7387" y="3087"/>
                  </a:cubicBezTo>
                  <a:cubicBezTo>
                    <a:pt x="7414" y="2338"/>
                    <a:pt x="8128" y="1874"/>
                    <a:pt x="8797" y="1446"/>
                  </a:cubicBezTo>
                  <a:cubicBezTo>
                    <a:pt x="9350" y="1080"/>
                    <a:pt x="9876" y="741"/>
                    <a:pt x="9743" y="339"/>
                  </a:cubicBezTo>
                  <a:cubicBezTo>
                    <a:pt x="9698" y="206"/>
                    <a:pt x="9769" y="72"/>
                    <a:pt x="9894" y="27"/>
                  </a:cubicBezTo>
                  <a:cubicBezTo>
                    <a:pt x="9975" y="0"/>
                    <a:pt x="10064" y="18"/>
                    <a:pt x="10126" y="63"/>
                  </a:cubicBezTo>
                  <a:cubicBezTo>
                    <a:pt x="11134" y="794"/>
                    <a:pt x="11634" y="1562"/>
                    <a:pt x="11768" y="2240"/>
                  </a:cubicBezTo>
                  <a:cubicBezTo>
                    <a:pt x="11830" y="2516"/>
                    <a:pt x="11830" y="2784"/>
                    <a:pt x="11777" y="3025"/>
                  </a:cubicBezTo>
                  <a:cubicBezTo>
                    <a:pt x="11723" y="3266"/>
                    <a:pt x="11625" y="3489"/>
                    <a:pt x="11482" y="3685"/>
                  </a:cubicBezTo>
                  <a:lnTo>
                    <a:pt x="11482" y="3685"/>
                  </a:lnTo>
                  <a:cubicBezTo>
                    <a:pt x="11411" y="3792"/>
                    <a:pt x="11322" y="3881"/>
                    <a:pt x="11215" y="3970"/>
                  </a:cubicBezTo>
                  <a:cubicBezTo>
                    <a:pt x="11741" y="4051"/>
                    <a:pt x="12205" y="4202"/>
                    <a:pt x="12580" y="4407"/>
                  </a:cubicBezTo>
                  <a:cubicBezTo>
                    <a:pt x="13035" y="4648"/>
                    <a:pt x="13365" y="4961"/>
                    <a:pt x="13561" y="5335"/>
                  </a:cubicBezTo>
                  <a:cubicBezTo>
                    <a:pt x="13766" y="5719"/>
                    <a:pt x="13811" y="6156"/>
                    <a:pt x="13686" y="6620"/>
                  </a:cubicBezTo>
                  <a:cubicBezTo>
                    <a:pt x="13597" y="6923"/>
                    <a:pt x="13436" y="7235"/>
                    <a:pt x="13186" y="7557"/>
                  </a:cubicBezTo>
                  <a:cubicBezTo>
                    <a:pt x="13543" y="7664"/>
                    <a:pt x="13837" y="7851"/>
                    <a:pt x="14069" y="8092"/>
                  </a:cubicBezTo>
                  <a:cubicBezTo>
                    <a:pt x="14248" y="8279"/>
                    <a:pt x="14382" y="8502"/>
                    <a:pt x="14471" y="8752"/>
                  </a:cubicBezTo>
                  <a:cubicBezTo>
                    <a:pt x="14560" y="8993"/>
                    <a:pt x="14596" y="9260"/>
                    <a:pt x="14569" y="9528"/>
                  </a:cubicBezTo>
                  <a:cubicBezTo>
                    <a:pt x="14533" y="9965"/>
                    <a:pt x="14346" y="10411"/>
                    <a:pt x="13989" y="10822"/>
                  </a:cubicBezTo>
                  <a:cubicBezTo>
                    <a:pt x="14444" y="11312"/>
                    <a:pt x="15577" y="12722"/>
                    <a:pt x="14756" y="13569"/>
                  </a:cubicBezTo>
                  <a:cubicBezTo>
                    <a:pt x="14747" y="13578"/>
                    <a:pt x="14738" y="13587"/>
                    <a:pt x="14730" y="13596"/>
                  </a:cubicBezTo>
                  <a:cubicBezTo>
                    <a:pt x="14542" y="13730"/>
                    <a:pt x="14337" y="13855"/>
                    <a:pt x="14114" y="13953"/>
                  </a:cubicBezTo>
                  <a:cubicBezTo>
                    <a:pt x="12357" y="14738"/>
                    <a:pt x="9252" y="14444"/>
                    <a:pt x="6415" y="13721"/>
                  </a:cubicBezTo>
                  <a:cubicBezTo>
                    <a:pt x="3578" y="12998"/>
                    <a:pt x="982" y="11830"/>
                    <a:pt x="251" y="10848"/>
                  </a:cubicBezTo>
                  <a:lnTo>
                    <a:pt x="251" y="10848"/>
                  </a:lnTo>
                  <a:cubicBezTo>
                    <a:pt x="179" y="10759"/>
                    <a:pt x="126" y="10670"/>
                    <a:pt x="90" y="10590"/>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24"/>
            <p:cNvSpPr/>
            <p:nvPr/>
          </p:nvSpPr>
          <p:spPr>
            <a:xfrm>
              <a:off x="3960875" y="2238025"/>
              <a:ext cx="900" cy="1150"/>
            </a:xfrm>
            <a:custGeom>
              <a:avLst/>
              <a:gdLst/>
              <a:ahLst/>
              <a:cxnLst/>
              <a:rect l="l" t="t" r="r" b="b"/>
              <a:pathLst>
                <a:path w="36" h="46" extrusionOk="0">
                  <a:moveTo>
                    <a:pt x="18" y="36"/>
                  </a:moveTo>
                  <a:cubicBezTo>
                    <a:pt x="18" y="36"/>
                    <a:pt x="18" y="45"/>
                    <a:pt x="27" y="45"/>
                  </a:cubicBezTo>
                  <a:cubicBezTo>
                    <a:pt x="27" y="45"/>
                    <a:pt x="36" y="45"/>
                    <a:pt x="36" y="36"/>
                  </a:cubicBezTo>
                  <a:cubicBezTo>
                    <a:pt x="27" y="27"/>
                    <a:pt x="18" y="18"/>
                    <a:pt x="9" y="9"/>
                  </a:cubicBezTo>
                  <a:cubicBezTo>
                    <a:pt x="9" y="0"/>
                    <a:pt x="0" y="9"/>
                    <a:pt x="0" y="9"/>
                  </a:cubicBezTo>
                  <a:cubicBezTo>
                    <a:pt x="9" y="27"/>
                    <a:pt x="18" y="27"/>
                    <a:pt x="27" y="27"/>
                  </a:cubicBezTo>
                  <a:cubicBezTo>
                    <a:pt x="27" y="27"/>
                    <a:pt x="18" y="27"/>
                    <a:pt x="18" y="36"/>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4"/>
            <p:cNvSpPr/>
            <p:nvPr/>
          </p:nvSpPr>
          <p:spPr>
            <a:xfrm>
              <a:off x="3847125" y="2211700"/>
              <a:ext cx="113775" cy="31700"/>
            </a:xfrm>
            <a:custGeom>
              <a:avLst/>
              <a:gdLst/>
              <a:ahLst/>
              <a:cxnLst/>
              <a:rect l="l" t="t" r="r" b="b"/>
              <a:pathLst>
                <a:path w="4551" h="1268" extrusionOk="0">
                  <a:moveTo>
                    <a:pt x="4541" y="1036"/>
                  </a:moveTo>
                  <a:cubicBezTo>
                    <a:pt x="4104" y="786"/>
                    <a:pt x="3488" y="1018"/>
                    <a:pt x="3025" y="1080"/>
                  </a:cubicBezTo>
                  <a:cubicBezTo>
                    <a:pt x="2570" y="1143"/>
                    <a:pt x="2043" y="1000"/>
                    <a:pt x="1606" y="902"/>
                  </a:cubicBezTo>
                  <a:cubicBezTo>
                    <a:pt x="1624" y="902"/>
                    <a:pt x="250" y="277"/>
                    <a:pt x="553" y="135"/>
                  </a:cubicBezTo>
                  <a:cubicBezTo>
                    <a:pt x="616" y="99"/>
                    <a:pt x="562" y="1"/>
                    <a:pt x="491" y="19"/>
                  </a:cubicBezTo>
                  <a:cubicBezTo>
                    <a:pt x="0" y="143"/>
                    <a:pt x="875" y="777"/>
                    <a:pt x="1017" y="857"/>
                  </a:cubicBezTo>
                  <a:cubicBezTo>
                    <a:pt x="1454" y="1116"/>
                    <a:pt x="2124" y="1178"/>
                    <a:pt x="2623" y="1214"/>
                  </a:cubicBezTo>
                  <a:cubicBezTo>
                    <a:pt x="3283" y="1268"/>
                    <a:pt x="3890" y="911"/>
                    <a:pt x="4541" y="1045"/>
                  </a:cubicBezTo>
                  <a:cubicBezTo>
                    <a:pt x="4550" y="1045"/>
                    <a:pt x="4550" y="1036"/>
                    <a:pt x="4541" y="10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4"/>
            <p:cNvSpPr/>
            <p:nvPr/>
          </p:nvSpPr>
          <p:spPr>
            <a:xfrm>
              <a:off x="3877225" y="2211475"/>
              <a:ext cx="77650" cy="33700"/>
            </a:xfrm>
            <a:custGeom>
              <a:avLst/>
              <a:gdLst/>
              <a:ahLst/>
              <a:cxnLst/>
              <a:rect l="l" t="t" r="r" b="b"/>
              <a:pathLst>
                <a:path w="3106" h="1348" extrusionOk="0">
                  <a:moveTo>
                    <a:pt x="197" y="28"/>
                  </a:moveTo>
                  <a:cubicBezTo>
                    <a:pt x="1" y="1196"/>
                    <a:pt x="2311" y="1348"/>
                    <a:pt x="3052" y="1080"/>
                  </a:cubicBezTo>
                  <a:cubicBezTo>
                    <a:pt x="3105" y="1062"/>
                    <a:pt x="3105" y="982"/>
                    <a:pt x="3052" y="973"/>
                  </a:cubicBezTo>
                  <a:cubicBezTo>
                    <a:pt x="2151" y="875"/>
                    <a:pt x="447" y="1277"/>
                    <a:pt x="242" y="28"/>
                  </a:cubicBezTo>
                  <a:cubicBezTo>
                    <a:pt x="233" y="10"/>
                    <a:pt x="197" y="1"/>
                    <a:pt x="197"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4"/>
            <p:cNvSpPr/>
            <p:nvPr/>
          </p:nvSpPr>
          <p:spPr>
            <a:xfrm>
              <a:off x="3897075" y="2140550"/>
              <a:ext cx="66725" cy="98175"/>
            </a:xfrm>
            <a:custGeom>
              <a:avLst/>
              <a:gdLst/>
              <a:ahLst/>
              <a:cxnLst/>
              <a:rect l="l" t="t" r="r" b="b"/>
              <a:pathLst>
                <a:path w="2669" h="3927" extrusionOk="0">
                  <a:moveTo>
                    <a:pt x="1722" y="63"/>
                  </a:moveTo>
                  <a:cubicBezTo>
                    <a:pt x="2668" y="1152"/>
                    <a:pt x="1437" y="2053"/>
                    <a:pt x="759" y="2793"/>
                  </a:cubicBezTo>
                  <a:cubicBezTo>
                    <a:pt x="429" y="3150"/>
                    <a:pt x="188" y="3641"/>
                    <a:pt x="759" y="3891"/>
                  </a:cubicBezTo>
                  <a:cubicBezTo>
                    <a:pt x="830" y="3926"/>
                    <a:pt x="875" y="3828"/>
                    <a:pt x="812" y="3792"/>
                  </a:cubicBezTo>
                  <a:cubicBezTo>
                    <a:pt x="1" y="3391"/>
                    <a:pt x="1678" y="2115"/>
                    <a:pt x="1919" y="1732"/>
                  </a:cubicBezTo>
                  <a:cubicBezTo>
                    <a:pt x="2258" y="1187"/>
                    <a:pt x="2258" y="492"/>
                    <a:pt x="1767" y="28"/>
                  </a:cubicBezTo>
                  <a:cubicBezTo>
                    <a:pt x="1740" y="1"/>
                    <a:pt x="1705" y="37"/>
                    <a:pt x="1722"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4"/>
            <p:cNvSpPr/>
            <p:nvPr/>
          </p:nvSpPr>
          <p:spPr>
            <a:xfrm>
              <a:off x="3811225" y="2250950"/>
              <a:ext cx="224375" cy="53775"/>
            </a:xfrm>
            <a:custGeom>
              <a:avLst/>
              <a:gdLst/>
              <a:ahLst/>
              <a:cxnLst/>
              <a:rect l="l" t="t" r="r" b="b"/>
              <a:pathLst>
                <a:path w="8975" h="2151" extrusionOk="0">
                  <a:moveTo>
                    <a:pt x="54" y="108"/>
                  </a:moveTo>
                  <a:cubicBezTo>
                    <a:pt x="1311" y="1027"/>
                    <a:pt x="3149" y="1312"/>
                    <a:pt x="4684" y="1161"/>
                  </a:cubicBezTo>
                  <a:cubicBezTo>
                    <a:pt x="5611" y="1071"/>
                    <a:pt x="8591" y="500"/>
                    <a:pt x="8493" y="2097"/>
                  </a:cubicBezTo>
                  <a:cubicBezTo>
                    <a:pt x="8493" y="2142"/>
                    <a:pt x="8555" y="2151"/>
                    <a:pt x="8573" y="2115"/>
                  </a:cubicBezTo>
                  <a:cubicBezTo>
                    <a:pt x="8975" y="1107"/>
                    <a:pt x="7262" y="902"/>
                    <a:pt x="6611" y="857"/>
                  </a:cubicBezTo>
                  <a:cubicBezTo>
                    <a:pt x="5656" y="795"/>
                    <a:pt x="4737" y="1089"/>
                    <a:pt x="3783" y="1062"/>
                  </a:cubicBezTo>
                  <a:cubicBezTo>
                    <a:pt x="2436" y="1027"/>
                    <a:pt x="1303" y="599"/>
                    <a:pt x="116" y="28"/>
                  </a:cubicBezTo>
                  <a:cubicBezTo>
                    <a:pt x="63" y="1"/>
                    <a:pt x="0" y="72"/>
                    <a:pt x="54" y="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24"/>
            <p:cNvSpPr/>
            <p:nvPr/>
          </p:nvSpPr>
          <p:spPr>
            <a:xfrm>
              <a:off x="3761700" y="2294900"/>
              <a:ext cx="255175" cy="47975"/>
            </a:xfrm>
            <a:custGeom>
              <a:avLst/>
              <a:gdLst/>
              <a:ahLst/>
              <a:cxnLst/>
              <a:rect l="l" t="t" r="r" b="b"/>
              <a:pathLst>
                <a:path w="10207" h="1919" extrusionOk="0">
                  <a:moveTo>
                    <a:pt x="10144" y="750"/>
                  </a:moveTo>
                  <a:cubicBezTo>
                    <a:pt x="9189" y="1918"/>
                    <a:pt x="7878" y="1624"/>
                    <a:pt x="6513" y="1410"/>
                  </a:cubicBezTo>
                  <a:cubicBezTo>
                    <a:pt x="5202" y="1196"/>
                    <a:pt x="3917" y="883"/>
                    <a:pt x="2659" y="455"/>
                  </a:cubicBezTo>
                  <a:cubicBezTo>
                    <a:pt x="1945" y="205"/>
                    <a:pt x="1151" y="0"/>
                    <a:pt x="464" y="384"/>
                  </a:cubicBezTo>
                  <a:cubicBezTo>
                    <a:pt x="1" y="652"/>
                    <a:pt x="286" y="1454"/>
                    <a:pt x="473" y="1793"/>
                  </a:cubicBezTo>
                  <a:cubicBezTo>
                    <a:pt x="509" y="1856"/>
                    <a:pt x="625" y="1802"/>
                    <a:pt x="589" y="1740"/>
                  </a:cubicBezTo>
                  <a:cubicBezTo>
                    <a:pt x="536" y="1615"/>
                    <a:pt x="482" y="1490"/>
                    <a:pt x="438" y="1356"/>
                  </a:cubicBezTo>
                  <a:cubicBezTo>
                    <a:pt x="1" y="125"/>
                    <a:pt x="1428" y="313"/>
                    <a:pt x="1901" y="402"/>
                  </a:cubicBezTo>
                  <a:cubicBezTo>
                    <a:pt x="2329" y="482"/>
                    <a:pt x="2739" y="652"/>
                    <a:pt x="3141" y="785"/>
                  </a:cubicBezTo>
                  <a:cubicBezTo>
                    <a:pt x="4229" y="1151"/>
                    <a:pt x="5353" y="1365"/>
                    <a:pt x="6477" y="1553"/>
                  </a:cubicBezTo>
                  <a:cubicBezTo>
                    <a:pt x="7316" y="1695"/>
                    <a:pt x="8119" y="1829"/>
                    <a:pt x="8957" y="1704"/>
                  </a:cubicBezTo>
                  <a:cubicBezTo>
                    <a:pt x="9662" y="1597"/>
                    <a:pt x="9939" y="1356"/>
                    <a:pt x="10188" y="776"/>
                  </a:cubicBezTo>
                  <a:cubicBezTo>
                    <a:pt x="10206" y="750"/>
                    <a:pt x="10162" y="723"/>
                    <a:pt x="10144" y="7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24"/>
            <p:cNvSpPr/>
            <p:nvPr/>
          </p:nvSpPr>
          <p:spPr>
            <a:xfrm>
              <a:off x="3738950" y="2317875"/>
              <a:ext cx="297550" cy="93675"/>
            </a:xfrm>
            <a:custGeom>
              <a:avLst/>
              <a:gdLst/>
              <a:ahLst/>
              <a:cxnLst/>
              <a:rect l="l" t="t" r="r" b="b"/>
              <a:pathLst>
                <a:path w="11902" h="3747" extrusionOk="0">
                  <a:moveTo>
                    <a:pt x="10" y="18"/>
                  </a:moveTo>
                  <a:cubicBezTo>
                    <a:pt x="179" y="241"/>
                    <a:pt x="259" y="598"/>
                    <a:pt x="545" y="723"/>
                  </a:cubicBezTo>
                  <a:cubicBezTo>
                    <a:pt x="1000" y="910"/>
                    <a:pt x="1517" y="1008"/>
                    <a:pt x="1990" y="1089"/>
                  </a:cubicBezTo>
                  <a:cubicBezTo>
                    <a:pt x="2543" y="1178"/>
                    <a:pt x="3123" y="1097"/>
                    <a:pt x="3685" y="1115"/>
                  </a:cubicBezTo>
                  <a:cubicBezTo>
                    <a:pt x="4417" y="1133"/>
                    <a:pt x="5139" y="1231"/>
                    <a:pt x="5880" y="1204"/>
                  </a:cubicBezTo>
                  <a:cubicBezTo>
                    <a:pt x="7405" y="1151"/>
                    <a:pt x="9038" y="1106"/>
                    <a:pt x="10456" y="1784"/>
                  </a:cubicBezTo>
                  <a:cubicBezTo>
                    <a:pt x="11518" y="2293"/>
                    <a:pt x="10581" y="2605"/>
                    <a:pt x="11054" y="3015"/>
                  </a:cubicBezTo>
                  <a:cubicBezTo>
                    <a:pt x="11295" y="3230"/>
                    <a:pt x="11491" y="3462"/>
                    <a:pt x="11723" y="3676"/>
                  </a:cubicBezTo>
                  <a:cubicBezTo>
                    <a:pt x="11794" y="3747"/>
                    <a:pt x="11901" y="3640"/>
                    <a:pt x="11830" y="3569"/>
                  </a:cubicBezTo>
                  <a:cubicBezTo>
                    <a:pt x="11562" y="3301"/>
                    <a:pt x="11652" y="3096"/>
                    <a:pt x="11259" y="2962"/>
                  </a:cubicBezTo>
                  <a:cubicBezTo>
                    <a:pt x="10991" y="2864"/>
                    <a:pt x="11205" y="2248"/>
                    <a:pt x="11018" y="2025"/>
                  </a:cubicBezTo>
                  <a:cubicBezTo>
                    <a:pt x="10420" y="1329"/>
                    <a:pt x="9252" y="1204"/>
                    <a:pt x="8395" y="1089"/>
                  </a:cubicBezTo>
                  <a:cubicBezTo>
                    <a:pt x="7030" y="910"/>
                    <a:pt x="5657" y="1080"/>
                    <a:pt x="4292" y="981"/>
                  </a:cubicBezTo>
                  <a:cubicBezTo>
                    <a:pt x="2713" y="865"/>
                    <a:pt x="1285" y="1115"/>
                    <a:pt x="27" y="9"/>
                  </a:cubicBezTo>
                  <a:cubicBezTo>
                    <a:pt x="18" y="0"/>
                    <a:pt x="1" y="9"/>
                    <a:pt x="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24"/>
            <p:cNvSpPr/>
            <p:nvPr/>
          </p:nvSpPr>
          <p:spPr>
            <a:xfrm>
              <a:off x="3739175" y="2259875"/>
              <a:ext cx="280375" cy="59125"/>
            </a:xfrm>
            <a:custGeom>
              <a:avLst/>
              <a:gdLst/>
              <a:ahLst/>
              <a:cxnLst/>
              <a:rect l="l" t="t" r="r" b="b"/>
              <a:pathLst>
                <a:path w="11215" h="2365" extrusionOk="0">
                  <a:moveTo>
                    <a:pt x="54" y="1722"/>
                  </a:moveTo>
                  <a:cubicBezTo>
                    <a:pt x="170" y="233"/>
                    <a:pt x="1936" y="81"/>
                    <a:pt x="3105" y="411"/>
                  </a:cubicBezTo>
                  <a:cubicBezTo>
                    <a:pt x="4238" y="732"/>
                    <a:pt x="5139" y="1446"/>
                    <a:pt x="6335" y="1571"/>
                  </a:cubicBezTo>
                  <a:cubicBezTo>
                    <a:pt x="7173" y="1660"/>
                    <a:pt x="7958" y="1357"/>
                    <a:pt x="8779" y="1357"/>
                  </a:cubicBezTo>
                  <a:cubicBezTo>
                    <a:pt x="9287" y="1357"/>
                    <a:pt x="11081" y="1473"/>
                    <a:pt x="10991" y="2240"/>
                  </a:cubicBezTo>
                  <a:cubicBezTo>
                    <a:pt x="10982" y="2329"/>
                    <a:pt x="11134" y="2365"/>
                    <a:pt x="11143" y="2267"/>
                  </a:cubicBezTo>
                  <a:cubicBezTo>
                    <a:pt x="11214" y="1633"/>
                    <a:pt x="10394" y="1446"/>
                    <a:pt x="9894" y="1339"/>
                  </a:cubicBezTo>
                  <a:cubicBezTo>
                    <a:pt x="8752" y="1089"/>
                    <a:pt x="7744" y="1446"/>
                    <a:pt x="6602" y="1473"/>
                  </a:cubicBezTo>
                  <a:cubicBezTo>
                    <a:pt x="4871" y="1499"/>
                    <a:pt x="3533" y="1"/>
                    <a:pt x="1767" y="161"/>
                  </a:cubicBezTo>
                  <a:cubicBezTo>
                    <a:pt x="955" y="242"/>
                    <a:pt x="1" y="875"/>
                    <a:pt x="18" y="1714"/>
                  </a:cubicBezTo>
                  <a:cubicBezTo>
                    <a:pt x="18" y="1740"/>
                    <a:pt x="54" y="1740"/>
                    <a:pt x="54" y="17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24"/>
            <p:cNvSpPr/>
            <p:nvPr/>
          </p:nvSpPr>
          <p:spPr>
            <a:xfrm>
              <a:off x="3816800" y="2211700"/>
              <a:ext cx="211450" cy="82100"/>
            </a:xfrm>
            <a:custGeom>
              <a:avLst/>
              <a:gdLst/>
              <a:ahLst/>
              <a:cxnLst/>
              <a:rect l="l" t="t" r="r" b="b"/>
              <a:pathLst>
                <a:path w="8458" h="3284" extrusionOk="0">
                  <a:moveTo>
                    <a:pt x="714" y="1"/>
                  </a:moveTo>
                  <a:cubicBezTo>
                    <a:pt x="357" y="215"/>
                    <a:pt x="410" y="456"/>
                    <a:pt x="598" y="786"/>
                  </a:cubicBezTo>
                  <a:cubicBezTo>
                    <a:pt x="919" y="1348"/>
                    <a:pt x="1963" y="1428"/>
                    <a:pt x="2507" y="1517"/>
                  </a:cubicBezTo>
                  <a:cubicBezTo>
                    <a:pt x="3372" y="1651"/>
                    <a:pt x="4273" y="1517"/>
                    <a:pt x="5148" y="1526"/>
                  </a:cubicBezTo>
                  <a:cubicBezTo>
                    <a:pt x="5754" y="1526"/>
                    <a:pt x="6334" y="1607"/>
                    <a:pt x="6896" y="1847"/>
                  </a:cubicBezTo>
                  <a:cubicBezTo>
                    <a:pt x="7387" y="2053"/>
                    <a:pt x="8270" y="2606"/>
                    <a:pt x="8279" y="3203"/>
                  </a:cubicBezTo>
                  <a:cubicBezTo>
                    <a:pt x="8279" y="3284"/>
                    <a:pt x="8413" y="3275"/>
                    <a:pt x="8422" y="3194"/>
                  </a:cubicBezTo>
                  <a:cubicBezTo>
                    <a:pt x="8457" y="2285"/>
                    <a:pt x="7030" y="1678"/>
                    <a:pt x="6263" y="1491"/>
                  </a:cubicBezTo>
                  <a:cubicBezTo>
                    <a:pt x="5522" y="1321"/>
                    <a:pt x="4710" y="1392"/>
                    <a:pt x="3970" y="1419"/>
                  </a:cubicBezTo>
                  <a:cubicBezTo>
                    <a:pt x="3390" y="1437"/>
                    <a:pt x="2819" y="1437"/>
                    <a:pt x="2239" y="1357"/>
                  </a:cubicBezTo>
                  <a:cubicBezTo>
                    <a:pt x="2070" y="1330"/>
                    <a:pt x="1909" y="1303"/>
                    <a:pt x="1740" y="1268"/>
                  </a:cubicBezTo>
                  <a:cubicBezTo>
                    <a:pt x="1374" y="1196"/>
                    <a:pt x="0" y="750"/>
                    <a:pt x="723" y="10"/>
                  </a:cubicBezTo>
                  <a:cubicBezTo>
                    <a:pt x="723" y="10"/>
                    <a:pt x="714"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24"/>
            <p:cNvSpPr/>
            <p:nvPr/>
          </p:nvSpPr>
          <p:spPr>
            <a:xfrm>
              <a:off x="3940800" y="2141225"/>
              <a:ext cx="900" cy="1375"/>
            </a:xfrm>
            <a:custGeom>
              <a:avLst/>
              <a:gdLst/>
              <a:ahLst/>
              <a:cxnLst/>
              <a:rect l="l" t="t" r="r" b="b"/>
              <a:pathLst>
                <a:path w="36" h="55" extrusionOk="0">
                  <a:moveTo>
                    <a:pt x="27" y="27"/>
                  </a:moveTo>
                  <a:cubicBezTo>
                    <a:pt x="27" y="27"/>
                    <a:pt x="27" y="19"/>
                    <a:pt x="27" y="19"/>
                  </a:cubicBezTo>
                  <a:cubicBezTo>
                    <a:pt x="27" y="10"/>
                    <a:pt x="9" y="1"/>
                    <a:pt x="9" y="19"/>
                  </a:cubicBezTo>
                  <a:cubicBezTo>
                    <a:pt x="9" y="27"/>
                    <a:pt x="9" y="27"/>
                    <a:pt x="9" y="45"/>
                  </a:cubicBezTo>
                  <a:cubicBezTo>
                    <a:pt x="9" y="54"/>
                    <a:pt x="18" y="54"/>
                    <a:pt x="18" y="45"/>
                  </a:cubicBezTo>
                  <a:cubicBezTo>
                    <a:pt x="27" y="36"/>
                    <a:pt x="27" y="36"/>
                    <a:pt x="27" y="19"/>
                  </a:cubicBezTo>
                  <a:cubicBezTo>
                    <a:pt x="36" y="10"/>
                    <a:pt x="9" y="1"/>
                    <a:pt x="9" y="19"/>
                  </a:cubicBezTo>
                  <a:cubicBezTo>
                    <a:pt x="9" y="19"/>
                    <a:pt x="9" y="19"/>
                    <a:pt x="9" y="19"/>
                  </a:cubicBezTo>
                  <a:cubicBezTo>
                    <a:pt x="0" y="36"/>
                    <a:pt x="27" y="36"/>
                    <a:pt x="27" y="27"/>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24"/>
            <p:cNvSpPr/>
            <p:nvPr/>
          </p:nvSpPr>
          <p:spPr>
            <a:xfrm>
              <a:off x="3889500" y="2144575"/>
              <a:ext cx="52650" cy="94375"/>
            </a:xfrm>
            <a:custGeom>
              <a:avLst/>
              <a:gdLst/>
              <a:ahLst/>
              <a:cxnLst/>
              <a:rect l="l" t="t" r="r" b="b"/>
              <a:pathLst>
                <a:path w="2106" h="3775" extrusionOk="0">
                  <a:moveTo>
                    <a:pt x="2079" y="9"/>
                  </a:moveTo>
                  <a:cubicBezTo>
                    <a:pt x="1767" y="527"/>
                    <a:pt x="1410" y="803"/>
                    <a:pt x="964" y="1196"/>
                  </a:cubicBezTo>
                  <a:cubicBezTo>
                    <a:pt x="661" y="1455"/>
                    <a:pt x="259" y="1794"/>
                    <a:pt x="161" y="2195"/>
                  </a:cubicBezTo>
                  <a:cubicBezTo>
                    <a:pt x="0" y="2873"/>
                    <a:pt x="366" y="3453"/>
                    <a:pt x="1017" y="3756"/>
                  </a:cubicBezTo>
                  <a:cubicBezTo>
                    <a:pt x="1062" y="3774"/>
                    <a:pt x="1115" y="3712"/>
                    <a:pt x="1071" y="3676"/>
                  </a:cubicBezTo>
                  <a:cubicBezTo>
                    <a:pt x="652" y="3373"/>
                    <a:pt x="304" y="3087"/>
                    <a:pt x="241" y="2552"/>
                  </a:cubicBezTo>
                  <a:cubicBezTo>
                    <a:pt x="170" y="1999"/>
                    <a:pt x="652" y="1580"/>
                    <a:pt x="1035" y="1267"/>
                  </a:cubicBezTo>
                  <a:cubicBezTo>
                    <a:pt x="1472" y="902"/>
                    <a:pt x="1936" y="571"/>
                    <a:pt x="2097" y="18"/>
                  </a:cubicBezTo>
                  <a:cubicBezTo>
                    <a:pt x="2106" y="9"/>
                    <a:pt x="2079" y="1"/>
                    <a:pt x="207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24"/>
            <p:cNvSpPr/>
            <p:nvPr/>
          </p:nvSpPr>
          <p:spPr>
            <a:xfrm>
              <a:off x="3930525" y="2162875"/>
              <a:ext cx="45300" cy="78525"/>
            </a:xfrm>
            <a:custGeom>
              <a:avLst/>
              <a:gdLst/>
              <a:ahLst/>
              <a:cxnLst/>
              <a:rect l="l" t="t" r="r" b="b"/>
              <a:pathLst>
                <a:path w="1812" h="3141" extrusionOk="0">
                  <a:moveTo>
                    <a:pt x="1410" y="18"/>
                  </a:moveTo>
                  <a:cubicBezTo>
                    <a:pt x="1642" y="517"/>
                    <a:pt x="1723" y="1222"/>
                    <a:pt x="1294" y="1650"/>
                  </a:cubicBezTo>
                  <a:cubicBezTo>
                    <a:pt x="1080" y="1856"/>
                    <a:pt x="813" y="2016"/>
                    <a:pt x="590" y="2204"/>
                  </a:cubicBezTo>
                  <a:cubicBezTo>
                    <a:pt x="313" y="2427"/>
                    <a:pt x="37" y="2766"/>
                    <a:pt x="313" y="3087"/>
                  </a:cubicBezTo>
                  <a:cubicBezTo>
                    <a:pt x="358" y="3140"/>
                    <a:pt x="447" y="3096"/>
                    <a:pt x="402" y="3033"/>
                  </a:cubicBezTo>
                  <a:cubicBezTo>
                    <a:pt x="1" y="2462"/>
                    <a:pt x="1205" y="1972"/>
                    <a:pt x="1482" y="1597"/>
                  </a:cubicBezTo>
                  <a:cubicBezTo>
                    <a:pt x="1812" y="1160"/>
                    <a:pt x="1758" y="437"/>
                    <a:pt x="1428" y="9"/>
                  </a:cubicBezTo>
                  <a:cubicBezTo>
                    <a:pt x="1428" y="0"/>
                    <a:pt x="1410" y="9"/>
                    <a:pt x="14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24"/>
            <p:cNvSpPr/>
            <p:nvPr/>
          </p:nvSpPr>
          <p:spPr>
            <a:xfrm>
              <a:off x="3689450" y="2353550"/>
              <a:ext cx="347275" cy="53100"/>
            </a:xfrm>
            <a:custGeom>
              <a:avLst/>
              <a:gdLst/>
              <a:ahLst/>
              <a:cxnLst/>
              <a:rect l="l" t="t" r="r" b="b"/>
              <a:pathLst>
                <a:path w="13891" h="2124" extrusionOk="0">
                  <a:moveTo>
                    <a:pt x="1080" y="9"/>
                  </a:moveTo>
                  <a:cubicBezTo>
                    <a:pt x="0" y="875"/>
                    <a:pt x="3426" y="1410"/>
                    <a:pt x="3792" y="1437"/>
                  </a:cubicBezTo>
                  <a:cubicBezTo>
                    <a:pt x="5371" y="1580"/>
                    <a:pt x="6959" y="1258"/>
                    <a:pt x="8538" y="1223"/>
                  </a:cubicBezTo>
                  <a:cubicBezTo>
                    <a:pt x="9367" y="1196"/>
                    <a:pt x="10197" y="1249"/>
                    <a:pt x="11027" y="1303"/>
                  </a:cubicBezTo>
                  <a:cubicBezTo>
                    <a:pt x="12026" y="1374"/>
                    <a:pt x="12945" y="1357"/>
                    <a:pt x="13721" y="2070"/>
                  </a:cubicBezTo>
                  <a:cubicBezTo>
                    <a:pt x="13783" y="2124"/>
                    <a:pt x="13890" y="2035"/>
                    <a:pt x="13837" y="1972"/>
                  </a:cubicBezTo>
                  <a:cubicBezTo>
                    <a:pt x="13248" y="1294"/>
                    <a:pt x="12374" y="1214"/>
                    <a:pt x="11508" y="1160"/>
                  </a:cubicBezTo>
                  <a:cubicBezTo>
                    <a:pt x="10090" y="1071"/>
                    <a:pt x="8680" y="1044"/>
                    <a:pt x="7262" y="1142"/>
                  </a:cubicBezTo>
                  <a:cubicBezTo>
                    <a:pt x="5808" y="1249"/>
                    <a:pt x="4389" y="1446"/>
                    <a:pt x="2926" y="1205"/>
                  </a:cubicBezTo>
                  <a:cubicBezTo>
                    <a:pt x="2409" y="1116"/>
                    <a:pt x="651" y="803"/>
                    <a:pt x="1097" y="27"/>
                  </a:cubicBezTo>
                  <a:cubicBezTo>
                    <a:pt x="1106" y="18"/>
                    <a:pt x="1089" y="1"/>
                    <a:pt x="108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24"/>
            <p:cNvSpPr/>
            <p:nvPr/>
          </p:nvSpPr>
          <p:spPr>
            <a:xfrm>
              <a:off x="3694575" y="2354225"/>
              <a:ext cx="351275" cy="71375"/>
            </a:xfrm>
            <a:custGeom>
              <a:avLst/>
              <a:gdLst/>
              <a:ahLst/>
              <a:cxnLst/>
              <a:rect l="l" t="t" r="r" b="b"/>
              <a:pathLst>
                <a:path w="14051" h="2855" extrusionOk="0">
                  <a:moveTo>
                    <a:pt x="750" y="18"/>
                  </a:moveTo>
                  <a:cubicBezTo>
                    <a:pt x="241" y="437"/>
                    <a:pt x="625" y="1303"/>
                    <a:pt x="991" y="1695"/>
                  </a:cubicBezTo>
                  <a:cubicBezTo>
                    <a:pt x="1294" y="2025"/>
                    <a:pt x="1802" y="2159"/>
                    <a:pt x="2213" y="2275"/>
                  </a:cubicBezTo>
                  <a:cubicBezTo>
                    <a:pt x="2989" y="2498"/>
                    <a:pt x="3765" y="2685"/>
                    <a:pt x="4568" y="2739"/>
                  </a:cubicBezTo>
                  <a:cubicBezTo>
                    <a:pt x="6254" y="2855"/>
                    <a:pt x="7994" y="2596"/>
                    <a:pt x="9671" y="2516"/>
                  </a:cubicBezTo>
                  <a:cubicBezTo>
                    <a:pt x="10447" y="2480"/>
                    <a:pt x="11232" y="2489"/>
                    <a:pt x="12008" y="2445"/>
                  </a:cubicBezTo>
                  <a:cubicBezTo>
                    <a:pt x="12543" y="2418"/>
                    <a:pt x="13489" y="2052"/>
                    <a:pt x="13908" y="2534"/>
                  </a:cubicBezTo>
                  <a:cubicBezTo>
                    <a:pt x="13962" y="2605"/>
                    <a:pt x="14051" y="2525"/>
                    <a:pt x="13997" y="2462"/>
                  </a:cubicBezTo>
                  <a:cubicBezTo>
                    <a:pt x="13641" y="2061"/>
                    <a:pt x="12963" y="2213"/>
                    <a:pt x="12490" y="2302"/>
                  </a:cubicBezTo>
                  <a:cubicBezTo>
                    <a:pt x="11178" y="2534"/>
                    <a:pt x="9742" y="2382"/>
                    <a:pt x="8404" y="2445"/>
                  </a:cubicBezTo>
                  <a:cubicBezTo>
                    <a:pt x="6941" y="2507"/>
                    <a:pt x="5469" y="2730"/>
                    <a:pt x="4006" y="2561"/>
                  </a:cubicBezTo>
                  <a:cubicBezTo>
                    <a:pt x="3310" y="2480"/>
                    <a:pt x="2632" y="2266"/>
                    <a:pt x="1963" y="2079"/>
                  </a:cubicBezTo>
                  <a:cubicBezTo>
                    <a:pt x="1240" y="1874"/>
                    <a:pt x="0" y="839"/>
                    <a:pt x="776" y="45"/>
                  </a:cubicBezTo>
                  <a:cubicBezTo>
                    <a:pt x="803" y="27"/>
                    <a:pt x="768" y="0"/>
                    <a:pt x="75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24"/>
            <p:cNvSpPr/>
            <p:nvPr/>
          </p:nvSpPr>
          <p:spPr>
            <a:xfrm>
              <a:off x="3890600" y="2429375"/>
              <a:ext cx="172650" cy="19875"/>
            </a:xfrm>
            <a:custGeom>
              <a:avLst/>
              <a:gdLst/>
              <a:ahLst/>
              <a:cxnLst/>
              <a:rect l="l" t="t" r="r" b="b"/>
              <a:pathLst>
                <a:path w="6906" h="795" extrusionOk="0">
                  <a:moveTo>
                    <a:pt x="10" y="732"/>
                  </a:moveTo>
                  <a:cubicBezTo>
                    <a:pt x="1125" y="714"/>
                    <a:pt x="2204" y="598"/>
                    <a:pt x="3293" y="420"/>
                  </a:cubicBezTo>
                  <a:cubicBezTo>
                    <a:pt x="3792" y="331"/>
                    <a:pt x="4283" y="250"/>
                    <a:pt x="4792" y="224"/>
                  </a:cubicBezTo>
                  <a:cubicBezTo>
                    <a:pt x="5247" y="206"/>
                    <a:pt x="6451" y="250"/>
                    <a:pt x="6745" y="723"/>
                  </a:cubicBezTo>
                  <a:cubicBezTo>
                    <a:pt x="6790" y="795"/>
                    <a:pt x="6906" y="723"/>
                    <a:pt x="6861" y="652"/>
                  </a:cubicBezTo>
                  <a:cubicBezTo>
                    <a:pt x="6478" y="1"/>
                    <a:pt x="5113" y="81"/>
                    <a:pt x="4479" y="117"/>
                  </a:cubicBezTo>
                  <a:cubicBezTo>
                    <a:pt x="3783" y="152"/>
                    <a:pt x="3088" y="349"/>
                    <a:pt x="2401" y="456"/>
                  </a:cubicBezTo>
                  <a:cubicBezTo>
                    <a:pt x="1616" y="572"/>
                    <a:pt x="813" y="652"/>
                    <a:pt x="10" y="714"/>
                  </a:cubicBezTo>
                  <a:cubicBezTo>
                    <a:pt x="1" y="714"/>
                    <a:pt x="1" y="732"/>
                    <a:pt x="10" y="7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24"/>
            <p:cNvSpPr/>
            <p:nvPr/>
          </p:nvSpPr>
          <p:spPr>
            <a:xfrm>
              <a:off x="3941675" y="2333925"/>
              <a:ext cx="3150" cy="1150"/>
            </a:xfrm>
            <a:custGeom>
              <a:avLst/>
              <a:gdLst/>
              <a:ahLst/>
              <a:cxnLst/>
              <a:rect l="l" t="t" r="r" b="b"/>
              <a:pathLst>
                <a:path w="126" h="46" extrusionOk="0">
                  <a:moveTo>
                    <a:pt x="19" y="45"/>
                  </a:moveTo>
                  <a:cubicBezTo>
                    <a:pt x="54" y="36"/>
                    <a:pt x="81" y="27"/>
                    <a:pt x="108" y="27"/>
                  </a:cubicBezTo>
                  <a:cubicBezTo>
                    <a:pt x="117" y="27"/>
                    <a:pt x="126" y="9"/>
                    <a:pt x="108" y="9"/>
                  </a:cubicBezTo>
                  <a:cubicBezTo>
                    <a:pt x="63" y="0"/>
                    <a:pt x="54" y="9"/>
                    <a:pt x="10" y="27"/>
                  </a:cubicBezTo>
                  <a:cubicBezTo>
                    <a:pt x="1" y="36"/>
                    <a:pt x="10" y="45"/>
                    <a:pt x="19" y="45"/>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24"/>
            <p:cNvSpPr/>
            <p:nvPr/>
          </p:nvSpPr>
          <p:spPr>
            <a:xfrm>
              <a:off x="3738950" y="2268350"/>
              <a:ext cx="206100" cy="66050"/>
            </a:xfrm>
            <a:custGeom>
              <a:avLst/>
              <a:gdLst/>
              <a:ahLst/>
              <a:cxnLst/>
              <a:rect l="l" t="t" r="r" b="b"/>
              <a:pathLst>
                <a:path w="8244" h="2642" extrusionOk="0">
                  <a:moveTo>
                    <a:pt x="8244" y="2641"/>
                  </a:moveTo>
                  <a:cubicBezTo>
                    <a:pt x="7789" y="2490"/>
                    <a:pt x="7316" y="2507"/>
                    <a:pt x="6843" y="2445"/>
                  </a:cubicBezTo>
                  <a:cubicBezTo>
                    <a:pt x="6281" y="2374"/>
                    <a:pt x="5746" y="2106"/>
                    <a:pt x="5264" y="1838"/>
                  </a:cubicBezTo>
                  <a:cubicBezTo>
                    <a:pt x="4470" y="1392"/>
                    <a:pt x="3667" y="991"/>
                    <a:pt x="2784" y="741"/>
                  </a:cubicBezTo>
                  <a:cubicBezTo>
                    <a:pt x="1838" y="482"/>
                    <a:pt x="242" y="474"/>
                    <a:pt x="10" y="1624"/>
                  </a:cubicBezTo>
                  <a:cubicBezTo>
                    <a:pt x="1" y="1669"/>
                    <a:pt x="72" y="1696"/>
                    <a:pt x="99" y="1651"/>
                  </a:cubicBezTo>
                  <a:cubicBezTo>
                    <a:pt x="866" y="1"/>
                    <a:pt x="3293" y="937"/>
                    <a:pt x="4533" y="1544"/>
                  </a:cubicBezTo>
                  <a:cubicBezTo>
                    <a:pt x="5112" y="1838"/>
                    <a:pt x="5648" y="2177"/>
                    <a:pt x="6272" y="2400"/>
                  </a:cubicBezTo>
                  <a:cubicBezTo>
                    <a:pt x="6888" y="2615"/>
                    <a:pt x="7592" y="2606"/>
                    <a:pt x="8244" y="2641"/>
                  </a:cubicBezTo>
                  <a:cubicBezTo>
                    <a:pt x="8244" y="2641"/>
                    <a:pt x="8244" y="2641"/>
                    <a:pt x="8244" y="26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24"/>
            <p:cNvSpPr/>
            <p:nvPr/>
          </p:nvSpPr>
          <p:spPr>
            <a:xfrm>
              <a:off x="3720675" y="2333250"/>
              <a:ext cx="178875" cy="52675"/>
            </a:xfrm>
            <a:custGeom>
              <a:avLst/>
              <a:gdLst/>
              <a:ahLst/>
              <a:cxnLst/>
              <a:rect l="l" t="t" r="r" b="b"/>
              <a:pathLst>
                <a:path w="7155" h="2107" extrusionOk="0">
                  <a:moveTo>
                    <a:pt x="7146" y="527"/>
                  </a:moveTo>
                  <a:cubicBezTo>
                    <a:pt x="6129" y="474"/>
                    <a:pt x="5344" y="982"/>
                    <a:pt x="4425" y="1303"/>
                  </a:cubicBezTo>
                  <a:cubicBezTo>
                    <a:pt x="3890" y="1491"/>
                    <a:pt x="3310" y="1562"/>
                    <a:pt x="2739" y="1571"/>
                  </a:cubicBezTo>
                  <a:cubicBezTo>
                    <a:pt x="2329" y="1580"/>
                    <a:pt x="1954" y="1491"/>
                    <a:pt x="1570" y="1330"/>
                  </a:cubicBezTo>
                  <a:cubicBezTo>
                    <a:pt x="1151" y="1160"/>
                    <a:pt x="500" y="420"/>
                    <a:pt x="1115" y="90"/>
                  </a:cubicBezTo>
                  <a:cubicBezTo>
                    <a:pt x="1160" y="63"/>
                    <a:pt x="1115" y="1"/>
                    <a:pt x="1071" y="27"/>
                  </a:cubicBezTo>
                  <a:cubicBezTo>
                    <a:pt x="0" y="527"/>
                    <a:pt x="1454" y="1455"/>
                    <a:pt x="1990" y="1615"/>
                  </a:cubicBezTo>
                  <a:cubicBezTo>
                    <a:pt x="3747" y="2106"/>
                    <a:pt x="5460" y="732"/>
                    <a:pt x="7146" y="536"/>
                  </a:cubicBezTo>
                  <a:cubicBezTo>
                    <a:pt x="7155" y="536"/>
                    <a:pt x="7155" y="527"/>
                    <a:pt x="714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24"/>
            <p:cNvSpPr/>
            <p:nvPr/>
          </p:nvSpPr>
          <p:spPr>
            <a:xfrm>
              <a:off x="3679625" y="2524600"/>
              <a:ext cx="328775" cy="164400"/>
            </a:xfrm>
            <a:custGeom>
              <a:avLst/>
              <a:gdLst/>
              <a:ahLst/>
              <a:cxnLst/>
              <a:rect l="l" t="t" r="r" b="b"/>
              <a:pathLst>
                <a:path w="13151" h="6576" extrusionOk="0">
                  <a:moveTo>
                    <a:pt x="1740" y="1187"/>
                  </a:moveTo>
                  <a:cubicBezTo>
                    <a:pt x="2151" y="1018"/>
                    <a:pt x="2445" y="1500"/>
                    <a:pt x="2409" y="1856"/>
                  </a:cubicBezTo>
                  <a:cubicBezTo>
                    <a:pt x="2365" y="2249"/>
                    <a:pt x="2026" y="2579"/>
                    <a:pt x="1606" y="2445"/>
                  </a:cubicBezTo>
                  <a:cubicBezTo>
                    <a:pt x="1250" y="2338"/>
                    <a:pt x="1098" y="1964"/>
                    <a:pt x="1223" y="1616"/>
                  </a:cubicBezTo>
                  <a:cubicBezTo>
                    <a:pt x="1312" y="1366"/>
                    <a:pt x="1490" y="1250"/>
                    <a:pt x="1696" y="1241"/>
                  </a:cubicBezTo>
                  <a:cubicBezTo>
                    <a:pt x="1705" y="1214"/>
                    <a:pt x="1713" y="1196"/>
                    <a:pt x="1740" y="1187"/>
                  </a:cubicBezTo>
                  <a:close/>
                  <a:moveTo>
                    <a:pt x="7146" y="2588"/>
                  </a:moveTo>
                  <a:cubicBezTo>
                    <a:pt x="7102" y="2981"/>
                    <a:pt x="6763" y="3311"/>
                    <a:pt x="6344" y="3177"/>
                  </a:cubicBezTo>
                  <a:cubicBezTo>
                    <a:pt x="5987" y="3061"/>
                    <a:pt x="5835" y="2695"/>
                    <a:pt x="5960" y="2347"/>
                  </a:cubicBezTo>
                  <a:cubicBezTo>
                    <a:pt x="6049" y="2097"/>
                    <a:pt x="6228" y="1972"/>
                    <a:pt x="6433" y="1964"/>
                  </a:cubicBezTo>
                  <a:cubicBezTo>
                    <a:pt x="6442" y="1946"/>
                    <a:pt x="6451" y="1928"/>
                    <a:pt x="6477" y="1919"/>
                  </a:cubicBezTo>
                  <a:cubicBezTo>
                    <a:pt x="6888" y="1749"/>
                    <a:pt x="7182" y="2231"/>
                    <a:pt x="7146" y="2588"/>
                  </a:cubicBezTo>
                  <a:close/>
                  <a:moveTo>
                    <a:pt x="10296" y="3409"/>
                  </a:moveTo>
                  <a:cubicBezTo>
                    <a:pt x="10385" y="3159"/>
                    <a:pt x="10563" y="3034"/>
                    <a:pt x="10768" y="3025"/>
                  </a:cubicBezTo>
                  <a:cubicBezTo>
                    <a:pt x="10768" y="3007"/>
                    <a:pt x="10786" y="2989"/>
                    <a:pt x="10804" y="2981"/>
                  </a:cubicBezTo>
                  <a:cubicBezTo>
                    <a:pt x="11214" y="2811"/>
                    <a:pt x="11509" y="3293"/>
                    <a:pt x="11473" y="3650"/>
                  </a:cubicBezTo>
                  <a:cubicBezTo>
                    <a:pt x="11437" y="4042"/>
                    <a:pt x="11090" y="4372"/>
                    <a:pt x="10679" y="4238"/>
                  </a:cubicBezTo>
                  <a:cubicBezTo>
                    <a:pt x="10322" y="4122"/>
                    <a:pt x="10171" y="3757"/>
                    <a:pt x="10296" y="3409"/>
                  </a:cubicBezTo>
                  <a:close/>
                  <a:moveTo>
                    <a:pt x="5130" y="5728"/>
                  </a:moveTo>
                  <a:cubicBezTo>
                    <a:pt x="6308" y="5933"/>
                    <a:pt x="7503" y="6076"/>
                    <a:pt x="8681" y="6263"/>
                  </a:cubicBezTo>
                  <a:cubicBezTo>
                    <a:pt x="9751" y="6433"/>
                    <a:pt x="10858" y="6576"/>
                    <a:pt x="11875" y="6165"/>
                  </a:cubicBezTo>
                  <a:cubicBezTo>
                    <a:pt x="12231" y="5157"/>
                    <a:pt x="12561" y="4087"/>
                    <a:pt x="12892" y="3025"/>
                  </a:cubicBezTo>
                  <a:cubicBezTo>
                    <a:pt x="12981" y="2749"/>
                    <a:pt x="13070" y="2472"/>
                    <a:pt x="13150" y="2204"/>
                  </a:cubicBezTo>
                  <a:cubicBezTo>
                    <a:pt x="12713" y="2320"/>
                    <a:pt x="12071" y="2017"/>
                    <a:pt x="11678" y="1848"/>
                  </a:cubicBezTo>
                  <a:cubicBezTo>
                    <a:pt x="11429" y="1749"/>
                    <a:pt x="11054" y="1509"/>
                    <a:pt x="10777" y="1544"/>
                  </a:cubicBezTo>
                  <a:cubicBezTo>
                    <a:pt x="10269" y="1607"/>
                    <a:pt x="9912" y="1937"/>
                    <a:pt x="9484" y="2169"/>
                  </a:cubicBezTo>
                  <a:cubicBezTo>
                    <a:pt x="9011" y="2427"/>
                    <a:pt x="8529" y="2267"/>
                    <a:pt x="8119" y="1999"/>
                  </a:cubicBezTo>
                  <a:cubicBezTo>
                    <a:pt x="7762" y="1767"/>
                    <a:pt x="7476" y="1375"/>
                    <a:pt x="7075" y="1205"/>
                  </a:cubicBezTo>
                  <a:cubicBezTo>
                    <a:pt x="6335" y="911"/>
                    <a:pt x="5710" y="1321"/>
                    <a:pt x="5068" y="1642"/>
                  </a:cubicBezTo>
                  <a:cubicBezTo>
                    <a:pt x="4702" y="1830"/>
                    <a:pt x="4140" y="2035"/>
                    <a:pt x="3756" y="1749"/>
                  </a:cubicBezTo>
                  <a:cubicBezTo>
                    <a:pt x="3435" y="1509"/>
                    <a:pt x="3248" y="1125"/>
                    <a:pt x="2936" y="893"/>
                  </a:cubicBezTo>
                  <a:cubicBezTo>
                    <a:pt x="2329" y="465"/>
                    <a:pt x="1642" y="599"/>
                    <a:pt x="964" y="456"/>
                  </a:cubicBezTo>
                  <a:cubicBezTo>
                    <a:pt x="688" y="402"/>
                    <a:pt x="545" y="215"/>
                    <a:pt x="438" y="1"/>
                  </a:cubicBezTo>
                  <a:cubicBezTo>
                    <a:pt x="420" y="135"/>
                    <a:pt x="402" y="260"/>
                    <a:pt x="393" y="393"/>
                  </a:cubicBezTo>
                  <a:cubicBezTo>
                    <a:pt x="242" y="1509"/>
                    <a:pt x="99" y="2624"/>
                    <a:pt x="1" y="3694"/>
                  </a:cubicBezTo>
                  <a:cubicBezTo>
                    <a:pt x="420" y="4274"/>
                    <a:pt x="1571" y="4631"/>
                    <a:pt x="2088" y="4827"/>
                  </a:cubicBezTo>
                  <a:cubicBezTo>
                    <a:pt x="3087" y="5211"/>
                    <a:pt x="4086" y="5541"/>
                    <a:pt x="5130" y="57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24"/>
            <p:cNvSpPr/>
            <p:nvPr/>
          </p:nvSpPr>
          <p:spPr>
            <a:xfrm>
              <a:off x="3675400" y="2619850"/>
              <a:ext cx="299325" cy="147225"/>
            </a:xfrm>
            <a:custGeom>
              <a:avLst/>
              <a:gdLst/>
              <a:ahLst/>
              <a:cxnLst/>
              <a:rect l="l" t="t" r="r" b="b"/>
              <a:pathLst>
                <a:path w="11973" h="5889" extrusionOk="0">
                  <a:moveTo>
                    <a:pt x="6343" y="3809"/>
                  </a:moveTo>
                  <a:cubicBezTo>
                    <a:pt x="6432" y="3560"/>
                    <a:pt x="6611" y="3435"/>
                    <a:pt x="6816" y="3426"/>
                  </a:cubicBezTo>
                  <a:cubicBezTo>
                    <a:pt x="6816" y="3408"/>
                    <a:pt x="6834" y="3390"/>
                    <a:pt x="6852" y="3381"/>
                  </a:cubicBezTo>
                  <a:cubicBezTo>
                    <a:pt x="7271" y="3203"/>
                    <a:pt x="7556" y="3693"/>
                    <a:pt x="7521" y="4050"/>
                  </a:cubicBezTo>
                  <a:cubicBezTo>
                    <a:pt x="7485" y="4443"/>
                    <a:pt x="7137" y="4773"/>
                    <a:pt x="6727" y="4639"/>
                  </a:cubicBezTo>
                  <a:cubicBezTo>
                    <a:pt x="6370" y="4523"/>
                    <a:pt x="6218" y="4157"/>
                    <a:pt x="6343" y="3809"/>
                  </a:cubicBezTo>
                  <a:close/>
                  <a:moveTo>
                    <a:pt x="9653" y="4041"/>
                  </a:moveTo>
                  <a:cubicBezTo>
                    <a:pt x="9742" y="3792"/>
                    <a:pt x="9920" y="3667"/>
                    <a:pt x="10126" y="3667"/>
                  </a:cubicBezTo>
                  <a:cubicBezTo>
                    <a:pt x="10134" y="3640"/>
                    <a:pt x="10143" y="3622"/>
                    <a:pt x="10170" y="3613"/>
                  </a:cubicBezTo>
                  <a:cubicBezTo>
                    <a:pt x="10197" y="3604"/>
                    <a:pt x="10233" y="3595"/>
                    <a:pt x="10259" y="3586"/>
                  </a:cubicBezTo>
                  <a:cubicBezTo>
                    <a:pt x="10357" y="3569"/>
                    <a:pt x="10447" y="3586"/>
                    <a:pt x="10527" y="3631"/>
                  </a:cubicBezTo>
                  <a:cubicBezTo>
                    <a:pt x="10598" y="3667"/>
                    <a:pt x="10661" y="3729"/>
                    <a:pt x="10714" y="3809"/>
                  </a:cubicBezTo>
                  <a:cubicBezTo>
                    <a:pt x="10804" y="3943"/>
                    <a:pt x="10857" y="4131"/>
                    <a:pt x="10839" y="4282"/>
                  </a:cubicBezTo>
                  <a:cubicBezTo>
                    <a:pt x="10830" y="4327"/>
                    <a:pt x="10821" y="4363"/>
                    <a:pt x="10812" y="4398"/>
                  </a:cubicBezTo>
                  <a:cubicBezTo>
                    <a:pt x="10795" y="4487"/>
                    <a:pt x="10759" y="4559"/>
                    <a:pt x="10714" y="4630"/>
                  </a:cubicBezTo>
                  <a:cubicBezTo>
                    <a:pt x="10661" y="4702"/>
                    <a:pt x="10598" y="4773"/>
                    <a:pt x="10527" y="4818"/>
                  </a:cubicBezTo>
                  <a:cubicBezTo>
                    <a:pt x="10393" y="4898"/>
                    <a:pt x="10224" y="4933"/>
                    <a:pt x="10036" y="4871"/>
                  </a:cubicBezTo>
                  <a:cubicBezTo>
                    <a:pt x="9688" y="4755"/>
                    <a:pt x="9528" y="4389"/>
                    <a:pt x="9653" y="4041"/>
                  </a:cubicBezTo>
                  <a:close/>
                  <a:moveTo>
                    <a:pt x="990" y="2079"/>
                  </a:moveTo>
                  <a:cubicBezTo>
                    <a:pt x="1401" y="1900"/>
                    <a:pt x="1695" y="2391"/>
                    <a:pt x="1659" y="2748"/>
                  </a:cubicBezTo>
                  <a:cubicBezTo>
                    <a:pt x="1615" y="3140"/>
                    <a:pt x="1276" y="3470"/>
                    <a:pt x="865" y="3337"/>
                  </a:cubicBezTo>
                  <a:cubicBezTo>
                    <a:pt x="509" y="3221"/>
                    <a:pt x="348" y="2855"/>
                    <a:pt x="473" y="2507"/>
                  </a:cubicBezTo>
                  <a:cubicBezTo>
                    <a:pt x="562" y="2257"/>
                    <a:pt x="741" y="2132"/>
                    <a:pt x="946" y="2123"/>
                  </a:cubicBezTo>
                  <a:cubicBezTo>
                    <a:pt x="955" y="2106"/>
                    <a:pt x="964" y="2088"/>
                    <a:pt x="990" y="2079"/>
                  </a:cubicBezTo>
                  <a:close/>
                  <a:moveTo>
                    <a:pt x="3845" y="2632"/>
                  </a:moveTo>
                  <a:cubicBezTo>
                    <a:pt x="4255" y="2453"/>
                    <a:pt x="4550" y="2944"/>
                    <a:pt x="4514" y="3301"/>
                  </a:cubicBezTo>
                  <a:cubicBezTo>
                    <a:pt x="4470" y="3693"/>
                    <a:pt x="4131" y="4024"/>
                    <a:pt x="3720" y="3890"/>
                  </a:cubicBezTo>
                  <a:cubicBezTo>
                    <a:pt x="3363" y="3774"/>
                    <a:pt x="3203" y="3408"/>
                    <a:pt x="3337" y="3060"/>
                  </a:cubicBezTo>
                  <a:cubicBezTo>
                    <a:pt x="3426" y="2810"/>
                    <a:pt x="3604" y="2685"/>
                    <a:pt x="3809" y="2676"/>
                  </a:cubicBezTo>
                  <a:cubicBezTo>
                    <a:pt x="3809" y="2659"/>
                    <a:pt x="3827" y="2641"/>
                    <a:pt x="3845" y="2632"/>
                  </a:cubicBezTo>
                  <a:close/>
                  <a:moveTo>
                    <a:pt x="9037" y="2650"/>
                  </a:moveTo>
                  <a:cubicBezTo>
                    <a:pt x="7485" y="2409"/>
                    <a:pt x="5897" y="2257"/>
                    <a:pt x="4371" y="1865"/>
                  </a:cubicBezTo>
                  <a:cubicBezTo>
                    <a:pt x="3354" y="1606"/>
                    <a:pt x="2329" y="1240"/>
                    <a:pt x="1374" y="785"/>
                  </a:cubicBezTo>
                  <a:cubicBezTo>
                    <a:pt x="1008" y="607"/>
                    <a:pt x="446" y="375"/>
                    <a:pt x="161" y="0"/>
                  </a:cubicBezTo>
                  <a:cubicBezTo>
                    <a:pt x="36" y="1481"/>
                    <a:pt x="0" y="2891"/>
                    <a:pt x="179" y="4131"/>
                  </a:cubicBezTo>
                  <a:cubicBezTo>
                    <a:pt x="678" y="4630"/>
                    <a:pt x="1428" y="4354"/>
                    <a:pt x="2052" y="4095"/>
                  </a:cubicBezTo>
                  <a:cubicBezTo>
                    <a:pt x="2320" y="3988"/>
                    <a:pt x="2436" y="3970"/>
                    <a:pt x="2676" y="4122"/>
                  </a:cubicBezTo>
                  <a:cubicBezTo>
                    <a:pt x="2882" y="4255"/>
                    <a:pt x="3015" y="4505"/>
                    <a:pt x="3194" y="4666"/>
                  </a:cubicBezTo>
                  <a:cubicBezTo>
                    <a:pt x="4050" y="5424"/>
                    <a:pt x="4104" y="4925"/>
                    <a:pt x="4550" y="4639"/>
                  </a:cubicBezTo>
                  <a:cubicBezTo>
                    <a:pt x="4702" y="4541"/>
                    <a:pt x="4880" y="4443"/>
                    <a:pt x="5067" y="4532"/>
                  </a:cubicBezTo>
                  <a:cubicBezTo>
                    <a:pt x="5504" y="4755"/>
                    <a:pt x="5781" y="5201"/>
                    <a:pt x="6218" y="5415"/>
                  </a:cubicBezTo>
                  <a:cubicBezTo>
                    <a:pt x="6905" y="5763"/>
                    <a:pt x="7422" y="5406"/>
                    <a:pt x="8083" y="5210"/>
                  </a:cubicBezTo>
                  <a:cubicBezTo>
                    <a:pt x="8323" y="5130"/>
                    <a:pt x="8573" y="5192"/>
                    <a:pt x="8778" y="5335"/>
                  </a:cubicBezTo>
                  <a:cubicBezTo>
                    <a:pt x="9394" y="5772"/>
                    <a:pt x="9894" y="5888"/>
                    <a:pt x="10563" y="5826"/>
                  </a:cubicBezTo>
                  <a:cubicBezTo>
                    <a:pt x="10705" y="5558"/>
                    <a:pt x="10848" y="5281"/>
                    <a:pt x="10991" y="4996"/>
                  </a:cubicBezTo>
                  <a:cubicBezTo>
                    <a:pt x="11027" y="4916"/>
                    <a:pt x="11062" y="4844"/>
                    <a:pt x="11098" y="4764"/>
                  </a:cubicBezTo>
                  <a:cubicBezTo>
                    <a:pt x="11134" y="4684"/>
                    <a:pt x="11169" y="4612"/>
                    <a:pt x="11205" y="4532"/>
                  </a:cubicBezTo>
                  <a:cubicBezTo>
                    <a:pt x="11330" y="4247"/>
                    <a:pt x="11446" y="3952"/>
                    <a:pt x="11571" y="3649"/>
                  </a:cubicBezTo>
                  <a:cubicBezTo>
                    <a:pt x="11606" y="3560"/>
                    <a:pt x="11642" y="3470"/>
                    <a:pt x="11669" y="3372"/>
                  </a:cubicBezTo>
                  <a:cubicBezTo>
                    <a:pt x="11705" y="3283"/>
                    <a:pt x="11740" y="3194"/>
                    <a:pt x="11776" y="3096"/>
                  </a:cubicBezTo>
                  <a:cubicBezTo>
                    <a:pt x="11847" y="2917"/>
                    <a:pt x="11910" y="2748"/>
                    <a:pt x="11972" y="2561"/>
                  </a:cubicBezTo>
                  <a:cubicBezTo>
                    <a:pt x="11062" y="2935"/>
                    <a:pt x="9992" y="2801"/>
                    <a:pt x="9037" y="26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24"/>
            <p:cNvSpPr/>
            <p:nvPr/>
          </p:nvSpPr>
          <p:spPr>
            <a:xfrm>
              <a:off x="3699925" y="2410650"/>
              <a:ext cx="342150" cy="102400"/>
            </a:xfrm>
            <a:custGeom>
              <a:avLst/>
              <a:gdLst/>
              <a:ahLst/>
              <a:cxnLst/>
              <a:rect l="l" t="t" r="r" b="b"/>
              <a:pathLst>
                <a:path w="13686" h="4096" extrusionOk="0">
                  <a:moveTo>
                    <a:pt x="2445" y="2409"/>
                  </a:moveTo>
                  <a:cubicBezTo>
                    <a:pt x="3738" y="2846"/>
                    <a:pt x="5068" y="3203"/>
                    <a:pt x="6415" y="3444"/>
                  </a:cubicBezTo>
                  <a:cubicBezTo>
                    <a:pt x="7815" y="3703"/>
                    <a:pt x="9136" y="3667"/>
                    <a:pt x="10536" y="3685"/>
                  </a:cubicBezTo>
                  <a:cubicBezTo>
                    <a:pt x="10938" y="3694"/>
                    <a:pt x="11295" y="3711"/>
                    <a:pt x="11678" y="3818"/>
                  </a:cubicBezTo>
                  <a:cubicBezTo>
                    <a:pt x="12017" y="3917"/>
                    <a:pt x="12401" y="4068"/>
                    <a:pt x="12775" y="4086"/>
                  </a:cubicBezTo>
                  <a:cubicBezTo>
                    <a:pt x="12936" y="4095"/>
                    <a:pt x="13097" y="4077"/>
                    <a:pt x="13248" y="4024"/>
                  </a:cubicBezTo>
                  <a:cubicBezTo>
                    <a:pt x="13266" y="3970"/>
                    <a:pt x="13284" y="3917"/>
                    <a:pt x="13302" y="3863"/>
                  </a:cubicBezTo>
                  <a:cubicBezTo>
                    <a:pt x="13427" y="3533"/>
                    <a:pt x="13552" y="3203"/>
                    <a:pt x="13685" y="2882"/>
                  </a:cubicBezTo>
                  <a:cubicBezTo>
                    <a:pt x="11910" y="3640"/>
                    <a:pt x="8841" y="3346"/>
                    <a:pt x="6031" y="2632"/>
                  </a:cubicBezTo>
                  <a:cubicBezTo>
                    <a:pt x="3417" y="1963"/>
                    <a:pt x="1009" y="919"/>
                    <a:pt x="72" y="0"/>
                  </a:cubicBezTo>
                  <a:cubicBezTo>
                    <a:pt x="54" y="393"/>
                    <a:pt x="36" y="785"/>
                    <a:pt x="0" y="1187"/>
                  </a:cubicBezTo>
                  <a:cubicBezTo>
                    <a:pt x="554" y="1829"/>
                    <a:pt x="1713" y="2159"/>
                    <a:pt x="2445" y="24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1" name="Google Shape;8251;p24"/>
          <p:cNvGrpSpPr/>
          <p:nvPr/>
        </p:nvGrpSpPr>
        <p:grpSpPr>
          <a:xfrm rot="-707525">
            <a:off x="8419411" y="4263296"/>
            <a:ext cx="804529" cy="1109249"/>
            <a:chOff x="4491450" y="1330000"/>
            <a:chExt cx="409500" cy="564600"/>
          </a:xfrm>
        </p:grpSpPr>
        <p:sp>
          <p:nvSpPr>
            <p:cNvPr id="8252" name="Google Shape;8252;p24"/>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24"/>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24"/>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24"/>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24"/>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24"/>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24"/>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24"/>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24"/>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24"/>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24"/>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24"/>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24"/>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24"/>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24"/>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24"/>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24"/>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24"/>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24"/>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24"/>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24"/>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24"/>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24"/>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24"/>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6" name="Google Shape;8276;p24"/>
          <p:cNvGrpSpPr/>
          <p:nvPr/>
        </p:nvGrpSpPr>
        <p:grpSpPr>
          <a:xfrm>
            <a:off x="8314545" y="3777009"/>
            <a:ext cx="719804" cy="798294"/>
            <a:chOff x="6871575" y="889850"/>
            <a:chExt cx="419100" cy="464800"/>
          </a:xfrm>
        </p:grpSpPr>
        <p:sp>
          <p:nvSpPr>
            <p:cNvPr id="8277" name="Google Shape;8277;p24"/>
            <p:cNvSpPr/>
            <p:nvPr/>
          </p:nvSpPr>
          <p:spPr>
            <a:xfrm>
              <a:off x="6871575" y="897425"/>
              <a:ext cx="418650" cy="214575"/>
            </a:xfrm>
            <a:custGeom>
              <a:avLst/>
              <a:gdLst/>
              <a:ahLst/>
              <a:cxnLst/>
              <a:rect l="l" t="t" r="r" b="b"/>
              <a:pathLst>
                <a:path w="16746" h="8583" extrusionOk="0">
                  <a:moveTo>
                    <a:pt x="1018" y="3738"/>
                  </a:moveTo>
                  <a:cubicBezTo>
                    <a:pt x="1018" y="3738"/>
                    <a:pt x="4078" y="0"/>
                    <a:pt x="9867" y="1169"/>
                  </a:cubicBezTo>
                  <a:cubicBezTo>
                    <a:pt x="15648" y="2347"/>
                    <a:pt x="16745" y="7512"/>
                    <a:pt x="16371" y="8047"/>
                  </a:cubicBezTo>
                  <a:cubicBezTo>
                    <a:pt x="16005" y="8582"/>
                    <a:pt x="14810" y="8395"/>
                    <a:pt x="13935" y="7762"/>
                  </a:cubicBezTo>
                  <a:cubicBezTo>
                    <a:pt x="13061" y="7119"/>
                    <a:pt x="11776" y="6718"/>
                    <a:pt x="11063" y="6664"/>
                  </a:cubicBezTo>
                  <a:cubicBezTo>
                    <a:pt x="10340" y="6611"/>
                    <a:pt x="8770" y="6102"/>
                    <a:pt x="8235" y="5701"/>
                  </a:cubicBezTo>
                  <a:cubicBezTo>
                    <a:pt x="7708" y="5308"/>
                    <a:pt x="6013" y="4951"/>
                    <a:pt x="5496" y="4969"/>
                  </a:cubicBezTo>
                  <a:cubicBezTo>
                    <a:pt x="4988" y="4987"/>
                    <a:pt x="1" y="4889"/>
                    <a:pt x="1018" y="37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24"/>
            <p:cNvSpPr/>
            <p:nvPr/>
          </p:nvSpPr>
          <p:spPr>
            <a:xfrm>
              <a:off x="6885400" y="889850"/>
              <a:ext cx="405275" cy="224600"/>
            </a:xfrm>
            <a:custGeom>
              <a:avLst/>
              <a:gdLst/>
              <a:ahLst/>
              <a:cxnLst/>
              <a:rect l="l" t="t" r="r" b="b"/>
              <a:pathLst>
                <a:path w="16211" h="8984" extrusionOk="0">
                  <a:moveTo>
                    <a:pt x="9261" y="1740"/>
                  </a:moveTo>
                  <a:cubicBezTo>
                    <a:pt x="3632" y="598"/>
                    <a:pt x="679" y="4202"/>
                    <a:pt x="670" y="4211"/>
                  </a:cubicBezTo>
                  <a:lnTo>
                    <a:pt x="670" y="4220"/>
                  </a:lnTo>
                  <a:cubicBezTo>
                    <a:pt x="625" y="4264"/>
                    <a:pt x="607" y="4300"/>
                    <a:pt x="598" y="4327"/>
                  </a:cubicBezTo>
                  <a:cubicBezTo>
                    <a:pt x="590" y="4362"/>
                    <a:pt x="661" y="4407"/>
                    <a:pt x="768" y="4469"/>
                  </a:cubicBezTo>
                  <a:cubicBezTo>
                    <a:pt x="964" y="4576"/>
                    <a:pt x="1268" y="4666"/>
                    <a:pt x="1615" y="4737"/>
                  </a:cubicBezTo>
                  <a:cubicBezTo>
                    <a:pt x="2856" y="4978"/>
                    <a:pt x="4640" y="5014"/>
                    <a:pt x="4934" y="4996"/>
                  </a:cubicBezTo>
                  <a:cubicBezTo>
                    <a:pt x="5246" y="4987"/>
                    <a:pt x="5942" y="5103"/>
                    <a:pt x="6576" y="5272"/>
                  </a:cubicBezTo>
                  <a:cubicBezTo>
                    <a:pt x="7093" y="5406"/>
                    <a:pt x="7584" y="5593"/>
                    <a:pt x="7851" y="5790"/>
                  </a:cubicBezTo>
                  <a:cubicBezTo>
                    <a:pt x="8083" y="5968"/>
                    <a:pt x="8556" y="6173"/>
                    <a:pt x="9056" y="6343"/>
                  </a:cubicBezTo>
                  <a:cubicBezTo>
                    <a:pt x="9600" y="6530"/>
                    <a:pt x="10180" y="6673"/>
                    <a:pt x="10528" y="6700"/>
                  </a:cubicBezTo>
                  <a:cubicBezTo>
                    <a:pt x="10938" y="6735"/>
                    <a:pt x="11518" y="6869"/>
                    <a:pt x="12107" y="7092"/>
                  </a:cubicBezTo>
                  <a:cubicBezTo>
                    <a:pt x="12615" y="7280"/>
                    <a:pt x="13124" y="7538"/>
                    <a:pt x="13543" y="7842"/>
                  </a:cubicBezTo>
                  <a:lnTo>
                    <a:pt x="13605" y="7886"/>
                  </a:lnTo>
                  <a:cubicBezTo>
                    <a:pt x="13998" y="8163"/>
                    <a:pt x="14453" y="8332"/>
                    <a:pt x="14845" y="8386"/>
                  </a:cubicBezTo>
                  <a:cubicBezTo>
                    <a:pt x="15184" y="8421"/>
                    <a:pt x="15470" y="8368"/>
                    <a:pt x="15595" y="8207"/>
                  </a:cubicBezTo>
                  <a:lnTo>
                    <a:pt x="15595" y="8198"/>
                  </a:lnTo>
                  <a:lnTo>
                    <a:pt x="15604" y="8172"/>
                  </a:lnTo>
                  <a:cubicBezTo>
                    <a:pt x="15666" y="7859"/>
                    <a:pt x="15532" y="7048"/>
                    <a:pt x="15077" y="6084"/>
                  </a:cubicBezTo>
                  <a:cubicBezTo>
                    <a:pt x="14613" y="5103"/>
                    <a:pt x="13811" y="3979"/>
                    <a:pt x="12535" y="3096"/>
                  </a:cubicBezTo>
                  <a:cubicBezTo>
                    <a:pt x="11669" y="2498"/>
                    <a:pt x="10590" y="2007"/>
                    <a:pt x="9261" y="1740"/>
                  </a:cubicBezTo>
                  <a:close/>
                  <a:moveTo>
                    <a:pt x="259" y="3863"/>
                  </a:moveTo>
                  <a:cubicBezTo>
                    <a:pt x="268" y="3854"/>
                    <a:pt x="3426" y="0"/>
                    <a:pt x="9368" y="1213"/>
                  </a:cubicBezTo>
                  <a:cubicBezTo>
                    <a:pt x="10777" y="1499"/>
                    <a:pt x="11928" y="2016"/>
                    <a:pt x="12838" y="2650"/>
                  </a:cubicBezTo>
                  <a:cubicBezTo>
                    <a:pt x="14212" y="3604"/>
                    <a:pt x="15068" y="4800"/>
                    <a:pt x="15568" y="5852"/>
                  </a:cubicBezTo>
                  <a:cubicBezTo>
                    <a:pt x="16076" y="6932"/>
                    <a:pt x="16210" y="7886"/>
                    <a:pt x="16130" y="8279"/>
                  </a:cubicBezTo>
                  <a:cubicBezTo>
                    <a:pt x="16112" y="8368"/>
                    <a:pt x="16085" y="8448"/>
                    <a:pt x="16041" y="8502"/>
                  </a:cubicBezTo>
                  <a:lnTo>
                    <a:pt x="16032" y="8520"/>
                  </a:lnTo>
                  <a:cubicBezTo>
                    <a:pt x="15782" y="8859"/>
                    <a:pt x="15318" y="8983"/>
                    <a:pt x="14783" y="8921"/>
                  </a:cubicBezTo>
                  <a:cubicBezTo>
                    <a:pt x="14310" y="8859"/>
                    <a:pt x="13766" y="8653"/>
                    <a:pt x="13302" y="8332"/>
                  </a:cubicBezTo>
                  <a:lnTo>
                    <a:pt x="13231" y="8279"/>
                  </a:lnTo>
                  <a:cubicBezTo>
                    <a:pt x="12847" y="8002"/>
                    <a:pt x="12383" y="7770"/>
                    <a:pt x="11919" y="7601"/>
                  </a:cubicBezTo>
                  <a:cubicBezTo>
                    <a:pt x="11375" y="7396"/>
                    <a:pt x="10849" y="7271"/>
                    <a:pt x="10483" y="7244"/>
                  </a:cubicBezTo>
                  <a:cubicBezTo>
                    <a:pt x="10099" y="7208"/>
                    <a:pt x="9466" y="7057"/>
                    <a:pt x="8886" y="6851"/>
                  </a:cubicBezTo>
                  <a:cubicBezTo>
                    <a:pt x="8333" y="6664"/>
                    <a:pt x="7798" y="6432"/>
                    <a:pt x="7521" y="6218"/>
                  </a:cubicBezTo>
                  <a:cubicBezTo>
                    <a:pt x="7325" y="6066"/>
                    <a:pt x="6897" y="5915"/>
                    <a:pt x="6433" y="5790"/>
                  </a:cubicBezTo>
                  <a:cubicBezTo>
                    <a:pt x="5844" y="5638"/>
                    <a:pt x="5220" y="5531"/>
                    <a:pt x="4961" y="5540"/>
                  </a:cubicBezTo>
                  <a:lnTo>
                    <a:pt x="4952" y="5540"/>
                  </a:lnTo>
                  <a:cubicBezTo>
                    <a:pt x="4649" y="5549"/>
                    <a:pt x="2802" y="5522"/>
                    <a:pt x="1517" y="5263"/>
                  </a:cubicBezTo>
                  <a:cubicBezTo>
                    <a:pt x="1107" y="5183"/>
                    <a:pt x="759" y="5076"/>
                    <a:pt x="509" y="4942"/>
                  </a:cubicBezTo>
                  <a:cubicBezTo>
                    <a:pt x="170" y="4764"/>
                    <a:pt x="1" y="4523"/>
                    <a:pt x="72" y="4202"/>
                  </a:cubicBezTo>
                  <a:cubicBezTo>
                    <a:pt x="99" y="4086"/>
                    <a:pt x="161" y="3979"/>
                    <a:pt x="259" y="386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24"/>
            <p:cNvSpPr/>
            <p:nvPr/>
          </p:nvSpPr>
          <p:spPr>
            <a:xfrm>
              <a:off x="6885175" y="963425"/>
              <a:ext cx="386325" cy="180900"/>
            </a:xfrm>
            <a:custGeom>
              <a:avLst/>
              <a:gdLst/>
              <a:ahLst/>
              <a:cxnLst/>
              <a:rect l="l" t="t" r="r" b="b"/>
              <a:pathLst>
                <a:path w="15453" h="7236" extrusionOk="0">
                  <a:moveTo>
                    <a:pt x="804" y="1473"/>
                  </a:moveTo>
                  <a:cubicBezTo>
                    <a:pt x="804" y="1473"/>
                    <a:pt x="1" y="2178"/>
                    <a:pt x="857" y="2793"/>
                  </a:cubicBezTo>
                  <a:cubicBezTo>
                    <a:pt x="1705" y="3409"/>
                    <a:pt x="2882" y="2936"/>
                    <a:pt x="3409" y="3507"/>
                  </a:cubicBezTo>
                  <a:cubicBezTo>
                    <a:pt x="3935" y="4078"/>
                    <a:pt x="4988" y="4399"/>
                    <a:pt x="5692" y="4229"/>
                  </a:cubicBezTo>
                  <a:cubicBezTo>
                    <a:pt x="6388" y="4060"/>
                    <a:pt x="7432" y="3775"/>
                    <a:pt x="8387" y="4747"/>
                  </a:cubicBezTo>
                  <a:cubicBezTo>
                    <a:pt x="9618" y="6005"/>
                    <a:pt x="10305" y="4916"/>
                    <a:pt x="11937" y="5675"/>
                  </a:cubicBezTo>
                  <a:cubicBezTo>
                    <a:pt x="13159" y="6237"/>
                    <a:pt x="14596" y="7236"/>
                    <a:pt x="15024" y="6255"/>
                  </a:cubicBezTo>
                  <a:cubicBezTo>
                    <a:pt x="15452" y="5273"/>
                    <a:pt x="14239" y="3605"/>
                    <a:pt x="12374" y="2998"/>
                  </a:cubicBezTo>
                  <a:cubicBezTo>
                    <a:pt x="10501" y="2392"/>
                    <a:pt x="3070" y="1"/>
                    <a:pt x="804" y="1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24"/>
            <p:cNvSpPr/>
            <p:nvPr/>
          </p:nvSpPr>
          <p:spPr>
            <a:xfrm>
              <a:off x="6874475" y="975025"/>
              <a:ext cx="397900" cy="167300"/>
            </a:xfrm>
            <a:custGeom>
              <a:avLst/>
              <a:gdLst/>
              <a:ahLst/>
              <a:cxnLst/>
              <a:rect l="l" t="t" r="r" b="b"/>
              <a:pathLst>
                <a:path w="15916" h="6692" extrusionOk="0">
                  <a:moveTo>
                    <a:pt x="1125" y="2543"/>
                  </a:moveTo>
                  <a:cubicBezTo>
                    <a:pt x="1" y="1732"/>
                    <a:pt x="1044" y="813"/>
                    <a:pt x="1044" y="813"/>
                  </a:cubicBezTo>
                  <a:cubicBezTo>
                    <a:pt x="1062" y="804"/>
                    <a:pt x="1071" y="786"/>
                    <a:pt x="1080" y="786"/>
                  </a:cubicBezTo>
                  <a:cubicBezTo>
                    <a:pt x="2293" y="1"/>
                    <a:pt x="4782" y="224"/>
                    <a:pt x="7218" y="723"/>
                  </a:cubicBezTo>
                  <a:cubicBezTo>
                    <a:pt x="9609" y="1214"/>
                    <a:pt x="11946" y="1972"/>
                    <a:pt x="12883" y="2276"/>
                  </a:cubicBezTo>
                  <a:cubicBezTo>
                    <a:pt x="13043" y="2329"/>
                    <a:pt x="13195" y="2383"/>
                    <a:pt x="13347" y="2454"/>
                  </a:cubicBezTo>
                  <a:cubicBezTo>
                    <a:pt x="14176" y="2811"/>
                    <a:pt x="14845" y="3373"/>
                    <a:pt x="15273" y="3953"/>
                  </a:cubicBezTo>
                  <a:cubicBezTo>
                    <a:pt x="15728" y="4577"/>
                    <a:pt x="15916" y="5246"/>
                    <a:pt x="15746" y="5782"/>
                  </a:cubicBezTo>
                  <a:cubicBezTo>
                    <a:pt x="15728" y="5826"/>
                    <a:pt x="15720" y="5862"/>
                    <a:pt x="15702" y="5898"/>
                  </a:cubicBezTo>
                  <a:cubicBezTo>
                    <a:pt x="15354" y="6692"/>
                    <a:pt x="14613" y="6558"/>
                    <a:pt x="13757" y="6192"/>
                  </a:cubicBezTo>
                  <a:cubicBezTo>
                    <a:pt x="13471" y="6067"/>
                    <a:pt x="13195" y="5924"/>
                    <a:pt x="12918" y="5782"/>
                  </a:cubicBezTo>
                  <a:cubicBezTo>
                    <a:pt x="12686" y="5666"/>
                    <a:pt x="12454" y="5550"/>
                    <a:pt x="12258" y="5460"/>
                  </a:cubicBezTo>
                  <a:cubicBezTo>
                    <a:pt x="11589" y="5148"/>
                    <a:pt x="11081" y="5175"/>
                    <a:pt x="10635" y="5193"/>
                  </a:cubicBezTo>
                  <a:cubicBezTo>
                    <a:pt x="9965" y="5229"/>
                    <a:pt x="9386" y="5255"/>
                    <a:pt x="8618" y="4470"/>
                  </a:cubicBezTo>
                  <a:cubicBezTo>
                    <a:pt x="7789" y="3632"/>
                    <a:pt x="6870" y="3855"/>
                    <a:pt x="6228" y="4015"/>
                  </a:cubicBezTo>
                  <a:lnTo>
                    <a:pt x="6183" y="4024"/>
                  </a:lnTo>
                  <a:cubicBezTo>
                    <a:pt x="5781" y="4131"/>
                    <a:pt x="5282" y="4087"/>
                    <a:pt x="4818" y="3935"/>
                  </a:cubicBezTo>
                  <a:cubicBezTo>
                    <a:pt x="4363" y="3792"/>
                    <a:pt x="3926" y="3542"/>
                    <a:pt x="3640" y="3230"/>
                  </a:cubicBezTo>
                  <a:cubicBezTo>
                    <a:pt x="3444" y="3025"/>
                    <a:pt x="3078" y="2998"/>
                    <a:pt x="2677" y="2972"/>
                  </a:cubicBezTo>
                  <a:cubicBezTo>
                    <a:pt x="2168" y="2936"/>
                    <a:pt x="1615" y="2900"/>
                    <a:pt x="1125" y="2543"/>
                  </a:cubicBezTo>
                  <a:close/>
                  <a:moveTo>
                    <a:pt x="1401" y="1223"/>
                  </a:moveTo>
                  <a:cubicBezTo>
                    <a:pt x="1321" y="1303"/>
                    <a:pt x="920" y="1732"/>
                    <a:pt x="1437" y="2106"/>
                  </a:cubicBezTo>
                  <a:cubicBezTo>
                    <a:pt x="1803" y="2374"/>
                    <a:pt x="2276" y="2401"/>
                    <a:pt x="2713" y="2436"/>
                  </a:cubicBezTo>
                  <a:cubicBezTo>
                    <a:pt x="3230" y="2463"/>
                    <a:pt x="3703" y="2499"/>
                    <a:pt x="4033" y="2864"/>
                  </a:cubicBezTo>
                  <a:cubicBezTo>
                    <a:pt x="4265" y="3114"/>
                    <a:pt x="4613" y="3311"/>
                    <a:pt x="4988" y="3427"/>
                  </a:cubicBezTo>
                  <a:cubicBezTo>
                    <a:pt x="5362" y="3542"/>
                    <a:pt x="5746" y="3578"/>
                    <a:pt x="6049" y="3507"/>
                  </a:cubicBezTo>
                  <a:lnTo>
                    <a:pt x="6103" y="3489"/>
                  </a:lnTo>
                  <a:cubicBezTo>
                    <a:pt x="6861" y="3302"/>
                    <a:pt x="7967" y="3025"/>
                    <a:pt x="9002" y="4096"/>
                  </a:cubicBezTo>
                  <a:cubicBezTo>
                    <a:pt x="9609" y="4702"/>
                    <a:pt x="10064" y="4684"/>
                    <a:pt x="10608" y="4658"/>
                  </a:cubicBezTo>
                  <a:cubicBezTo>
                    <a:pt x="11116" y="4631"/>
                    <a:pt x="11696" y="4604"/>
                    <a:pt x="12481" y="4970"/>
                  </a:cubicBezTo>
                  <a:cubicBezTo>
                    <a:pt x="12713" y="5077"/>
                    <a:pt x="12936" y="5184"/>
                    <a:pt x="13159" y="5300"/>
                  </a:cubicBezTo>
                  <a:cubicBezTo>
                    <a:pt x="13436" y="5443"/>
                    <a:pt x="13721" y="5585"/>
                    <a:pt x="13971" y="5692"/>
                  </a:cubicBezTo>
                  <a:cubicBezTo>
                    <a:pt x="14551" y="5951"/>
                    <a:pt x="15042" y="6067"/>
                    <a:pt x="15202" y="5684"/>
                  </a:cubicBezTo>
                  <a:cubicBezTo>
                    <a:pt x="15211" y="5657"/>
                    <a:pt x="15220" y="5639"/>
                    <a:pt x="15229" y="5612"/>
                  </a:cubicBezTo>
                  <a:cubicBezTo>
                    <a:pt x="15354" y="5246"/>
                    <a:pt x="15193" y="4756"/>
                    <a:pt x="14845" y="4274"/>
                  </a:cubicBezTo>
                  <a:cubicBezTo>
                    <a:pt x="14462" y="3757"/>
                    <a:pt x="13864" y="3266"/>
                    <a:pt x="13132" y="2945"/>
                  </a:cubicBezTo>
                  <a:cubicBezTo>
                    <a:pt x="12999" y="2891"/>
                    <a:pt x="12856" y="2838"/>
                    <a:pt x="12722" y="2784"/>
                  </a:cubicBezTo>
                  <a:cubicBezTo>
                    <a:pt x="11794" y="2490"/>
                    <a:pt x="9475" y="1740"/>
                    <a:pt x="7111" y="1250"/>
                  </a:cubicBezTo>
                  <a:cubicBezTo>
                    <a:pt x="4809" y="777"/>
                    <a:pt x="2472" y="545"/>
                    <a:pt x="1401"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24"/>
            <p:cNvSpPr/>
            <p:nvPr/>
          </p:nvSpPr>
          <p:spPr>
            <a:xfrm>
              <a:off x="6922650" y="1007600"/>
              <a:ext cx="206100" cy="347050"/>
            </a:xfrm>
            <a:custGeom>
              <a:avLst/>
              <a:gdLst/>
              <a:ahLst/>
              <a:cxnLst/>
              <a:rect l="l" t="t" r="r" b="b"/>
              <a:pathLst>
                <a:path w="8244" h="13882" extrusionOk="0">
                  <a:moveTo>
                    <a:pt x="8199" y="2275"/>
                  </a:moveTo>
                  <a:cubicBezTo>
                    <a:pt x="7120" y="4925"/>
                    <a:pt x="7530" y="11330"/>
                    <a:pt x="6120" y="12641"/>
                  </a:cubicBezTo>
                  <a:cubicBezTo>
                    <a:pt x="4782" y="13881"/>
                    <a:pt x="1" y="12588"/>
                    <a:pt x="286" y="10500"/>
                  </a:cubicBezTo>
                  <a:cubicBezTo>
                    <a:pt x="554" y="8556"/>
                    <a:pt x="4434" y="2891"/>
                    <a:pt x="4354" y="1347"/>
                  </a:cubicBezTo>
                  <a:cubicBezTo>
                    <a:pt x="4283" y="0"/>
                    <a:pt x="8244" y="857"/>
                    <a:pt x="8199" y="22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24"/>
            <p:cNvSpPr/>
            <p:nvPr/>
          </p:nvSpPr>
          <p:spPr>
            <a:xfrm>
              <a:off x="6921100" y="1017400"/>
              <a:ext cx="213900" cy="327425"/>
            </a:xfrm>
            <a:custGeom>
              <a:avLst/>
              <a:gdLst/>
              <a:ahLst/>
              <a:cxnLst/>
              <a:rect l="l" t="t" r="r" b="b"/>
              <a:pathLst>
                <a:path w="8556" h="13097" extrusionOk="0">
                  <a:moveTo>
                    <a:pt x="7146" y="6843"/>
                  </a:moveTo>
                  <a:cubicBezTo>
                    <a:pt x="7324" y="4970"/>
                    <a:pt x="7512" y="3052"/>
                    <a:pt x="7993" y="1830"/>
                  </a:cubicBezTo>
                  <a:cubicBezTo>
                    <a:pt x="7967" y="1348"/>
                    <a:pt x="7271" y="929"/>
                    <a:pt x="6512" y="715"/>
                  </a:cubicBezTo>
                  <a:cubicBezTo>
                    <a:pt x="6227" y="625"/>
                    <a:pt x="5942" y="572"/>
                    <a:pt x="5674" y="554"/>
                  </a:cubicBezTo>
                  <a:cubicBezTo>
                    <a:pt x="5415" y="545"/>
                    <a:pt x="5183" y="554"/>
                    <a:pt x="4996" y="616"/>
                  </a:cubicBezTo>
                  <a:cubicBezTo>
                    <a:pt x="4800" y="670"/>
                    <a:pt x="4675" y="777"/>
                    <a:pt x="4684" y="938"/>
                  </a:cubicBezTo>
                  <a:cubicBezTo>
                    <a:pt x="4728" y="1821"/>
                    <a:pt x="3685" y="3765"/>
                    <a:pt x="2632" y="5728"/>
                  </a:cubicBezTo>
                  <a:cubicBezTo>
                    <a:pt x="1686" y="7477"/>
                    <a:pt x="741" y="9243"/>
                    <a:pt x="616" y="10135"/>
                  </a:cubicBezTo>
                  <a:lnTo>
                    <a:pt x="616" y="10144"/>
                  </a:lnTo>
                  <a:cubicBezTo>
                    <a:pt x="562" y="10519"/>
                    <a:pt x="714" y="10858"/>
                    <a:pt x="999" y="11161"/>
                  </a:cubicBezTo>
                  <a:cubicBezTo>
                    <a:pt x="1294" y="11482"/>
                    <a:pt x="1722" y="11759"/>
                    <a:pt x="2204" y="11964"/>
                  </a:cubicBezTo>
                  <a:cubicBezTo>
                    <a:pt x="2703" y="12187"/>
                    <a:pt x="3265" y="12339"/>
                    <a:pt x="3801" y="12410"/>
                  </a:cubicBezTo>
                  <a:cubicBezTo>
                    <a:pt x="4719" y="12535"/>
                    <a:pt x="5576" y="12446"/>
                    <a:pt x="5995" y="12053"/>
                  </a:cubicBezTo>
                  <a:cubicBezTo>
                    <a:pt x="6709" y="11393"/>
                    <a:pt x="6923" y="9145"/>
                    <a:pt x="7146" y="6843"/>
                  </a:cubicBezTo>
                  <a:close/>
                  <a:moveTo>
                    <a:pt x="8511" y="1990"/>
                  </a:moveTo>
                  <a:cubicBezTo>
                    <a:pt x="8047" y="3132"/>
                    <a:pt x="7860" y="5032"/>
                    <a:pt x="7681" y="6897"/>
                  </a:cubicBezTo>
                  <a:cubicBezTo>
                    <a:pt x="7449" y="9305"/>
                    <a:pt x="7226" y="11652"/>
                    <a:pt x="6361" y="12455"/>
                  </a:cubicBezTo>
                  <a:cubicBezTo>
                    <a:pt x="5817" y="12954"/>
                    <a:pt x="4791" y="13097"/>
                    <a:pt x="3729" y="12945"/>
                  </a:cubicBezTo>
                  <a:cubicBezTo>
                    <a:pt x="3140" y="12865"/>
                    <a:pt x="2534" y="12695"/>
                    <a:pt x="1990" y="12463"/>
                  </a:cubicBezTo>
                  <a:cubicBezTo>
                    <a:pt x="1436" y="12223"/>
                    <a:pt x="946" y="11901"/>
                    <a:pt x="598" y="11536"/>
                  </a:cubicBezTo>
                  <a:cubicBezTo>
                    <a:pt x="214" y="11116"/>
                    <a:pt x="0" y="10617"/>
                    <a:pt x="80" y="10073"/>
                  </a:cubicBezTo>
                  <a:lnTo>
                    <a:pt x="80" y="10055"/>
                  </a:lnTo>
                  <a:cubicBezTo>
                    <a:pt x="223" y="9065"/>
                    <a:pt x="1196" y="7263"/>
                    <a:pt x="2159" y="5469"/>
                  </a:cubicBezTo>
                  <a:cubicBezTo>
                    <a:pt x="3176" y="3578"/>
                    <a:pt x="4184" y="1696"/>
                    <a:pt x="4148" y="973"/>
                  </a:cubicBezTo>
                  <a:cubicBezTo>
                    <a:pt x="4122" y="509"/>
                    <a:pt x="4398" y="224"/>
                    <a:pt x="4844" y="90"/>
                  </a:cubicBezTo>
                  <a:cubicBezTo>
                    <a:pt x="5094" y="19"/>
                    <a:pt x="5388" y="1"/>
                    <a:pt x="5710" y="19"/>
                  </a:cubicBezTo>
                  <a:cubicBezTo>
                    <a:pt x="6013" y="37"/>
                    <a:pt x="6343" y="99"/>
                    <a:pt x="6664" y="188"/>
                  </a:cubicBezTo>
                  <a:cubicBezTo>
                    <a:pt x="7654" y="483"/>
                    <a:pt x="8555" y="1098"/>
                    <a:pt x="8538" y="1892"/>
                  </a:cubicBezTo>
                  <a:cubicBezTo>
                    <a:pt x="8538" y="1928"/>
                    <a:pt x="8529" y="1963"/>
                    <a:pt x="8511" y="19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24"/>
            <p:cNvSpPr/>
            <p:nvPr/>
          </p:nvSpPr>
          <p:spPr>
            <a:xfrm>
              <a:off x="6990675" y="1018300"/>
              <a:ext cx="72950" cy="24325"/>
            </a:xfrm>
            <a:custGeom>
              <a:avLst/>
              <a:gdLst/>
              <a:ahLst/>
              <a:cxnLst/>
              <a:rect l="l" t="t" r="r" b="b"/>
              <a:pathLst>
                <a:path w="2918" h="973" extrusionOk="0">
                  <a:moveTo>
                    <a:pt x="9" y="946"/>
                  </a:moveTo>
                  <a:cubicBezTo>
                    <a:pt x="447" y="973"/>
                    <a:pt x="919" y="893"/>
                    <a:pt x="1348" y="759"/>
                  </a:cubicBezTo>
                  <a:cubicBezTo>
                    <a:pt x="1571" y="687"/>
                    <a:pt x="1794" y="580"/>
                    <a:pt x="2017" y="491"/>
                  </a:cubicBezTo>
                  <a:cubicBezTo>
                    <a:pt x="2293" y="384"/>
                    <a:pt x="2570" y="384"/>
                    <a:pt x="2846" y="313"/>
                  </a:cubicBezTo>
                  <a:cubicBezTo>
                    <a:pt x="2900" y="304"/>
                    <a:pt x="2918" y="215"/>
                    <a:pt x="2864" y="188"/>
                  </a:cubicBezTo>
                  <a:cubicBezTo>
                    <a:pt x="2481" y="1"/>
                    <a:pt x="2026" y="224"/>
                    <a:pt x="1669" y="402"/>
                  </a:cubicBezTo>
                  <a:cubicBezTo>
                    <a:pt x="1357" y="554"/>
                    <a:pt x="1080" y="723"/>
                    <a:pt x="741" y="786"/>
                  </a:cubicBezTo>
                  <a:cubicBezTo>
                    <a:pt x="482" y="839"/>
                    <a:pt x="241" y="830"/>
                    <a:pt x="9" y="946"/>
                  </a:cubicBezTo>
                  <a:cubicBezTo>
                    <a:pt x="1" y="946"/>
                    <a:pt x="1" y="946"/>
                    <a:pt x="9" y="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24"/>
            <p:cNvSpPr/>
            <p:nvPr/>
          </p:nvSpPr>
          <p:spPr>
            <a:xfrm>
              <a:off x="7119800" y="1050850"/>
              <a:ext cx="54675" cy="33050"/>
            </a:xfrm>
            <a:custGeom>
              <a:avLst/>
              <a:gdLst/>
              <a:ahLst/>
              <a:cxnLst/>
              <a:rect l="l" t="t" r="r" b="b"/>
              <a:pathLst>
                <a:path w="2187" h="1322" extrusionOk="0">
                  <a:moveTo>
                    <a:pt x="2160" y="1223"/>
                  </a:moveTo>
                  <a:cubicBezTo>
                    <a:pt x="1839" y="1000"/>
                    <a:pt x="1455" y="884"/>
                    <a:pt x="1107" y="697"/>
                  </a:cubicBezTo>
                  <a:cubicBezTo>
                    <a:pt x="759" y="501"/>
                    <a:pt x="474" y="179"/>
                    <a:pt x="108" y="28"/>
                  </a:cubicBezTo>
                  <a:cubicBezTo>
                    <a:pt x="54" y="1"/>
                    <a:pt x="1" y="81"/>
                    <a:pt x="28" y="126"/>
                  </a:cubicBezTo>
                  <a:cubicBezTo>
                    <a:pt x="224" y="465"/>
                    <a:pt x="670" y="688"/>
                    <a:pt x="991" y="893"/>
                  </a:cubicBezTo>
                  <a:cubicBezTo>
                    <a:pt x="1339" y="1098"/>
                    <a:pt x="1731" y="1321"/>
                    <a:pt x="2142" y="1277"/>
                  </a:cubicBezTo>
                  <a:cubicBezTo>
                    <a:pt x="2178" y="1277"/>
                    <a:pt x="2186" y="1241"/>
                    <a:pt x="216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24"/>
            <p:cNvSpPr/>
            <p:nvPr/>
          </p:nvSpPr>
          <p:spPr>
            <a:xfrm>
              <a:off x="7120700" y="1042375"/>
              <a:ext cx="69150" cy="23675"/>
            </a:xfrm>
            <a:custGeom>
              <a:avLst/>
              <a:gdLst/>
              <a:ahLst/>
              <a:cxnLst/>
              <a:rect l="l" t="t" r="r" b="b"/>
              <a:pathLst>
                <a:path w="2766" h="947" extrusionOk="0">
                  <a:moveTo>
                    <a:pt x="2695" y="813"/>
                  </a:moveTo>
                  <a:cubicBezTo>
                    <a:pt x="1901" y="572"/>
                    <a:pt x="893" y="1"/>
                    <a:pt x="45" y="162"/>
                  </a:cubicBezTo>
                  <a:cubicBezTo>
                    <a:pt x="0" y="170"/>
                    <a:pt x="9" y="242"/>
                    <a:pt x="45" y="251"/>
                  </a:cubicBezTo>
                  <a:cubicBezTo>
                    <a:pt x="482" y="376"/>
                    <a:pt x="937" y="385"/>
                    <a:pt x="1374" y="509"/>
                  </a:cubicBezTo>
                  <a:cubicBezTo>
                    <a:pt x="1811" y="634"/>
                    <a:pt x="2222" y="813"/>
                    <a:pt x="2659" y="929"/>
                  </a:cubicBezTo>
                  <a:cubicBezTo>
                    <a:pt x="2730" y="947"/>
                    <a:pt x="2766" y="840"/>
                    <a:pt x="2695" y="8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24"/>
            <p:cNvSpPr/>
            <p:nvPr/>
          </p:nvSpPr>
          <p:spPr>
            <a:xfrm>
              <a:off x="6983550" y="1016075"/>
              <a:ext cx="57325" cy="12275"/>
            </a:xfrm>
            <a:custGeom>
              <a:avLst/>
              <a:gdLst/>
              <a:ahLst/>
              <a:cxnLst/>
              <a:rect l="l" t="t" r="r" b="b"/>
              <a:pathLst>
                <a:path w="2293" h="491" extrusionOk="0">
                  <a:moveTo>
                    <a:pt x="18" y="63"/>
                  </a:moveTo>
                  <a:cubicBezTo>
                    <a:pt x="339" y="179"/>
                    <a:pt x="660" y="170"/>
                    <a:pt x="999" y="170"/>
                  </a:cubicBezTo>
                  <a:cubicBezTo>
                    <a:pt x="1436" y="170"/>
                    <a:pt x="1784" y="491"/>
                    <a:pt x="2221" y="411"/>
                  </a:cubicBezTo>
                  <a:cubicBezTo>
                    <a:pt x="2293" y="393"/>
                    <a:pt x="2284" y="295"/>
                    <a:pt x="2221" y="277"/>
                  </a:cubicBezTo>
                  <a:cubicBezTo>
                    <a:pt x="1927" y="197"/>
                    <a:pt x="1606" y="98"/>
                    <a:pt x="1303" y="63"/>
                  </a:cubicBezTo>
                  <a:cubicBezTo>
                    <a:pt x="874" y="0"/>
                    <a:pt x="455" y="134"/>
                    <a:pt x="27" y="45"/>
                  </a:cubicBezTo>
                  <a:cubicBezTo>
                    <a:pt x="9" y="36"/>
                    <a:pt x="0" y="63"/>
                    <a:pt x="18"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24"/>
            <p:cNvSpPr/>
            <p:nvPr/>
          </p:nvSpPr>
          <p:spPr>
            <a:xfrm>
              <a:off x="7041300" y="1010725"/>
              <a:ext cx="11625" cy="6925"/>
            </a:xfrm>
            <a:custGeom>
              <a:avLst/>
              <a:gdLst/>
              <a:ahLst/>
              <a:cxnLst/>
              <a:rect l="l" t="t" r="r" b="b"/>
              <a:pathLst>
                <a:path w="465" h="277" extrusionOk="0">
                  <a:moveTo>
                    <a:pt x="27" y="54"/>
                  </a:moveTo>
                  <a:cubicBezTo>
                    <a:pt x="161" y="125"/>
                    <a:pt x="286" y="205"/>
                    <a:pt x="420" y="268"/>
                  </a:cubicBezTo>
                  <a:cubicBezTo>
                    <a:pt x="447" y="277"/>
                    <a:pt x="464" y="250"/>
                    <a:pt x="447" y="232"/>
                  </a:cubicBezTo>
                  <a:cubicBezTo>
                    <a:pt x="313" y="161"/>
                    <a:pt x="188" y="80"/>
                    <a:pt x="54" y="9"/>
                  </a:cubicBezTo>
                  <a:cubicBezTo>
                    <a:pt x="27" y="0"/>
                    <a:pt x="1" y="36"/>
                    <a:pt x="27"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24"/>
            <p:cNvSpPr/>
            <p:nvPr/>
          </p:nvSpPr>
          <p:spPr>
            <a:xfrm>
              <a:off x="7147675" y="1026325"/>
              <a:ext cx="6050" cy="3150"/>
            </a:xfrm>
            <a:custGeom>
              <a:avLst/>
              <a:gdLst/>
              <a:ahLst/>
              <a:cxnLst/>
              <a:rect l="l" t="t" r="r" b="b"/>
              <a:pathLst>
                <a:path w="242" h="126" extrusionOk="0">
                  <a:moveTo>
                    <a:pt x="188" y="36"/>
                  </a:moveTo>
                  <a:cubicBezTo>
                    <a:pt x="117" y="10"/>
                    <a:pt x="126" y="10"/>
                    <a:pt x="46" y="10"/>
                  </a:cubicBezTo>
                  <a:cubicBezTo>
                    <a:pt x="19" y="1"/>
                    <a:pt x="1" y="54"/>
                    <a:pt x="28" y="72"/>
                  </a:cubicBezTo>
                  <a:cubicBezTo>
                    <a:pt x="99" y="99"/>
                    <a:pt x="99" y="99"/>
                    <a:pt x="170" y="117"/>
                  </a:cubicBezTo>
                  <a:cubicBezTo>
                    <a:pt x="224" y="126"/>
                    <a:pt x="242" y="54"/>
                    <a:pt x="188"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24"/>
            <p:cNvSpPr/>
            <p:nvPr/>
          </p:nvSpPr>
          <p:spPr>
            <a:xfrm>
              <a:off x="7100850" y="1020525"/>
              <a:ext cx="52650" cy="19200"/>
            </a:xfrm>
            <a:custGeom>
              <a:avLst/>
              <a:gdLst/>
              <a:ahLst/>
              <a:cxnLst/>
              <a:rect l="l" t="t" r="r" b="b"/>
              <a:pathLst>
                <a:path w="2106" h="768" extrusionOk="0">
                  <a:moveTo>
                    <a:pt x="2008" y="197"/>
                  </a:moveTo>
                  <a:cubicBezTo>
                    <a:pt x="1490" y="233"/>
                    <a:pt x="286" y="1"/>
                    <a:pt x="27" y="625"/>
                  </a:cubicBezTo>
                  <a:cubicBezTo>
                    <a:pt x="0" y="697"/>
                    <a:pt x="81" y="768"/>
                    <a:pt x="143" y="750"/>
                  </a:cubicBezTo>
                  <a:cubicBezTo>
                    <a:pt x="277" y="705"/>
                    <a:pt x="366" y="625"/>
                    <a:pt x="491" y="572"/>
                  </a:cubicBezTo>
                  <a:cubicBezTo>
                    <a:pt x="670" y="500"/>
                    <a:pt x="875" y="482"/>
                    <a:pt x="1062" y="474"/>
                  </a:cubicBezTo>
                  <a:cubicBezTo>
                    <a:pt x="1392" y="438"/>
                    <a:pt x="1704" y="438"/>
                    <a:pt x="2026" y="340"/>
                  </a:cubicBezTo>
                  <a:cubicBezTo>
                    <a:pt x="2106" y="313"/>
                    <a:pt x="2097" y="188"/>
                    <a:pt x="2008" y="1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24"/>
            <p:cNvSpPr/>
            <p:nvPr/>
          </p:nvSpPr>
          <p:spPr>
            <a:xfrm>
              <a:off x="7012975" y="993325"/>
              <a:ext cx="52875" cy="34825"/>
            </a:xfrm>
            <a:custGeom>
              <a:avLst/>
              <a:gdLst/>
              <a:ahLst/>
              <a:cxnLst/>
              <a:rect l="l" t="t" r="r" b="b"/>
              <a:pathLst>
                <a:path w="2115" h="1393" extrusionOk="0">
                  <a:moveTo>
                    <a:pt x="10" y="18"/>
                  </a:moveTo>
                  <a:cubicBezTo>
                    <a:pt x="768" y="277"/>
                    <a:pt x="1223" y="964"/>
                    <a:pt x="1910" y="1339"/>
                  </a:cubicBezTo>
                  <a:cubicBezTo>
                    <a:pt x="2017" y="1392"/>
                    <a:pt x="2115" y="1231"/>
                    <a:pt x="2008" y="1178"/>
                  </a:cubicBezTo>
                  <a:cubicBezTo>
                    <a:pt x="1330" y="812"/>
                    <a:pt x="821" y="81"/>
                    <a:pt x="10" y="0"/>
                  </a:cubicBezTo>
                  <a:cubicBezTo>
                    <a:pt x="1" y="0"/>
                    <a:pt x="1" y="18"/>
                    <a:pt x="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24"/>
            <p:cNvSpPr/>
            <p:nvPr/>
          </p:nvSpPr>
          <p:spPr>
            <a:xfrm>
              <a:off x="7070525" y="1004925"/>
              <a:ext cx="6475" cy="19875"/>
            </a:xfrm>
            <a:custGeom>
              <a:avLst/>
              <a:gdLst/>
              <a:ahLst/>
              <a:cxnLst/>
              <a:rect l="l" t="t" r="r" b="b"/>
              <a:pathLst>
                <a:path w="259" h="795" extrusionOk="0">
                  <a:moveTo>
                    <a:pt x="9" y="18"/>
                  </a:moveTo>
                  <a:cubicBezTo>
                    <a:pt x="81" y="223"/>
                    <a:pt x="27" y="455"/>
                    <a:pt x="45" y="669"/>
                  </a:cubicBezTo>
                  <a:cubicBezTo>
                    <a:pt x="63" y="794"/>
                    <a:pt x="259" y="794"/>
                    <a:pt x="241" y="669"/>
                  </a:cubicBezTo>
                  <a:cubicBezTo>
                    <a:pt x="214" y="420"/>
                    <a:pt x="161" y="223"/>
                    <a:pt x="18" y="9"/>
                  </a:cubicBezTo>
                  <a:cubicBezTo>
                    <a:pt x="18" y="0"/>
                    <a:pt x="0" y="0"/>
                    <a:pt x="9"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24"/>
            <p:cNvSpPr/>
            <p:nvPr/>
          </p:nvSpPr>
          <p:spPr>
            <a:xfrm>
              <a:off x="7090825" y="1010950"/>
              <a:ext cx="11825" cy="19875"/>
            </a:xfrm>
            <a:custGeom>
              <a:avLst/>
              <a:gdLst/>
              <a:ahLst/>
              <a:cxnLst/>
              <a:rect l="l" t="t" r="r" b="b"/>
              <a:pathLst>
                <a:path w="473" h="795" extrusionOk="0">
                  <a:moveTo>
                    <a:pt x="410" y="18"/>
                  </a:moveTo>
                  <a:cubicBezTo>
                    <a:pt x="178" y="116"/>
                    <a:pt x="0" y="473"/>
                    <a:pt x="18" y="714"/>
                  </a:cubicBezTo>
                  <a:cubicBezTo>
                    <a:pt x="18" y="767"/>
                    <a:pt x="80" y="794"/>
                    <a:pt x="116" y="758"/>
                  </a:cubicBezTo>
                  <a:cubicBezTo>
                    <a:pt x="286" y="589"/>
                    <a:pt x="357" y="286"/>
                    <a:pt x="455" y="71"/>
                  </a:cubicBezTo>
                  <a:cubicBezTo>
                    <a:pt x="473" y="36"/>
                    <a:pt x="446" y="0"/>
                    <a:pt x="410"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24"/>
            <p:cNvSpPr/>
            <p:nvPr/>
          </p:nvSpPr>
          <p:spPr>
            <a:xfrm>
              <a:off x="7003600" y="1093675"/>
              <a:ext cx="111775" cy="44850"/>
            </a:xfrm>
            <a:custGeom>
              <a:avLst/>
              <a:gdLst/>
              <a:ahLst/>
              <a:cxnLst/>
              <a:rect l="l" t="t" r="r" b="b"/>
              <a:pathLst>
                <a:path w="4471" h="1794" extrusionOk="0">
                  <a:moveTo>
                    <a:pt x="63" y="759"/>
                  </a:moveTo>
                  <a:cubicBezTo>
                    <a:pt x="349" y="599"/>
                    <a:pt x="911" y="63"/>
                    <a:pt x="1232" y="625"/>
                  </a:cubicBezTo>
                  <a:cubicBezTo>
                    <a:pt x="1303" y="741"/>
                    <a:pt x="1339" y="884"/>
                    <a:pt x="1455" y="973"/>
                  </a:cubicBezTo>
                  <a:cubicBezTo>
                    <a:pt x="1865" y="1294"/>
                    <a:pt x="2329" y="768"/>
                    <a:pt x="2713" y="1098"/>
                  </a:cubicBezTo>
                  <a:cubicBezTo>
                    <a:pt x="2972" y="1321"/>
                    <a:pt x="3016" y="1580"/>
                    <a:pt x="3391" y="1633"/>
                  </a:cubicBezTo>
                  <a:cubicBezTo>
                    <a:pt x="3730" y="1687"/>
                    <a:pt x="4238" y="1116"/>
                    <a:pt x="4328" y="1740"/>
                  </a:cubicBezTo>
                  <a:cubicBezTo>
                    <a:pt x="4337" y="1794"/>
                    <a:pt x="4426" y="1794"/>
                    <a:pt x="4435" y="1749"/>
                  </a:cubicBezTo>
                  <a:cubicBezTo>
                    <a:pt x="4470" y="1437"/>
                    <a:pt x="4453" y="1232"/>
                    <a:pt x="4114" y="1205"/>
                  </a:cubicBezTo>
                  <a:cubicBezTo>
                    <a:pt x="3757" y="1161"/>
                    <a:pt x="3480" y="1589"/>
                    <a:pt x="3123" y="1277"/>
                  </a:cubicBezTo>
                  <a:cubicBezTo>
                    <a:pt x="2927" y="1107"/>
                    <a:pt x="2847" y="902"/>
                    <a:pt x="2606" y="777"/>
                  </a:cubicBezTo>
                  <a:cubicBezTo>
                    <a:pt x="2481" y="723"/>
                    <a:pt x="2276" y="741"/>
                    <a:pt x="2160" y="768"/>
                  </a:cubicBezTo>
                  <a:cubicBezTo>
                    <a:pt x="1696" y="893"/>
                    <a:pt x="1607" y="563"/>
                    <a:pt x="1268" y="340"/>
                  </a:cubicBezTo>
                  <a:cubicBezTo>
                    <a:pt x="741" y="1"/>
                    <a:pt x="429" y="402"/>
                    <a:pt x="28" y="723"/>
                  </a:cubicBezTo>
                  <a:cubicBezTo>
                    <a:pt x="1" y="741"/>
                    <a:pt x="37" y="777"/>
                    <a:pt x="63" y="7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24"/>
            <p:cNvSpPr/>
            <p:nvPr/>
          </p:nvSpPr>
          <p:spPr>
            <a:xfrm>
              <a:off x="6998250" y="1100375"/>
              <a:ext cx="112650" cy="61350"/>
            </a:xfrm>
            <a:custGeom>
              <a:avLst/>
              <a:gdLst/>
              <a:ahLst/>
              <a:cxnLst/>
              <a:rect l="l" t="t" r="r" b="b"/>
              <a:pathLst>
                <a:path w="4506" h="2454" extrusionOk="0">
                  <a:moveTo>
                    <a:pt x="81" y="928"/>
                  </a:moveTo>
                  <a:cubicBezTo>
                    <a:pt x="1152" y="322"/>
                    <a:pt x="1071" y="1535"/>
                    <a:pt x="1892" y="1597"/>
                  </a:cubicBezTo>
                  <a:cubicBezTo>
                    <a:pt x="2106" y="1615"/>
                    <a:pt x="2071" y="1615"/>
                    <a:pt x="2294" y="1579"/>
                  </a:cubicBezTo>
                  <a:cubicBezTo>
                    <a:pt x="2864" y="1490"/>
                    <a:pt x="2873" y="1731"/>
                    <a:pt x="3186" y="1981"/>
                  </a:cubicBezTo>
                  <a:cubicBezTo>
                    <a:pt x="3587" y="2293"/>
                    <a:pt x="3890" y="1749"/>
                    <a:pt x="4283" y="2347"/>
                  </a:cubicBezTo>
                  <a:cubicBezTo>
                    <a:pt x="4345" y="2454"/>
                    <a:pt x="4506" y="2365"/>
                    <a:pt x="4443" y="2257"/>
                  </a:cubicBezTo>
                  <a:cubicBezTo>
                    <a:pt x="4238" y="1901"/>
                    <a:pt x="4087" y="1811"/>
                    <a:pt x="3667" y="1847"/>
                  </a:cubicBezTo>
                  <a:cubicBezTo>
                    <a:pt x="2757" y="1918"/>
                    <a:pt x="3266" y="1579"/>
                    <a:pt x="2856" y="1428"/>
                  </a:cubicBezTo>
                  <a:cubicBezTo>
                    <a:pt x="2624" y="1339"/>
                    <a:pt x="2490" y="1339"/>
                    <a:pt x="2240" y="1374"/>
                  </a:cubicBezTo>
                  <a:cubicBezTo>
                    <a:pt x="1178" y="1535"/>
                    <a:pt x="1107" y="0"/>
                    <a:pt x="37" y="875"/>
                  </a:cubicBezTo>
                  <a:cubicBezTo>
                    <a:pt x="1" y="893"/>
                    <a:pt x="45" y="946"/>
                    <a:pt x="81"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5" name="Google Shape;8295;p24"/>
          <p:cNvGrpSpPr/>
          <p:nvPr/>
        </p:nvGrpSpPr>
        <p:grpSpPr>
          <a:xfrm rot="5834545" flipH="1">
            <a:off x="8329381" y="55090"/>
            <a:ext cx="921742" cy="968642"/>
            <a:chOff x="2661075" y="3521800"/>
            <a:chExt cx="174425" cy="183300"/>
          </a:xfrm>
        </p:grpSpPr>
        <p:sp>
          <p:nvSpPr>
            <p:cNvPr id="8296" name="Google Shape;8296;p24"/>
            <p:cNvSpPr/>
            <p:nvPr/>
          </p:nvSpPr>
          <p:spPr>
            <a:xfrm>
              <a:off x="2750725" y="3584975"/>
              <a:ext cx="44175" cy="41300"/>
            </a:xfrm>
            <a:custGeom>
              <a:avLst/>
              <a:gdLst/>
              <a:ahLst/>
              <a:cxnLst/>
              <a:rect l="l" t="t" r="r" b="b"/>
              <a:pathLst>
                <a:path w="1767" h="1652" extrusionOk="0">
                  <a:moveTo>
                    <a:pt x="941" y="1"/>
                  </a:moveTo>
                  <a:cubicBezTo>
                    <a:pt x="657" y="1"/>
                    <a:pt x="380" y="152"/>
                    <a:pt x="224" y="416"/>
                  </a:cubicBezTo>
                  <a:cubicBezTo>
                    <a:pt x="0" y="808"/>
                    <a:pt x="134" y="1317"/>
                    <a:pt x="527" y="1540"/>
                  </a:cubicBezTo>
                  <a:cubicBezTo>
                    <a:pt x="661" y="1614"/>
                    <a:pt x="801" y="1651"/>
                    <a:pt x="942" y="1651"/>
                  </a:cubicBezTo>
                  <a:cubicBezTo>
                    <a:pt x="970" y="1651"/>
                    <a:pt x="998" y="1650"/>
                    <a:pt x="1026" y="1647"/>
                  </a:cubicBezTo>
                  <a:cubicBezTo>
                    <a:pt x="1071" y="1638"/>
                    <a:pt x="1116" y="1629"/>
                    <a:pt x="1160" y="1620"/>
                  </a:cubicBezTo>
                  <a:cubicBezTo>
                    <a:pt x="1365" y="1558"/>
                    <a:pt x="1544" y="1433"/>
                    <a:pt x="1651" y="1236"/>
                  </a:cubicBezTo>
                  <a:cubicBezTo>
                    <a:pt x="1731" y="1103"/>
                    <a:pt x="1767" y="960"/>
                    <a:pt x="1767" y="817"/>
                  </a:cubicBezTo>
                  <a:cubicBezTo>
                    <a:pt x="1767" y="799"/>
                    <a:pt x="1758" y="781"/>
                    <a:pt x="1758" y="755"/>
                  </a:cubicBezTo>
                  <a:cubicBezTo>
                    <a:pt x="1740" y="496"/>
                    <a:pt x="1597" y="246"/>
                    <a:pt x="1348" y="112"/>
                  </a:cubicBezTo>
                  <a:cubicBezTo>
                    <a:pt x="1219" y="36"/>
                    <a:pt x="1079"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24"/>
            <p:cNvSpPr/>
            <p:nvPr/>
          </p:nvSpPr>
          <p:spPr>
            <a:xfrm>
              <a:off x="2663300" y="3599925"/>
              <a:ext cx="43950" cy="41200"/>
            </a:xfrm>
            <a:custGeom>
              <a:avLst/>
              <a:gdLst/>
              <a:ahLst/>
              <a:cxnLst/>
              <a:rect l="l" t="t" r="r" b="b"/>
              <a:pathLst>
                <a:path w="1758" h="1648" extrusionOk="0">
                  <a:moveTo>
                    <a:pt x="939" y="0"/>
                  </a:moveTo>
                  <a:cubicBezTo>
                    <a:pt x="653" y="0"/>
                    <a:pt x="373" y="151"/>
                    <a:pt x="223" y="415"/>
                  </a:cubicBezTo>
                  <a:cubicBezTo>
                    <a:pt x="0" y="808"/>
                    <a:pt x="134" y="1307"/>
                    <a:pt x="527" y="1539"/>
                  </a:cubicBezTo>
                  <a:cubicBezTo>
                    <a:pt x="655" y="1612"/>
                    <a:pt x="795" y="1647"/>
                    <a:pt x="933" y="1647"/>
                  </a:cubicBezTo>
                  <a:cubicBezTo>
                    <a:pt x="1218" y="1647"/>
                    <a:pt x="1495" y="1500"/>
                    <a:pt x="1651" y="1236"/>
                  </a:cubicBezTo>
                  <a:cubicBezTo>
                    <a:pt x="1651" y="1236"/>
                    <a:pt x="1651" y="1236"/>
                    <a:pt x="1651" y="1227"/>
                  </a:cubicBezTo>
                  <a:cubicBezTo>
                    <a:pt x="1678" y="1191"/>
                    <a:pt x="1695" y="1147"/>
                    <a:pt x="1713" y="1111"/>
                  </a:cubicBezTo>
                  <a:cubicBezTo>
                    <a:pt x="1749" y="1013"/>
                    <a:pt x="1758" y="915"/>
                    <a:pt x="1758" y="817"/>
                  </a:cubicBezTo>
                  <a:cubicBezTo>
                    <a:pt x="1758" y="799"/>
                    <a:pt x="1758" y="772"/>
                    <a:pt x="1758" y="754"/>
                  </a:cubicBezTo>
                  <a:cubicBezTo>
                    <a:pt x="1740" y="496"/>
                    <a:pt x="1588" y="246"/>
                    <a:pt x="1348" y="112"/>
                  </a:cubicBezTo>
                  <a:cubicBezTo>
                    <a:pt x="1219" y="36"/>
                    <a:pt x="1078"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24"/>
            <p:cNvSpPr/>
            <p:nvPr/>
          </p:nvSpPr>
          <p:spPr>
            <a:xfrm>
              <a:off x="2664200" y="3523725"/>
              <a:ext cx="57325" cy="53775"/>
            </a:xfrm>
            <a:custGeom>
              <a:avLst/>
              <a:gdLst/>
              <a:ahLst/>
              <a:cxnLst/>
              <a:rect l="l" t="t" r="r" b="b"/>
              <a:pathLst>
                <a:path w="2293" h="2151" extrusionOk="0">
                  <a:moveTo>
                    <a:pt x="1211" y="1"/>
                  </a:moveTo>
                  <a:cubicBezTo>
                    <a:pt x="749" y="1"/>
                    <a:pt x="324" y="294"/>
                    <a:pt x="179" y="760"/>
                  </a:cubicBezTo>
                  <a:cubicBezTo>
                    <a:pt x="0" y="1322"/>
                    <a:pt x="321" y="1929"/>
                    <a:pt x="892" y="2098"/>
                  </a:cubicBezTo>
                  <a:cubicBezTo>
                    <a:pt x="995" y="2134"/>
                    <a:pt x="1100" y="2150"/>
                    <a:pt x="1205" y="2150"/>
                  </a:cubicBezTo>
                  <a:cubicBezTo>
                    <a:pt x="1335" y="2150"/>
                    <a:pt x="1464" y="2125"/>
                    <a:pt x="1588" y="2081"/>
                  </a:cubicBezTo>
                  <a:cubicBezTo>
                    <a:pt x="1624" y="2072"/>
                    <a:pt x="1659" y="2054"/>
                    <a:pt x="1686" y="2036"/>
                  </a:cubicBezTo>
                  <a:cubicBezTo>
                    <a:pt x="1936" y="1902"/>
                    <a:pt x="2141" y="1679"/>
                    <a:pt x="2230" y="1394"/>
                  </a:cubicBezTo>
                  <a:cubicBezTo>
                    <a:pt x="2293" y="1206"/>
                    <a:pt x="2293" y="1010"/>
                    <a:pt x="2248" y="832"/>
                  </a:cubicBezTo>
                  <a:cubicBezTo>
                    <a:pt x="2248" y="805"/>
                    <a:pt x="2239" y="778"/>
                    <a:pt x="2230" y="751"/>
                  </a:cubicBezTo>
                  <a:cubicBezTo>
                    <a:pt x="2123" y="430"/>
                    <a:pt x="1874" y="154"/>
                    <a:pt x="1526" y="47"/>
                  </a:cubicBezTo>
                  <a:cubicBezTo>
                    <a:pt x="1421" y="15"/>
                    <a:pt x="1315" y="1"/>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24"/>
            <p:cNvSpPr/>
            <p:nvPr/>
          </p:nvSpPr>
          <p:spPr>
            <a:xfrm>
              <a:off x="2703900" y="3574600"/>
              <a:ext cx="130250" cy="128475"/>
            </a:xfrm>
            <a:custGeom>
              <a:avLst/>
              <a:gdLst/>
              <a:ahLst/>
              <a:cxnLst/>
              <a:rect l="l" t="t" r="r" b="b"/>
              <a:pathLst>
                <a:path w="5210" h="5139" extrusionOk="0">
                  <a:moveTo>
                    <a:pt x="98" y="1"/>
                  </a:moveTo>
                  <a:cubicBezTo>
                    <a:pt x="71" y="19"/>
                    <a:pt x="36" y="37"/>
                    <a:pt x="0" y="46"/>
                  </a:cubicBezTo>
                  <a:cubicBezTo>
                    <a:pt x="98" y="278"/>
                    <a:pt x="205" y="501"/>
                    <a:pt x="321" y="724"/>
                  </a:cubicBezTo>
                  <a:cubicBezTo>
                    <a:pt x="660" y="1339"/>
                    <a:pt x="1071" y="1910"/>
                    <a:pt x="1526" y="2445"/>
                  </a:cubicBezTo>
                  <a:cubicBezTo>
                    <a:pt x="1526" y="2445"/>
                    <a:pt x="1534" y="2463"/>
                    <a:pt x="1552" y="2481"/>
                  </a:cubicBezTo>
                  <a:cubicBezTo>
                    <a:pt x="1630" y="2584"/>
                    <a:pt x="1587" y="2615"/>
                    <a:pt x="1506" y="2615"/>
                  </a:cubicBezTo>
                  <a:cubicBezTo>
                    <a:pt x="1418" y="2615"/>
                    <a:pt x="1287" y="2580"/>
                    <a:pt x="1213" y="2561"/>
                  </a:cubicBezTo>
                  <a:cubicBezTo>
                    <a:pt x="928" y="2490"/>
                    <a:pt x="598" y="2374"/>
                    <a:pt x="330" y="2240"/>
                  </a:cubicBezTo>
                  <a:cubicBezTo>
                    <a:pt x="232" y="2187"/>
                    <a:pt x="152" y="2151"/>
                    <a:pt x="89" y="2124"/>
                  </a:cubicBezTo>
                  <a:cubicBezTo>
                    <a:pt x="71" y="2160"/>
                    <a:pt x="54" y="2204"/>
                    <a:pt x="27" y="2240"/>
                  </a:cubicBezTo>
                  <a:cubicBezTo>
                    <a:pt x="27" y="2249"/>
                    <a:pt x="27" y="2249"/>
                    <a:pt x="27" y="2249"/>
                  </a:cubicBezTo>
                  <a:cubicBezTo>
                    <a:pt x="116" y="2303"/>
                    <a:pt x="214" y="2347"/>
                    <a:pt x="312" y="2392"/>
                  </a:cubicBezTo>
                  <a:cubicBezTo>
                    <a:pt x="651" y="2570"/>
                    <a:pt x="1365" y="2891"/>
                    <a:pt x="1784" y="3123"/>
                  </a:cubicBezTo>
                  <a:cubicBezTo>
                    <a:pt x="2141" y="3311"/>
                    <a:pt x="3265" y="4051"/>
                    <a:pt x="3265" y="4051"/>
                  </a:cubicBezTo>
                  <a:lnTo>
                    <a:pt x="3479" y="4212"/>
                  </a:lnTo>
                  <a:lnTo>
                    <a:pt x="3899" y="4524"/>
                  </a:lnTo>
                  <a:cubicBezTo>
                    <a:pt x="4041" y="4631"/>
                    <a:pt x="4193" y="4711"/>
                    <a:pt x="4345" y="4809"/>
                  </a:cubicBezTo>
                  <a:lnTo>
                    <a:pt x="4773" y="5095"/>
                  </a:lnTo>
                  <a:cubicBezTo>
                    <a:pt x="4817" y="5124"/>
                    <a:pt x="4868" y="5138"/>
                    <a:pt x="4918" y="5138"/>
                  </a:cubicBezTo>
                  <a:cubicBezTo>
                    <a:pt x="4992" y="5138"/>
                    <a:pt x="5064" y="5108"/>
                    <a:pt x="5112" y="5050"/>
                  </a:cubicBezTo>
                  <a:cubicBezTo>
                    <a:pt x="5210" y="4934"/>
                    <a:pt x="5183" y="4765"/>
                    <a:pt x="5058" y="4684"/>
                  </a:cubicBezTo>
                  <a:cubicBezTo>
                    <a:pt x="5049" y="4684"/>
                    <a:pt x="5040" y="4676"/>
                    <a:pt x="5040" y="4676"/>
                  </a:cubicBezTo>
                  <a:lnTo>
                    <a:pt x="5023" y="4667"/>
                  </a:lnTo>
                  <a:cubicBezTo>
                    <a:pt x="4719" y="4515"/>
                    <a:pt x="4407" y="4363"/>
                    <a:pt x="4113" y="4194"/>
                  </a:cubicBezTo>
                  <a:lnTo>
                    <a:pt x="3792" y="3998"/>
                  </a:lnTo>
                  <a:lnTo>
                    <a:pt x="3676" y="3917"/>
                  </a:lnTo>
                  <a:cubicBezTo>
                    <a:pt x="3658" y="3908"/>
                    <a:pt x="3631" y="3891"/>
                    <a:pt x="3613" y="3873"/>
                  </a:cubicBezTo>
                  <a:cubicBezTo>
                    <a:pt x="3613" y="3864"/>
                    <a:pt x="3604" y="3864"/>
                    <a:pt x="3604" y="3864"/>
                  </a:cubicBezTo>
                  <a:cubicBezTo>
                    <a:pt x="3229" y="3614"/>
                    <a:pt x="3015" y="3444"/>
                    <a:pt x="2989" y="3418"/>
                  </a:cubicBezTo>
                  <a:lnTo>
                    <a:pt x="2980" y="3418"/>
                  </a:lnTo>
                  <a:cubicBezTo>
                    <a:pt x="2819" y="3311"/>
                    <a:pt x="2560" y="3088"/>
                    <a:pt x="2453" y="2990"/>
                  </a:cubicBezTo>
                  <a:cubicBezTo>
                    <a:pt x="2186" y="2775"/>
                    <a:pt x="1954" y="2517"/>
                    <a:pt x="1713" y="2276"/>
                  </a:cubicBezTo>
                  <a:cubicBezTo>
                    <a:pt x="1249" y="1776"/>
                    <a:pt x="821" y="1232"/>
                    <a:pt x="464" y="643"/>
                  </a:cubicBezTo>
                  <a:cubicBezTo>
                    <a:pt x="339" y="429"/>
                    <a:pt x="214" y="215"/>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24"/>
            <p:cNvSpPr/>
            <p:nvPr/>
          </p:nvSpPr>
          <p:spPr>
            <a:xfrm>
              <a:off x="2776375" y="3625450"/>
              <a:ext cx="17650" cy="45750"/>
            </a:xfrm>
            <a:custGeom>
              <a:avLst/>
              <a:gdLst/>
              <a:ahLst/>
              <a:cxnLst/>
              <a:rect l="l" t="t" r="r" b="b"/>
              <a:pathLst>
                <a:path w="706" h="1830" extrusionOk="0">
                  <a:moveTo>
                    <a:pt x="134" y="1"/>
                  </a:moveTo>
                  <a:cubicBezTo>
                    <a:pt x="90" y="10"/>
                    <a:pt x="45" y="19"/>
                    <a:pt x="0" y="28"/>
                  </a:cubicBezTo>
                  <a:cubicBezTo>
                    <a:pt x="27" y="206"/>
                    <a:pt x="63" y="393"/>
                    <a:pt x="81" y="572"/>
                  </a:cubicBezTo>
                  <a:cubicBezTo>
                    <a:pt x="99" y="786"/>
                    <a:pt x="134" y="1179"/>
                    <a:pt x="134" y="1330"/>
                  </a:cubicBezTo>
                  <a:cubicBezTo>
                    <a:pt x="134" y="1359"/>
                    <a:pt x="122" y="1388"/>
                    <a:pt x="103" y="1388"/>
                  </a:cubicBezTo>
                  <a:cubicBezTo>
                    <a:pt x="99" y="1388"/>
                    <a:pt x="95" y="1387"/>
                    <a:pt x="90" y="1384"/>
                  </a:cubicBezTo>
                  <a:lnTo>
                    <a:pt x="90" y="1384"/>
                  </a:lnTo>
                  <a:cubicBezTo>
                    <a:pt x="116" y="1410"/>
                    <a:pt x="330" y="1580"/>
                    <a:pt x="705" y="1830"/>
                  </a:cubicBezTo>
                  <a:cubicBezTo>
                    <a:pt x="589" y="1732"/>
                    <a:pt x="464" y="1562"/>
                    <a:pt x="438" y="1428"/>
                  </a:cubicBezTo>
                  <a:cubicBezTo>
                    <a:pt x="357" y="1089"/>
                    <a:pt x="241" y="50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24"/>
            <p:cNvSpPr/>
            <p:nvPr/>
          </p:nvSpPr>
          <p:spPr>
            <a:xfrm>
              <a:off x="2673100" y="3535450"/>
              <a:ext cx="20325" cy="19150"/>
            </a:xfrm>
            <a:custGeom>
              <a:avLst/>
              <a:gdLst/>
              <a:ahLst/>
              <a:cxnLst/>
              <a:rect l="l" t="t" r="r" b="b"/>
              <a:pathLst>
                <a:path w="813" h="766" extrusionOk="0">
                  <a:moveTo>
                    <a:pt x="450" y="0"/>
                  </a:moveTo>
                  <a:cubicBezTo>
                    <a:pt x="325" y="0"/>
                    <a:pt x="196" y="74"/>
                    <a:pt x="117" y="202"/>
                  </a:cubicBezTo>
                  <a:cubicBezTo>
                    <a:pt x="1" y="380"/>
                    <a:pt x="37" y="612"/>
                    <a:pt x="197" y="719"/>
                  </a:cubicBezTo>
                  <a:cubicBezTo>
                    <a:pt x="248" y="751"/>
                    <a:pt x="305" y="766"/>
                    <a:pt x="363" y="766"/>
                  </a:cubicBezTo>
                  <a:cubicBezTo>
                    <a:pt x="488" y="766"/>
                    <a:pt x="618" y="696"/>
                    <a:pt x="697" y="568"/>
                  </a:cubicBezTo>
                  <a:cubicBezTo>
                    <a:pt x="813" y="380"/>
                    <a:pt x="777" y="149"/>
                    <a:pt x="617" y="50"/>
                  </a:cubicBezTo>
                  <a:cubicBezTo>
                    <a:pt x="566" y="16"/>
                    <a:pt x="508"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24"/>
            <p:cNvSpPr/>
            <p:nvPr/>
          </p:nvSpPr>
          <p:spPr>
            <a:xfrm>
              <a:off x="2670650" y="3609550"/>
              <a:ext cx="18550" cy="19800"/>
            </a:xfrm>
            <a:custGeom>
              <a:avLst/>
              <a:gdLst/>
              <a:ahLst/>
              <a:cxnLst/>
              <a:rect l="l" t="t" r="r" b="b"/>
              <a:pathLst>
                <a:path w="742" h="792" extrusionOk="0">
                  <a:moveTo>
                    <a:pt x="386" y="1"/>
                  </a:moveTo>
                  <a:cubicBezTo>
                    <a:pt x="215" y="1"/>
                    <a:pt x="61" y="145"/>
                    <a:pt x="28" y="343"/>
                  </a:cubicBezTo>
                  <a:cubicBezTo>
                    <a:pt x="1" y="557"/>
                    <a:pt x="126" y="762"/>
                    <a:pt x="313" y="789"/>
                  </a:cubicBezTo>
                  <a:cubicBezTo>
                    <a:pt x="327" y="791"/>
                    <a:pt x="342" y="792"/>
                    <a:pt x="356" y="792"/>
                  </a:cubicBezTo>
                  <a:cubicBezTo>
                    <a:pt x="527" y="792"/>
                    <a:pt x="681" y="647"/>
                    <a:pt x="706" y="450"/>
                  </a:cubicBezTo>
                  <a:cubicBezTo>
                    <a:pt x="741" y="227"/>
                    <a:pt x="616" y="30"/>
                    <a:pt x="429" y="4"/>
                  </a:cubicBezTo>
                  <a:cubicBezTo>
                    <a:pt x="415" y="2"/>
                    <a:pt x="400"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24"/>
            <p:cNvSpPr/>
            <p:nvPr/>
          </p:nvSpPr>
          <p:spPr>
            <a:xfrm>
              <a:off x="2756750" y="3594650"/>
              <a:ext cx="20325" cy="19000"/>
            </a:xfrm>
            <a:custGeom>
              <a:avLst/>
              <a:gdLst/>
              <a:ahLst/>
              <a:cxnLst/>
              <a:rect l="l" t="t" r="r" b="b"/>
              <a:pathLst>
                <a:path w="813" h="760" extrusionOk="0">
                  <a:moveTo>
                    <a:pt x="461" y="0"/>
                  </a:moveTo>
                  <a:cubicBezTo>
                    <a:pt x="337" y="0"/>
                    <a:pt x="204" y="68"/>
                    <a:pt x="125" y="189"/>
                  </a:cubicBezTo>
                  <a:cubicBezTo>
                    <a:pt x="0" y="368"/>
                    <a:pt x="27" y="608"/>
                    <a:pt x="188" y="707"/>
                  </a:cubicBezTo>
                  <a:cubicBezTo>
                    <a:pt x="241" y="742"/>
                    <a:pt x="302" y="759"/>
                    <a:pt x="363" y="759"/>
                  </a:cubicBezTo>
                  <a:cubicBezTo>
                    <a:pt x="486" y="759"/>
                    <a:pt x="613" y="692"/>
                    <a:pt x="696" y="573"/>
                  </a:cubicBezTo>
                  <a:cubicBezTo>
                    <a:pt x="812" y="385"/>
                    <a:pt x="785" y="154"/>
                    <a:pt x="625" y="46"/>
                  </a:cubicBezTo>
                  <a:cubicBezTo>
                    <a:pt x="576" y="15"/>
                    <a:pt x="520" y="0"/>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24"/>
            <p:cNvSpPr/>
            <p:nvPr/>
          </p:nvSpPr>
          <p:spPr>
            <a:xfrm>
              <a:off x="2701650" y="3572650"/>
              <a:ext cx="133850" cy="132450"/>
            </a:xfrm>
            <a:custGeom>
              <a:avLst/>
              <a:gdLst/>
              <a:ahLst/>
              <a:cxnLst/>
              <a:rect l="l" t="t" r="r" b="b"/>
              <a:pathLst>
                <a:path w="5354" h="5298" extrusionOk="0">
                  <a:moveTo>
                    <a:pt x="474" y="739"/>
                  </a:moveTo>
                  <a:lnTo>
                    <a:pt x="478" y="753"/>
                  </a:lnTo>
                  <a:cubicBezTo>
                    <a:pt x="476" y="748"/>
                    <a:pt x="474" y="744"/>
                    <a:pt x="474" y="739"/>
                  </a:cubicBezTo>
                  <a:close/>
                  <a:moveTo>
                    <a:pt x="483" y="766"/>
                  </a:moveTo>
                  <a:lnTo>
                    <a:pt x="483" y="766"/>
                  </a:lnTo>
                  <a:cubicBezTo>
                    <a:pt x="831" y="1328"/>
                    <a:pt x="1250" y="1881"/>
                    <a:pt x="1749" y="2407"/>
                  </a:cubicBezTo>
                  <a:cubicBezTo>
                    <a:pt x="1821" y="2479"/>
                    <a:pt x="1883" y="2550"/>
                    <a:pt x="1955" y="2621"/>
                  </a:cubicBezTo>
                  <a:cubicBezTo>
                    <a:pt x="2124" y="2791"/>
                    <a:pt x="2302" y="2969"/>
                    <a:pt x="2490" y="3130"/>
                  </a:cubicBezTo>
                  <a:lnTo>
                    <a:pt x="2534" y="3166"/>
                  </a:lnTo>
                  <a:cubicBezTo>
                    <a:pt x="2668" y="3282"/>
                    <a:pt x="2882" y="3469"/>
                    <a:pt x="3025" y="3558"/>
                  </a:cubicBezTo>
                  <a:cubicBezTo>
                    <a:pt x="3045" y="3573"/>
                    <a:pt x="3067" y="3580"/>
                    <a:pt x="3089" y="3580"/>
                  </a:cubicBezTo>
                  <a:cubicBezTo>
                    <a:pt x="3107" y="3580"/>
                    <a:pt x="3125" y="3575"/>
                    <a:pt x="3141" y="3567"/>
                  </a:cubicBezTo>
                  <a:cubicBezTo>
                    <a:pt x="3177" y="3549"/>
                    <a:pt x="3204" y="3505"/>
                    <a:pt x="3204" y="3451"/>
                  </a:cubicBezTo>
                  <a:cubicBezTo>
                    <a:pt x="3204" y="3282"/>
                    <a:pt x="3168" y="2853"/>
                    <a:pt x="3150" y="2675"/>
                  </a:cubicBezTo>
                  <a:cubicBezTo>
                    <a:pt x="3141" y="2621"/>
                    <a:pt x="3132" y="2568"/>
                    <a:pt x="3123" y="2505"/>
                  </a:cubicBezTo>
                  <a:lnTo>
                    <a:pt x="3123" y="2505"/>
                  </a:lnTo>
                  <a:cubicBezTo>
                    <a:pt x="3150" y="2639"/>
                    <a:pt x="3177" y="2764"/>
                    <a:pt x="3204" y="2898"/>
                  </a:cubicBezTo>
                  <a:cubicBezTo>
                    <a:pt x="3257" y="3148"/>
                    <a:pt x="3311" y="3389"/>
                    <a:pt x="3346" y="3558"/>
                  </a:cubicBezTo>
                  <a:cubicBezTo>
                    <a:pt x="3391" y="3745"/>
                    <a:pt x="3578" y="3969"/>
                    <a:pt x="3730" y="4067"/>
                  </a:cubicBezTo>
                  <a:lnTo>
                    <a:pt x="4167" y="4334"/>
                  </a:lnTo>
                  <a:cubicBezTo>
                    <a:pt x="4390" y="4468"/>
                    <a:pt x="4631" y="4593"/>
                    <a:pt x="4863" y="4709"/>
                  </a:cubicBezTo>
                  <a:cubicBezTo>
                    <a:pt x="4934" y="4745"/>
                    <a:pt x="5006" y="4780"/>
                    <a:pt x="5077" y="4816"/>
                  </a:cubicBezTo>
                  <a:lnTo>
                    <a:pt x="5104" y="4834"/>
                  </a:lnTo>
                  <a:cubicBezTo>
                    <a:pt x="5148" y="4861"/>
                    <a:pt x="5175" y="4896"/>
                    <a:pt x="5175" y="4950"/>
                  </a:cubicBezTo>
                  <a:cubicBezTo>
                    <a:pt x="5184" y="4994"/>
                    <a:pt x="5175" y="5039"/>
                    <a:pt x="5148" y="5084"/>
                  </a:cubicBezTo>
                  <a:cubicBezTo>
                    <a:pt x="5114" y="5118"/>
                    <a:pt x="5068" y="5137"/>
                    <a:pt x="5020" y="5137"/>
                  </a:cubicBezTo>
                  <a:cubicBezTo>
                    <a:pt x="4982" y="5137"/>
                    <a:pt x="4943" y="5125"/>
                    <a:pt x="4907" y="5101"/>
                  </a:cubicBezTo>
                  <a:lnTo>
                    <a:pt x="4479" y="4825"/>
                  </a:lnTo>
                  <a:cubicBezTo>
                    <a:pt x="4426" y="4789"/>
                    <a:pt x="4372" y="4754"/>
                    <a:pt x="4319" y="4718"/>
                  </a:cubicBezTo>
                  <a:cubicBezTo>
                    <a:pt x="4221" y="4664"/>
                    <a:pt x="4122" y="4602"/>
                    <a:pt x="4042" y="4539"/>
                  </a:cubicBezTo>
                  <a:lnTo>
                    <a:pt x="3391" y="4067"/>
                  </a:lnTo>
                  <a:cubicBezTo>
                    <a:pt x="3346" y="4040"/>
                    <a:pt x="2276" y="3326"/>
                    <a:pt x="1910" y="3130"/>
                  </a:cubicBezTo>
                  <a:cubicBezTo>
                    <a:pt x="1660" y="2987"/>
                    <a:pt x="1312" y="2827"/>
                    <a:pt x="1000" y="2675"/>
                  </a:cubicBezTo>
                  <a:cubicBezTo>
                    <a:pt x="875" y="2613"/>
                    <a:pt x="750" y="2559"/>
                    <a:pt x="643" y="2505"/>
                  </a:cubicBezTo>
                  <a:lnTo>
                    <a:pt x="643" y="2505"/>
                  </a:lnTo>
                  <a:cubicBezTo>
                    <a:pt x="875" y="2595"/>
                    <a:pt x="1107" y="2675"/>
                    <a:pt x="1286" y="2720"/>
                  </a:cubicBezTo>
                  <a:lnTo>
                    <a:pt x="1312" y="2729"/>
                  </a:lnTo>
                  <a:cubicBezTo>
                    <a:pt x="1418" y="2756"/>
                    <a:pt x="1514" y="2777"/>
                    <a:pt x="1590" y="2777"/>
                  </a:cubicBezTo>
                  <a:cubicBezTo>
                    <a:pt x="1661" y="2777"/>
                    <a:pt x="1714" y="2758"/>
                    <a:pt x="1740" y="2711"/>
                  </a:cubicBezTo>
                  <a:cubicBezTo>
                    <a:pt x="1803" y="2621"/>
                    <a:pt x="1705" y="2514"/>
                    <a:pt x="1678" y="2470"/>
                  </a:cubicBezTo>
                  <a:cubicBezTo>
                    <a:pt x="1205" y="1917"/>
                    <a:pt x="804" y="1346"/>
                    <a:pt x="483" y="766"/>
                  </a:cubicBezTo>
                  <a:close/>
                  <a:moveTo>
                    <a:pt x="188" y="1"/>
                  </a:moveTo>
                  <a:cubicBezTo>
                    <a:pt x="176" y="1"/>
                    <a:pt x="164" y="3"/>
                    <a:pt x="153" y="8"/>
                  </a:cubicBezTo>
                  <a:cubicBezTo>
                    <a:pt x="126" y="17"/>
                    <a:pt x="90" y="34"/>
                    <a:pt x="63" y="43"/>
                  </a:cubicBezTo>
                  <a:cubicBezTo>
                    <a:pt x="37" y="52"/>
                    <a:pt x="19" y="70"/>
                    <a:pt x="10" y="88"/>
                  </a:cubicBezTo>
                  <a:cubicBezTo>
                    <a:pt x="1" y="115"/>
                    <a:pt x="1" y="132"/>
                    <a:pt x="10" y="150"/>
                  </a:cubicBezTo>
                  <a:cubicBezTo>
                    <a:pt x="108" y="373"/>
                    <a:pt x="215" y="596"/>
                    <a:pt x="349" y="837"/>
                  </a:cubicBezTo>
                  <a:cubicBezTo>
                    <a:pt x="670" y="1426"/>
                    <a:pt x="1080" y="2015"/>
                    <a:pt x="1553" y="2577"/>
                  </a:cubicBezTo>
                  <a:cubicBezTo>
                    <a:pt x="1571" y="2595"/>
                    <a:pt x="1580" y="2604"/>
                    <a:pt x="1589" y="2613"/>
                  </a:cubicBezTo>
                  <a:cubicBezTo>
                    <a:pt x="1535" y="2613"/>
                    <a:pt x="1464" y="2595"/>
                    <a:pt x="1348" y="2568"/>
                  </a:cubicBezTo>
                  <a:lnTo>
                    <a:pt x="1330" y="2568"/>
                  </a:lnTo>
                  <a:cubicBezTo>
                    <a:pt x="1089" y="2505"/>
                    <a:pt x="741" y="2390"/>
                    <a:pt x="456" y="2247"/>
                  </a:cubicBezTo>
                  <a:cubicBezTo>
                    <a:pt x="376" y="2202"/>
                    <a:pt x="295" y="2166"/>
                    <a:pt x="206" y="2131"/>
                  </a:cubicBezTo>
                  <a:cubicBezTo>
                    <a:pt x="193" y="2124"/>
                    <a:pt x="181" y="2118"/>
                    <a:pt x="165" y="2118"/>
                  </a:cubicBezTo>
                  <a:cubicBezTo>
                    <a:pt x="159" y="2118"/>
                    <a:pt x="151" y="2119"/>
                    <a:pt x="144" y="2122"/>
                  </a:cubicBezTo>
                  <a:cubicBezTo>
                    <a:pt x="126" y="2131"/>
                    <a:pt x="108" y="2149"/>
                    <a:pt x="99" y="2175"/>
                  </a:cubicBezTo>
                  <a:cubicBezTo>
                    <a:pt x="90" y="2202"/>
                    <a:pt x="72" y="2238"/>
                    <a:pt x="54" y="2282"/>
                  </a:cubicBezTo>
                  <a:cubicBezTo>
                    <a:pt x="45" y="2282"/>
                    <a:pt x="45" y="2291"/>
                    <a:pt x="45" y="2291"/>
                  </a:cubicBezTo>
                  <a:cubicBezTo>
                    <a:pt x="28" y="2327"/>
                    <a:pt x="37" y="2381"/>
                    <a:pt x="81" y="2398"/>
                  </a:cubicBezTo>
                  <a:cubicBezTo>
                    <a:pt x="170" y="2443"/>
                    <a:pt x="269" y="2497"/>
                    <a:pt x="367" y="2541"/>
                  </a:cubicBezTo>
                  <a:cubicBezTo>
                    <a:pt x="509" y="2621"/>
                    <a:pt x="715" y="2720"/>
                    <a:pt x="938" y="2818"/>
                  </a:cubicBezTo>
                  <a:cubicBezTo>
                    <a:pt x="1241" y="2969"/>
                    <a:pt x="1589" y="3130"/>
                    <a:pt x="1839" y="3264"/>
                  </a:cubicBezTo>
                  <a:cubicBezTo>
                    <a:pt x="2187" y="3460"/>
                    <a:pt x="3293" y="4192"/>
                    <a:pt x="3302" y="4200"/>
                  </a:cubicBezTo>
                  <a:lnTo>
                    <a:pt x="3944" y="4664"/>
                  </a:lnTo>
                  <a:cubicBezTo>
                    <a:pt x="4033" y="4736"/>
                    <a:pt x="4131" y="4798"/>
                    <a:pt x="4229" y="4852"/>
                  </a:cubicBezTo>
                  <a:cubicBezTo>
                    <a:pt x="4283" y="4887"/>
                    <a:pt x="4336" y="4923"/>
                    <a:pt x="4390" y="4959"/>
                  </a:cubicBezTo>
                  <a:lnTo>
                    <a:pt x="4818" y="5235"/>
                  </a:lnTo>
                  <a:cubicBezTo>
                    <a:pt x="4881" y="5280"/>
                    <a:pt x="4943" y="5298"/>
                    <a:pt x="5014" y="5298"/>
                  </a:cubicBezTo>
                  <a:cubicBezTo>
                    <a:pt x="5113" y="5298"/>
                    <a:pt x="5202" y="5253"/>
                    <a:pt x="5264" y="5182"/>
                  </a:cubicBezTo>
                  <a:cubicBezTo>
                    <a:pt x="5327" y="5110"/>
                    <a:pt x="5353" y="5012"/>
                    <a:pt x="5336" y="4923"/>
                  </a:cubicBezTo>
                  <a:cubicBezTo>
                    <a:pt x="5318" y="4834"/>
                    <a:pt x="5273" y="4754"/>
                    <a:pt x="5193" y="4700"/>
                  </a:cubicBezTo>
                  <a:lnTo>
                    <a:pt x="5148" y="4673"/>
                  </a:lnTo>
                  <a:cubicBezTo>
                    <a:pt x="5077" y="4638"/>
                    <a:pt x="5006" y="4602"/>
                    <a:pt x="4934" y="4566"/>
                  </a:cubicBezTo>
                  <a:cubicBezTo>
                    <a:pt x="4702" y="4450"/>
                    <a:pt x="4470" y="4334"/>
                    <a:pt x="4247" y="4200"/>
                  </a:cubicBezTo>
                  <a:lnTo>
                    <a:pt x="3810" y="3933"/>
                  </a:lnTo>
                  <a:cubicBezTo>
                    <a:pt x="3676" y="3853"/>
                    <a:pt x="3534" y="3656"/>
                    <a:pt x="3507" y="3522"/>
                  </a:cubicBezTo>
                  <a:cubicBezTo>
                    <a:pt x="3462" y="3353"/>
                    <a:pt x="3418" y="3112"/>
                    <a:pt x="3364" y="2862"/>
                  </a:cubicBezTo>
                  <a:cubicBezTo>
                    <a:pt x="3311" y="2604"/>
                    <a:pt x="3257" y="2345"/>
                    <a:pt x="3204" y="2095"/>
                  </a:cubicBezTo>
                  <a:cubicBezTo>
                    <a:pt x="3195" y="2068"/>
                    <a:pt x="3186" y="2051"/>
                    <a:pt x="3168" y="2042"/>
                  </a:cubicBezTo>
                  <a:cubicBezTo>
                    <a:pt x="3141" y="2033"/>
                    <a:pt x="3123" y="2033"/>
                    <a:pt x="3096" y="2033"/>
                  </a:cubicBezTo>
                  <a:cubicBezTo>
                    <a:pt x="3061" y="2042"/>
                    <a:pt x="3025" y="2051"/>
                    <a:pt x="2980" y="2059"/>
                  </a:cubicBezTo>
                  <a:cubicBezTo>
                    <a:pt x="2954" y="2059"/>
                    <a:pt x="2936" y="2068"/>
                    <a:pt x="2918" y="2086"/>
                  </a:cubicBezTo>
                  <a:cubicBezTo>
                    <a:pt x="2909" y="2104"/>
                    <a:pt x="2900" y="2131"/>
                    <a:pt x="2909" y="2149"/>
                  </a:cubicBezTo>
                  <a:cubicBezTo>
                    <a:pt x="2945" y="2336"/>
                    <a:pt x="2972" y="2523"/>
                    <a:pt x="2989" y="2693"/>
                  </a:cubicBezTo>
                  <a:cubicBezTo>
                    <a:pt x="3007" y="2844"/>
                    <a:pt x="3034" y="3183"/>
                    <a:pt x="3043" y="3380"/>
                  </a:cubicBezTo>
                  <a:cubicBezTo>
                    <a:pt x="2909" y="3282"/>
                    <a:pt x="2749" y="3139"/>
                    <a:pt x="2641" y="3050"/>
                  </a:cubicBezTo>
                  <a:lnTo>
                    <a:pt x="2588" y="3005"/>
                  </a:lnTo>
                  <a:cubicBezTo>
                    <a:pt x="2410" y="2853"/>
                    <a:pt x="2231" y="2675"/>
                    <a:pt x="2071" y="2505"/>
                  </a:cubicBezTo>
                  <a:cubicBezTo>
                    <a:pt x="1999" y="2434"/>
                    <a:pt x="1928" y="2363"/>
                    <a:pt x="1865" y="2300"/>
                  </a:cubicBezTo>
                  <a:cubicBezTo>
                    <a:pt x="1375" y="1783"/>
                    <a:pt x="964" y="1239"/>
                    <a:pt x="625" y="677"/>
                  </a:cubicBezTo>
                  <a:cubicBezTo>
                    <a:pt x="483" y="463"/>
                    <a:pt x="367" y="248"/>
                    <a:pt x="260" y="43"/>
                  </a:cubicBezTo>
                  <a:cubicBezTo>
                    <a:pt x="247" y="17"/>
                    <a:pt x="219"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24"/>
            <p:cNvSpPr/>
            <p:nvPr/>
          </p:nvSpPr>
          <p:spPr>
            <a:xfrm>
              <a:off x="2748500" y="3583000"/>
              <a:ext cx="48425" cy="45150"/>
            </a:xfrm>
            <a:custGeom>
              <a:avLst/>
              <a:gdLst/>
              <a:ahLst/>
              <a:cxnLst/>
              <a:rect l="l" t="t" r="r" b="b"/>
              <a:pathLst>
                <a:path w="1937" h="1806" extrusionOk="0">
                  <a:moveTo>
                    <a:pt x="1035" y="156"/>
                  </a:moveTo>
                  <a:cubicBezTo>
                    <a:pt x="1160" y="156"/>
                    <a:pt x="1285" y="191"/>
                    <a:pt x="1401" y="254"/>
                  </a:cubicBezTo>
                  <a:cubicBezTo>
                    <a:pt x="1615" y="379"/>
                    <a:pt x="1749" y="602"/>
                    <a:pt x="1767" y="843"/>
                  </a:cubicBezTo>
                  <a:cubicBezTo>
                    <a:pt x="1776" y="860"/>
                    <a:pt x="1776" y="878"/>
                    <a:pt x="1776" y="896"/>
                  </a:cubicBezTo>
                  <a:cubicBezTo>
                    <a:pt x="1776" y="1030"/>
                    <a:pt x="1740" y="1155"/>
                    <a:pt x="1677" y="1271"/>
                  </a:cubicBezTo>
                  <a:cubicBezTo>
                    <a:pt x="1579" y="1440"/>
                    <a:pt x="1419" y="1565"/>
                    <a:pt x="1222" y="1619"/>
                  </a:cubicBezTo>
                  <a:cubicBezTo>
                    <a:pt x="1187" y="1628"/>
                    <a:pt x="1151" y="1637"/>
                    <a:pt x="1106" y="1645"/>
                  </a:cubicBezTo>
                  <a:cubicBezTo>
                    <a:pt x="1079" y="1648"/>
                    <a:pt x="1052" y="1650"/>
                    <a:pt x="1026" y="1650"/>
                  </a:cubicBezTo>
                  <a:cubicBezTo>
                    <a:pt x="895" y="1650"/>
                    <a:pt x="772" y="1614"/>
                    <a:pt x="660" y="1547"/>
                  </a:cubicBezTo>
                  <a:cubicBezTo>
                    <a:pt x="304" y="1342"/>
                    <a:pt x="179" y="887"/>
                    <a:pt x="384" y="530"/>
                  </a:cubicBezTo>
                  <a:cubicBezTo>
                    <a:pt x="482" y="361"/>
                    <a:pt x="643" y="236"/>
                    <a:pt x="839" y="182"/>
                  </a:cubicBezTo>
                  <a:cubicBezTo>
                    <a:pt x="901" y="165"/>
                    <a:pt x="964" y="156"/>
                    <a:pt x="1035" y="156"/>
                  </a:cubicBezTo>
                  <a:close/>
                  <a:moveTo>
                    <a:pt x="1024" y="0"/>
                  </a:moveTo>
                  <a:cubicBezTo>
                    <a:pt x="947" y="0"/>
                    <a:pt x="870" y="10"/>
                    <a:pt x="794" y="31"/>
                  </a:cubicBezTo>
                  <a:cubicBezTo>
                    <a:pt x="562" y="93"/>
                    <a:pt x="366" y="245"/>
                    <a:pt x="250" y="459"/>
                  </a:cubicBezTo>
                  <a:cubicBezTo>
                    <a:pt x="0" y="887"/>
                    <a:pt x="152" y="1440"/>
                    <a:pt x="580" y="1690"/>
                  </a:cubicBezTo>
                  <a:cubicBezTo>
                    <a:pt x="714" y="1770"/>
                    <a:pt x="866" y="1806"/>
                    <a:pt x="1026" y="1806"/>
                  </a:cubicBezTo>
                  <a:lnTo>
                    <a:pt x="1115" y="1806"/>
                  </a:lnTo>
                  <a:cubicBezTo>
                    <a:pt x="1178" y="1797"/>
                    <a:pt x="1222" y="1788"/>
                    <a:pt x="1267" y="1770"/>
                  </a:cubicBezTo>
                  <a:cubicBezTo>
                    <a:pt x="1499" y="1708"/>
                    <a:pt x="1695" y="1556"/>
                    <a:pt x="1811" y="1351"/>
                  </a:cubicBezTo>
                  <a:cubicBezTo>
                    <a:pt x="1892" y="1217"/>
                    <a:pt x="1936" y="1057"/>
                    <a:pt x="1936" y="896"/>
                  </a:cubicBezTo>
                  <a:cubicBezTo>
                    <a:pt x="1936" y="878"/>
                    <a:pt x="1927" y="851"/>
                    <a:pt x="1927" y="834"/>
                  </a:cubicBezTo>
                  <a:cubicBezTo>
                    <a:pt x="1900" y="530"/>
                    <a:pt x="1740" y="272"/>
                    <a:pt x="1481" y="120"/>
                  </a:cubicBezTo>
                  <a:cubicBezTo>
                    <a:pt x="1337" y="42"/>
                    <a:pt x="118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24"/>
            <p:cNvSpPr/>
            <p:nvPr/>
          </p:nvSpPr>
          <p:spPr>
            <a:xfrm>
              <a:off x="2661075" y="3597900"/>
              <a:ext cx="48200" cy="45200"/>
            </a:xfrm>
            <a:custGeom>
              <a:avLst/>
              <a:gdLst/>
              <a:ahLst/>
              <a:cxnLst/>
              <a:rect l="l" t="t" r="r" b="b"/>
              <a:pathLst>
                <a:path w="1928" h="1808" extrusionOk="0">
                  <a:moveTo>
                    <a:pt x="1026" y="157"/>
                  </a:moveTo>
                  <a:cubicBezTo>
                    <a:pt x="1160" y="157"/>
                    <a:pt x="1285" y="193"/>
                    <a:pt x="1401" y="255"/>
                  </a:cubicBezTo>
                  <a:cubicBezTo>
                    <a:pt x="1606" y="380"/>
                    <a:pt x="1749" y="594"/>
                    <a:pt x="1767" y="844"/>
                  </a:cubicBezTo>
                  <a:cubicBezTo>
                    <a:pt x="1767" y="853"/>
                    <a:pt x="1767" y="871"/>
                    <a:pt x="1767" y="880"/>
                  </a:cubicBezTo>
                  <a:lnTo>
                    <a:pt x="1767" y="898"/>
                  </a:lnTo>
                  <a:cubicBezTo>
                    <a:pt x="1776" y="987"/>
                    <a:pt x="1758" y="1076"/>
                    <a:pt x="1722" y="1165"/>
                  </a:cubicBezTo>
                  <a:cubicBezTo>
                    <a:pt x="1713" y="1192"/>
                    <a:pt x="1695" y="1228"/>
                    <a:pt x="1668" y="1272"/>
                  </a:cubicBezTo>
                  <a:cubicBezTo>
                    <a:pt x="1668" y="1272"/>
                    <a:pt x="1668" y="1272"/>
                    <a:pt x="1668" y="1281"/>
                  </a:cubicBezTo>
                  <a:cubicBezTo>
                    <a:pt x="1531" y="1515"/>
                    <a:pt x="1280" y="1648"/>
                    <a:pt x="1025" y="1648"/>
                  </a:cubicBezTo>
                  <a:cubicBezTo>
                    <a:pt x="900" y="1648"/>
                    <a:pt x="775" y="1616"/>
                    <a:pt x="660" y="1549"/>
                  </a:cubicBezTo>
                  <a:cubicBezTo>
                    <a:pt x="304" y="1344"/>
                    <a:pt x="179" y="889"/>
                    <a:pt x="384" y="532"/>
                  </a:cubicBezTo>
                  <a:cubicBezTo>
                    <a:pt x="482" y="363"/>
                    <a:pt x="643" y="238"/>
                    <a:pt x="830" y="184"/>
                  </a:cubicBezTo>
                  <a:cubicBezTo>
                    <a:pt x="901" y="166"/>
                    <a:pt x="964" y="157"/>
                    <a:pt x="1026" y="157"/>
                  </a:cubicBezTo>
                  <a:close/>
                  <a:moveTo>
                    <a:pt x="1035" y="0"/>
                  </a:moveTo>
                  <a:cubicBezTo>
                    <a:pt x="955" y="0"/>
                    <a:pt x="874" y="11"/>
                    <a:pt x="794" y="32"/>
                  </a:cubicBezTo>
                  <a:cubicBezTo>
                    <a:pt x="562" y="95"/>
                    <a:pt x="366" y="247"/>
                    <a:pt x="241" y="452"/>
                  </a:cubicBezTo>
                  <a:cubicBezTo>
                    <a:pt x="0" y="889"/>
                    <a:pt x="143" y="1442"/>
                    <a:pt x="580" y="1683"/>
                  </a:cubicBezTo>
                  <a:cubicBezTo>
                    <a:pt x="723" y="1763"/>
                    <a:pt x="875" y="1808"/>
                    <a:pt x="1026" y="1808"/>
                  </a:cubicBezTo>
                  <a:cubicBezTo>
                    <a:pt x="1329" y="1808"/>
                    <a:pt x="1633" y="1647"/>
                    <a:pt x="1802" y="1362"/>
                  </a:cubicBezTo>
                  <a:cubicBezTo>
                    <a:pt x="1802" y="1362"/>
                    <a:pt x="1811" y="1353"/>
                    <a:pt x="1811" y="1353"/>
                  </a:cubicBezTo>
                  <a:cubicBezTo>
                    <a:pt x="1838" y="1308"/>
                    <a:pt x="1856" y="1264"/>
                    <a:pt x="1874" y="1219"/>
                  </a:cubicBezTo>
                  <a:cubicBezTo>
                    <a:pt x="1909" y="1112"/>
                    <a:pt x="1927" y="1005"/>
                    <a:pt x="1927" y="898"/>
                  </a:cubicBezTo>
                  <a:lnTo>
                    <a:pt x="1927" y="880"/>
                  </a:lnTo>
                  <a:cubicBezTo>
                    <a:pt x="1927" y="862"/>
                    <a:pt x="1927" y="844"/>
                    <a:pt x="1927" y="826"/>
                  </a:cubicBezTo>
                  <a:cubicBezTo>
                    <a:pt x="1900" y="532"/>
                    <a:pt x="1731" y="264"/>
                    <a:pt x="1472" y="122"/>
                  </a:cubicBezTo>
                  <a:cubicBezTo>
                    <a:pt x="1338" y="40"/>
                    <a:pt x="1188"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24"/>
            <p:cNvSpPr/>
            <p:nvPr/>
          </p:nvSpPr>
          <p:spPr>
            <a:xfrm>
              <a:off x="2664425" y="3521800"/>
              <a:ext cx="59125" cy="57750"/>
            </a:xfrm>
            <a:custGeom>
              <a:avLst/>
              <a:gdLst/>
              <a:ahLst/>
              <a:cxnLst/>
              <a:rect l="l" t="t" r="r" b="b"/>
              <a:pathLst>
                <a:path w="2365" h="2310" extrusionOk="0">
                  <a:moveTo>
                    <a:pt x="1195" y="159"/>
                  </a:moveTo>
                  <a:cubicBezTo>
                    <a:pt x="1294" y="159"/>
                    <a:pt x="1392" y="168"/>
                    <a:pt x="1490" y="204"/>
                  </a:cubicBezTo>
                  <a:cubicBezTo>
                    <a:pt x="1802" y="293"/>
                    <a:pt x="2043" y="543"/>
                    <a:pt x="2141" y="855"/>
                  </a:cubicBezTo>
                  <a:cubicBezTo>
                    <a:pt x="2150" y="873"/>
                    <a:pt x="2159" y="891"/>
                    <a:pt x="2159" y="918"/>
                  </a:cubicBezTo>
                  <a:lnTo>
                    <a:pt x="2168" y="926"/>
                  </a:lnTo>
                  <a:cubicBezTo>
                    <a:pt x="2204" y="1096"/>
                    <a:pt x="2195" y="1274"/>
                    <a:pt x="2150" y="1444"/>
                  </a:cubicBezTo>
                  <a:cubicBezTo>
                    <a:pt x="2070" y="1703"/>
                    <a:pt x="1891" y="1917"/>
                    <a:pt x="1642" y="2042"/>
                  </a:cubicBezTo>
                  <a:cubicBezTo>
                    <a:pt x="1615" y="2051"/>
                    <a:pt x="1579" y="2068"/>
                    <a:pt x="1543" y="2086"/>
                  </a:cubicBezTo>
                  <a:cubicBezTo>
                    <a:pt x="1431" y="2125"/>
                    <a:pt x="1312" y="2146"/>
                    <a:pt x="1193" y="2146"/>
                  </a:cubicBezTo>
                  <a:cubicBezTo>
                    <a:pt x="1096" y="2146"/>
                    <a:pt x="997" y="2132"/>
                    <a:pt x="901" y="2104"/>
                  </a:cubicBezTo>
                  <a:cubicBezTo>
                    <a:pt x="651" y="2024"/>
                    <a:pt x="437" y="1854"/>
                    <a:pt x="312" y="1622"/>
                  </a:cubicBezTo>
                  <a:cubicBezTo>
                    <a:pt x="187" y="1381"/>
                    <a:pt x="170" y="1114"/>
                    <a:pt x="241" y="855"/>
                  </a:cubicBezTo>
                  <a:cubicBezTo>
                    <a:pt x="375" y="427"/>
                    <a:pt x="767" y="159"/>
                    <a:pt x="1195" y="159"/>
                  </a:cubicBezTo>
                  <a:close/>
                  <a:moveTo>
                    <a:pt x="1194" y="1"/>
                  </a:moveTo>
                  <a:cubicBezTo>
                    <a:pt x="701" y="1"/>
                    <a:pt x="242" y="317"/>
                    <a:pt x="89" y="811"/>
                  </a:cubicBezTo>
                  <a:cubicBezTo>
                    <a:pt x="0" y="1105"/>
                    <a:pt x="36" y="1417"/>
                    <a:pt x="178" y="1694"/>
                  </a:cubicBezTo>
                  <a:cubicBezTo>
                    <a:pt x="321" y="1961"/>
                    <a:pt x="562" y="2166"/>
                    <a:pt x="856" y="2256"/>
                  </a:cubicBezTo>
                  <a:cubicBezTo>
                    <a:pt x="972" y="2291"/>
                    <a:pt x="1080" y="2309"/>
                    <a:pt x="1195" y="2309"/>
                  </a:cubicBezTo>
                  <a:cubicBezTo>
                    <a:pt x="1329" y="2309"/>
                    <a:pt x="1472" y="2282"/>
                    <a:pt x="1597" y="2229"/>
                  </a:cubicBezTo>
                  <a:cubicBezTo>
                    <a:pt x="1642" y="2220"/>
                    <a:pt x="1677" y="2202"/>
                    <a:pt x="1713" y="2184"/>
                  </a:cubicBezTo>
                  <a:cubicBezTo>
                    <a:pt x="1998" y="2042"/>
                    <a:pt x="2204" y="1792"/>
                    <a:pt x="2302" y="1488"/>
                  </a:cubicBezTo>
                  <a:cubicBezTo>
                    <a:pt x="2355" y="1301"/>
                    <a:pt x="2364" y="1087"/>
                    <a:pt x="2320" y="891"/>
                  </a:cubicBezTo>
                  <a:lnTo>
                    <a:pt x="2320" y="873"/>
                  </a:lnTo>
                  <a:cubicBezTo>
                    <a:pt x="2311" y="855"/>
                    <a:pt x="2302" y="828"/>
                    <a:pt x="2293" y="811"/>
                  </a:cubicBezTo>
                  <a:cubicBezTo>
                    <a:pt x="2186" y="445"/>
                    <a:pt x="1900" y="159"/>
                    <a:pt x="1534" y="52"/>
                  </a:cubicBezTo>
                  <a:cubicBezTo>
                    <a:pt x="1421" y="17"/>
                    <a:pt x="1307" y="1"/>
                    <a:pt x="1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24"/>
            <p:cNvSpPr/>
            <p:nvPr/>
          </p:nvSpPr>
          <p:spPr>
            <a:xfrm>
              <a:off x="2739800" y="3633775"/>
              <a:ext cx="12300" cy="12900"/>
            </a:xfrm>
            <a:custGeom>
              <a:avLst/>
              <a:gdLst/>
              <a:ahLst/>
              <a:cxnLst/>
              <a:rect l="l" t="t" r="r" b="b"/>
              <a:pathLst>
                <a:path w="492" h="516" extrusionOk="0">
                  <a:moveTo>
                    <a:pt x="84" y="0"/>
                  </a:moveTo>
                  <a:cubicBezTo>
                    <a:pt x="67" y="0"/>
                    <a:pt x="50" y="5"/>
                    <a:pt x="36" y="16"/>
                  </a:cubicBezTo>
                  <a:cubicBezTo>
                    <a:pt x="0" y="43"/>
                    <a:pt x="0" y="96"/>
                    <a:pt x="27" y="132"/>
                  </a:cubicBezTo>
                  <a:cubicBezTo>
                    <a:pt x="27" y="132"/>
                    <a:pt x="161" y="301"/>
                    <a:pt x="348" y="489"/>
                  </a:cubicBezTo>
                  <a:cubicBezTo>
                    <a:pt x="366" y="507"/>
                    <a:pt x="384" y="515"/>
                    <a:pt x="402" y="515"/>
                  </a:cubicBezTo>
                  <a:cubicBezTo>
                    <a:pt x="429" y="515"/>
                    <a:pt x="446" y="507"/>
                    <a:pt x="464" y="489"/>
                  </a:cubicBezTo>
                  <a:cubicBezTo>
                    <a:pt x="491" y="462"/>
                    <a:pt x="491" y="408"/>
                    <a:pt x="464" y="382"/>
                  </a:cubicBezTo>
                  <a:cubicBezTo>
                    <a:pt x="286" y="194"/>
                    <a:pt x="152" y="34"/>
                    <a:pt x="152" y="34"/>
                  </a:cubicBezTo>
                  <a:cubicBezTo>
                    <a:pt x="136" y="12"/>
                    <a:pt x="110"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24"/>
            <p:cNvSpPr/>
            <p:nvPr/>
          </p:nvSpPr>
          <p:spPr>
            <a:xfrm>
              <a:off x="2776150" y="3658000"/>
              <a:ext cx="24775" cy="18325"/>
            </a:xfrm>
            <a:custGeom>
              <a:avLst/>
              <a:gdLst/>
              <a:ahLst/>
              <a:cxnLst/>
              <a:rect l="l" t="t" r="r" b="b"/>
              <a:pathLst>
                <a:path w="991" h="733" extrusionOk="0">
                  <a:moveTo>
                    <a:pt x="86" y="0"/>
                  </a:moveTo>
                  <a:cubicBezTo>
                    <a:pt x="64" y="0"/>
                    <a:pt x="42" y="9"/>
                    <a:pt x="27" y="28"/>
                  </a:cubicBezTo>
                  <a:cubicBezTo>
                    <a:pt x="0" y="64"/>
                    <a:pt x="9" y="117"/>
                    <a:pt x="45" y="144"/>
                  </a:cubicBezTo>
                  <a:cubicBezTo>
                    <a:pt x="45" y="144"/>
                    <a:pt x="348" y="376"/>
                    <a:pt x="857" y="724"/>
                  </a:cubicBezTo>
                  <a:cubicBezTo>
                    <a:pt x="875" y="733"/>
                    <a:pt x="893" y="733"/>
                    <a:pt x="902" y="733"/>
                  </a:cubicBezTo>
                  <a:cubicBezTo>
                    <a:pt x="928" y="733"/>
                    <a:pt x="955" y="724"/>
                    <a:pt x="973" y="697"/>
                  </a:cubicBezTo>
                  <a:cubicBezTo>
                    <a:pt x="991" y="662"/>
                    <a:pt x="982" y="617"/>
                    <a:pt x="946" y="590"/>
                  </a:cubicBezTo>
                  <a:cubicBezTo>
                    <a:pt x="438" y="251"/>
                    <a:pt x="143" y="19"/>
                    <a:pt x="143" y="19"/>
                  </a:cubicBezTo>
                  <a:cubicBezTo>
                    <a:pt x="127" y="7"/>
                    <a:pt x="106"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0" name="Google Shape;8310;p24"/>
          <p:cNvGrpSpPr/>
          <p:nvPr/>
        </p:nvGrpSpPr>
        <p:grpSpPr>
          <a:xfrm>
            <a:off x="197538" y="3950771"/>
            <a:ext cx="466020" cy="1068892"/>
            <a:chOff x="8405313" y="368125"/>
            <a:chExt cx="332895" cy="763549"/>
          </a:xfrm>
        </p:grpSpPr>
        <p:sp>
          <p:nvSpPr>
            <p:cNvPr id="8311" name="Google Shape;8311;p24"/>
            <p:cNvSpPr/>
            <p:nvPr/>
          </p:nvSpPr>
          <p:spPr>
            <a:xfrm>
              <a:off x="8651180" y="931390"/>
              <a:ext cx="73914" cy="141447"/>
            </a:xfrm>
            <a:custGeom>
              <a:avLst/>
              <a:gdLst/>
              <a:ahLst/>
              <a:cxnLst/>
              <a:rect l="l" t="t" r="r" b="b"/>
              <a:pathLst>
                <a:path w="1054" h="2017" extrusionOk="0">
                  <a:moveTo>
                    <a:pt x="1054" y="1"/>
                  </a:moveTo>
                  <a:lnTo>
                    <a:pt x="1054" y="1"/>
                  </a:lnTo>
                  <a:cubicBezTo>
                    <a:pt x="563" y="1125"/>
                    <a:pt x="1" y="1312"/>
                    <a:pt x="1" y="1312"/>
                  </a:cubicBezTo>
                  <a:cubicBezTo>
                    <a:pt x="99" y="1544"/>
                    <a:pt x="188" y="1785"/>
                    <a:pt x="286" y="2017"/>
                  </a:cubicBezTo>
                  <a:cubicBezTo>
                    <a:pt x="447" y="1883"/>
                    <a:pt x="1054" y="1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24"/>
            <p:cNvSpPr/>
            <p:nvPr/>
          </p:nvSpPr>
          <p:spPr>
            <a:xfrm>
              <a:off x="8576775" y="609224"/>
              <a:ext cx="108908" cy="327285"/>
            </a:xfrm>
            <a:custGeom>
              <a:avLst/>
              <a:gdLst/>
              <a:ahLst/>
              <a:cxnLst/>
              <a:rect l="l" t="t" r="r" b="b"/>
              <a:pathLst>
                <a:path w="1553" h="4667" extrusionOk="0">
                  <a:moveTo>
                    <a:pt x="455" y="0"/>
                  </a:moveTo>
                  <a:lnTo>
                    <a:pt x="455" y="0"/>
                  </a:lnTo>
                  <a:cubicBezTo>
                    <a:pt x="687" y="1918"/>
                    <a:pt x="0" y="2864"/>
                    <a:pt x="0" y="2864"/>
                  </a:cubicBezTo>
                  <a:cubicBezTo>
                    <a:pt x="18" y="2909"/>
                    <a:pt x="36" y="2953"/>
                    <a:pt x="45" y="3007"/>
                  </a:cubicBezTo>
                  <a:cubicBezTo>
                    <a:pt x="232" y="3560"/>
                    <a:pt x="429" y="4113"/>
                    <a:pt x="616" y="4666"/>
                  </a:cubicBezTo>
                  <a:cubicBezTo>
                    <a:pt x="616" y="4666"/>
                    <a:pt x="1481" y="3783"/>
                    <a:pt x="1553" y="2106"/>
                  </a:cubicBezTo>
                  <a:cubicBezTo>
                    <a:pt x="1294" y="1481"/>
                    <a:pt x="946" y="785"/>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24"/>
            <p:cNvSpPr/>
            <p:nvPr/>
          </p:nvSpPr>
          <p:spPr>
            <a:xfrm>
              <a:off x="8522987" y="483485"/>
              <a:ext cx="102036" cy="326654"/>
            </a:xfrm>
            <a:custGeom>
              <a:avLst/>
              <a:gdLst/>
              <a:ahLst/>
              <a:cxnLst/>
              <a:rect l="l" t="t" r="r" b="b"/>
              <a:pathLst>
                <a:path w="1455" h="4658" extrusionOk="0">
                  <a:moveTo>
                    <a:pt x="0" y="0"/>
                  </a:moveTo>
                  <a:cubicBezTo>
                    <a:pt x="375" y="1437"/>
                    <a:pt x="152" y="2659"/>
                    <a:pt x="143" y="2694"/>
                  </a:cubicBezTo>
                  <a:cubicBezTo>
                    <a:pt x="348" y="3355"/>
                    <a:pt x="553" y="4006"/>
                    <a:pt x="767" y="4657"/>
                  </a:cubicBezTo>
                  <a:cubicBezTo>
                    <a:pt x="767" y="4657"/>
                    <a:pt x="1454" y="3711"/>
                    <a:pt x="1222" y="1793"/>
                  </a:cubicBezTo>
                  <a:cubicBezTo>
                    <a:pt x="883" y="1240"/>
                    <a:pt x="482" y="64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24"/>
            <p:cNvSpPr/>
            <p:nvPr/>
          </p:nvSpPr>
          <p:spPr>
            <a:xfrm>
              <a:off x="8474178" y="866312"/>
              <a:ext cx="168376" cy="162205"/>
            </a:xfrm>
            <a:custGeom>
              <a:avLst/>
              <a:gdLst/>
              <a:ahLst/>
              <a:cxnLst/>
              <a:rect l="l" t="t" r="r" b="b"/>
              <a:pathLst>
                <a:path w="2401" h="2313" extrusionOk="0">
                  <a:moveTo>
                    <a:pt x="0" y="1"/>
                  </a:moveTo>
                  <a:lnTo>
                    <a:pt x="0" y="1"/>
                  </a:lnTo>
                  <a:cubicBezTo>
                    <a:pt x="304" y="938"/>
                    <a:pt x="687" y="1580"/>
                    <a:pt x="1062" y="2026"/>
                  </a:cubicBezTo>
                  <a:cubicBezTo>
                    <a:pt x="1089" y="2044"/>
                    <a:pt x="1383" y="2231"/>
                    <a:pt x="1820" y="2294"/>
                  </a:cubicBezTo>
                  <a:cubicBezTo>
                    <a:pt x="1903" y="2306"/>
                    <a:pt x="1988" y="2313"/>
                    <a:pt x="2076" y="2313"/>
                  </a:cubicBezTo>
                  <a:cubicBezTo>
                    <a:pt x="2178" y="2313"/>
                    <a:pt x="2285" y="2304"/>
                    <a:pt x="2400" y="2285"/>
                  </a:cubicBezTo>
                  <a:cubicBezTo>
                    <a:pt x="2302" y="2053"/>
                    <a:pt x="2204" y="1830"/>
                    <a:pt x="2115" y="1598"/>
                  </a:cubicBezTo>
                  <a:cubicBezTo>
                    <a:pt x="2043" y="1419"/>
                    <a:pt x="1981" y="1232"/>
                    <a:pt x="1918" y="1054"/>
                  </a:cubicBezTo>
                  <a:cubicBezTo>
                    <a:pt x="1490" y="1027"/>
                    <a:pt x="1124" y="893"/>
                    <a:pt x="839" y="732"/>
                  </a:cubicBezTo>
                  <a:cubicBezTo>
                    <a:pt x="321" y="438"/>
                    <a:pt x="2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24"/>
            <p:cNvSpPr/>
            <p:nvPr/>
          </p:nvSpPr>
          <p:spPr>
            <a:xfrm>
              <a:off x="8430348" y="373385"/>
              <a:ext cx="118936" cy="300987"/>
            </a:xfrm>
            <a:custGeom>
              <a:avLst/>
              <a:gdLst/>
              <a:ahLst/>
              <a:cxnLst/>
              <a:rect l="l" t="t" r="r" b="b"/>
              <a:pathLst>
                <a:path w="1696" h="4292" extrusionOk="0">
                  <a:moveTo>
                    <a:pt x="63" y="0"/>
                  </a:moveTo>
                  <a:cubicBezTo>
                    <a:pt x="19" y="660"/>
                    <a:pt x="1" y="1267"/>
                    <a:pt x="1" y="1838"/>
                  </a:cubicBezTo>
                  <a:cubicBezTo>
                    <a:pt x="1" y="1838"/>
                    <a:pt x="72" y="2061"/>
                    <a:pt x="215" y="2391"/>
                  </a:cubicBezTo>
                  <a:cubicBezTo>
                    <a:pt x="429" y="2900"/>
                    <a:pt x="822" y="3676"/>
                    <a:pt x="1384" y="4291"/>
                  </a:cubicBezTo>
                  <a:cubicBezTo>
                    <a:pt x="1375" y="4256"/>
                    <a:pt x="1357" y="4211"/>
                    <a:pt x="1348" y="4166"/>
                  </a:cubicBezTo>
                  <a:cubicBezTo>
                    <a:pt x="1196" y="3658"/>
                    <a:pt x="1054" y="3140"/>
                    <a:pt x="902" y="2623"/>
                  </a:cubicBezTo>
                  <a:cubicBezTo>
                    <a:pt x="865" y="2504"/>
                    <a:pt x="854" y="2443"/>
                    <a:pt x="864" y="2443"/>
                  </a:cubicBezTo>
                  <a:lnTo>
                    <a:pt x="864" y="2443"/>
                  </a:lnTo>
                  <a:cubicBezTo>
                    <a:pt x="872" y="2443"/>
                    <a:pt x="899" y="2497"/>
                    <a:pt x="938" y="2605"/>
                  </a:cubicBezTo>
                  <a:cubicBezTo>
                    <a:pt x="1098" y="3123"/>
                    <a:pt x="1268" y="3631"/>
                    <a:pt x="1428" y="4148"/>
                  </a:cubicBezTo>
                  <a:lnTo>
                    <a:pt x="1464" y="4264"/>
                  </a:lnTo>
                  <a:cubicBezTo>
                    <a:pt x="1473" y="4229"/>
                    <a:pt x="1696" y="3007"/>
                    <a:pt x="1321" y="1570"/>
                  </a:cubicBezTo>
                  <a:cubicBezTo>
                    <a:pt x="946" y="1080"/>
                    <a:pt x="527" y="553"/>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24"/>
            <p:cNvSpPr/>
            <p:nvPr/>
          </p:nvSpPr>
          <p:spPr>
            <a:xfrm>
              <a:off x="8548583" y="1008391"/>
              <a:ext cx="116482" cy="66341"/>
            </a:xfrm>
            <a:custGeom>
              <a:avLst/>
              <a:gdLst/>
              <a:ahLst/>
              <a:cxnLst/>
              <a:rect l="l" t="t" r="r" b="b"/>
              <a:pathLst>
                <a:path w="1661" h="946" extrusionOk="0">
                  <a:moveTo>
                    <a:pt x="1" y="0"/>
                  </a:moveTo>
                  <a:cubicBezTo>
                    <a:pt x="732" y="848"/>
                    <a:pt x="1464" y="937"/>
                    <a:pt x="1660" y="946"/>
                  </a:cubicBezTo>
                  <a:cubicBezTo>
                    <a:pt x="1544" y="723"/>
                    <a:pt x="1437" y="491"/>
                    <a:pt x="1339" y="259"/>
                  </a:cubicBezTo>
                  <a:cubicBezTo>
                    <a:pt x="1224" y="278"/>
                    <a:pt x="1117" y="287"/>
                    <a:pt x="1015" y="287"/>
                  </a:cubicBezTo>
                  <a:cubicBezTo>
                    <a:pt x="927" y="287"/>
                    <a:pt x="842" y="280"/>
                    <a:pt x="759" y="268"/>
                  </a:cubicBezTo>
                  <a:cubicBezTo>
                    <a:pt x="322" y="205"/>
                    <a:pt x="28" y="1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24"/>
            <p:cNvSpPr/>
            <p:nvPr/>
          </p:nvSpPr>
          <p:spPr>
            <a:xfrm>
              <a:off x="8490237" y="544706"/>
              <a:ext cx="205474" cy="581357"/>
            </a:xfrm>
            <a:custGeom>
              <a:avLst/>
              <a:gdLst/>
              <a:ahLst/>
              <a:cxnLst/>
              <a:rect l="l" t="t" r="r" b="b"/>
              <a:pathLst>
                <a:path w="2930" h="8290" extrusionOk="0">
                  <a:moveTo>
                    <a:pt x="10" y="0"/>
                  </a:moveTo>
                  <a:cubicBezTo>
                    <a:pt x="0" y="0"/>
                    <a:pt x="11" y="61"/>
                    <a:pt x="48" y="180"/>
                  </a:cubicBezTo>
                  <a:cubicBezTo>
                    <a:pt x="200" y="697"/>
                    <a:pt x="342" y="1215"/>
                    <a:pt x="494" y="1723"/>
                  </a:cubicBezTo>
                  <a:cubicBezTo>
                    <a:pt x="503" y="1768"/>
                    <a:pt x="521" y="1813"/>
                    <a:pt x="530" y="1848"/>
                  </a:cubicBezTo>
                  <a:cubicBezTo>
                    <a:pt x="717" y="2508"/>
                    <a:pt x="913" y="3169"/>
                    <a:pt x="1109" y="3820"/>
                  </a:cubicBezTo>
                  <a:cubicBezTo>
                    <a:pt x="1127" y="3873"/>
                    <a:pt x="1136" y="3918"/>
                    <a:pt x="1154" y="3962"/>
                  </a:cubicBezTo>
                  <a:cubicBezTo>
                    <a:pt x="1324" y="4525"/>
                    <a:pt x="1493" y="5087"/>
                    <a:pt x="1689" y="5640"/>
                  </a:cubicBezTo>
                  <a:cubicBezTo>
                    <a:pt x="1752" y="5818"/>
                    <a:pt x="1814" y="6005"/>
                    <a:pt x="1886" y="6184"/>
                  </a:cubicBezTo>
                  <a:cubicBezTo>
                    <a:pt x="1975" y="6416"/>
                    <a:pt x="2073" y="6639"/>
                    <a:pt x="2171" y="6871"/>
                  </a:cubicBezTo>
                  <a:cubicBezTo>
                    <a:pt x="2269" y="7103"/>
                    <a:pt x="2376" y="7335"/>
                    <a:pt x="2492" y="7558"/>
                  </a:cubicBezTo>
                  <a:cubicBezTo>
                    <a:pt x="2617" y="7807"/>
                    <a:pt x="2760" y="8057"/>
                    <a:pt x="2912" y="8289"/>
                  </a:cubicBezTo>
                  <a:lnTo>
                    <a:pt x="2920" y="8289"/>
                  </a:lnTo>
                  <a:cubicBezTo>
                    <a:pt x="2920" y="8289"/>
                    <a:pt x="2929" y="8280"/>
                    <a:pt x="2920" y="8280"/>
                  </a:cubicBezTo>
                  <a:cubicBezTo>
                    <a:pt x="2804" y="8030"/>
                    <a:pt x="2688" y="7781"/>
                    <a:pt x="2581" y="7531"/>
                  </a:cubicBezTo>
                  <a:cubicBezTo>
                    <a:pt x="2483" y="7299"/>
                    <a:pt x="2394" y="7058"/>
                    <a:pt x="2296" y="6826"/>
                  </a:cubicBezTo>
                  <a:cubicBezTo>
                    <a:pt x="2216" y="6594"/>
                    <a:pt x="2126" y="6362"/>
                    <a:pt x="2046" y="6130"/>
                  </a:cubicBezTo>
                  <a:cubicBezTo>
                    <a:pt x="1984" y="5943"/>
                    <a:pt x="1921" y="5765"/>
                    <a:pt x="1850" y="5586"/>
                  </a:cubicBezTo>
                  <a:cubicBezTo>
                    <a:pt x="1663" y="5033"/>
                    <a:pt x="1466" y="4480"/>
                    <a:pt x="1279" y="3927"/>
                  </a:cubicBezTo>
                  <a:cubicBezTo>
                    <a:pt x="1270" y="3873"/>
                    <a:pt x="1252" y="3829"/>
                    <a:pt x="1234" y="3784"/>
                  </a:cubicBezTo>
                  <a:cubicBezTo>
                    <a:pt x="1020" y="3133"/>
                    <a:pt x="815" y="2482"/>
                    <a:pt x="610" y="1821"/>
                  </a:cubicBezTo>
                  <a:lnTo>
                    <a:pt x="574" y="1705"/>
                  </a:lnTo>
                  <a:cubicBezTo>
                    <a:pt x="414" y="1188"/>
                    <a:pt x="244" y="680"/>
                    <a:pt x="84" y="162"/>
                  </a:cubicBezTo>
                  <a:cubicBezTo>
                    <a:pt x="45" y="54"/>
                    <a:pt x="18"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24"/>
            <p:cNvSpPr/>
            <p:nvPr/>
          </p:nvSpPr>
          <p:spPr>
            <a:xfrm>
              <a:off x="8619903" y="756843"/>
              <a:ext cx="105191" cy="266625"/>
            </a:xfrm>
            <a:custGeom>
              <a:avLst/>
              <a:gdLst/>
              <a:ahLst/>
              <a:cxnLst/>
              <a:rect l="l" t="t" r="r" b="b"/>
              <a:pathLst>
                <a:path w="1500" h="3802" extrusionOk="0">
                  <a:moveTo>
                    <a:pt x="938" y="1"/>
                  </a:moveTo>
                  <a:cubicBezTo>
                    <a:pt x="866" y="1678"/>
                    <a:pt x="1" y="2561"/>
                    <a:pt x="1" y="2561"/>
                  </a:cubicBezTo>
                  <a:cubicBezTo>
                    <a:pt x="72" y="2740"/>
                    <a:pt x="135" y="2918"/>
                    <a:pt x="197" y="3105"/>
                  </a:cubicBezTo>
                  <a:cubicBezTo>
                    <a:pt x="277" y="3337"/>
                    <a:pt x="367" y="3569"/>
                    <a:pt x="447" y="3801"/>
                  </a:cubicBezTo>
                  <a:cubicBezTo>
                    <a:pt x="447" y="3801"/>
                    <a:pt x="1009" y="3614"/>
                    <a:pt x="1500" y="2490"/>
                  </a:cubicBezTo>
                  <a:cubicBezTo>
                    <a:pt x="1500" y="1847"/>
                    <a:pt x="1357" y="1027"/>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24"/>
            <p:cNvSpPr/>
            <p:nvPr/>
          </p:nvSpPr>
          <p:spPr>
            <a:xfrm>
              <a:off x="8429717" y="502209"/>
              <a:ext cx="138362" cy="310384"/>
            </a:xfrm>
            <a:custGeom>
              <a:avLst/>
              <a:gdLst/>
              <a:ahLst/>
              <a:cxnLst/>
              <a:rect l="l" t="t" r="r" b="b"/>
              <a:pathLst>
                <a:path w="1973" h="4426" extrusionOk="0">
                  <a:moveTo>
                    <a:pt x="10" y="1"/>
                  </a:moveTo>
                  <a:cubicBezTo>
                    <a:pt x="1" y="884"/>
                    <a:pt x="37" y="1678"/>
                    <a:pt x="99" y="2383"/>
                  </a:cubicBezTo>
                  <a:cubicBezTo>
                    <a:pt x="99" y="2383"/>
                    <a:pt x="269" y="2811"/>
                    <a:pt x="652" y="3302"/>
                  </a:cubicBezTo>
                  <a:cubicBezTo>
                    <a:pt x="955" y="3703"/>
                    <a:pt x="1384" y="4131"/>
                    <a:pt x="1972" y="4426"/>
                  </a:cubicBezTo>
                  <a:cubicBezTo>
                    <a:pt x="1776" y="3775"/>
                    <a:pt x="1580" y="3114"/>
                    <a:pt x="1393" y="2454"/>
                  </a:cubicBezTo>
                  <a:cubicBezTo>
                    <a:pt x="831" y="1839"/>
                    <a:pt x="438" y="1063"/>
                    <a:pt x="224" y="554"/>
                  </a:cubicBezTo>
                  <a:cubicBezTo>
                    <a:pt x="81" y="224"/>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24"/>
            <p:cNvSpPr/>
            <p:nvPr/>
          </p:nvSpPr>
          <p:spPr>
            <a:xfrm>
              <a:off x="8436660" y="669253"/>
              <a:ext cx="172093" cy="270973"/>
            </a:xfrm>
            <a:custGeom>
              <a:avLst/>
              <a:gdLst/>
              <a:ahLst/>
              <a:cxnLst/>
              <a:rect l="l" t="t" r="r" b="b"/>
              <a:pathLst>
                <a:path w="2454" h="3864" extrusionOk="0">
                  <a:moveTo>
                    <a:pt x="0" y="1"/>
                  </a:moveTo>
                  <a:cubicBezTo>
                    <a:pt x="107" y="1152"/>
                    <a:pt x="303" y="2071"/>
                    <a:pt x="535" y="2811"/>
                  </a:cubicBezTo>
                  <a:cubicBezTo>
                    <a:pt x="562" y="2856"/>
                    <a:pt x="856" y="3248"/>
                    <a:pt x="1374" y="3542"/>
                  </a:cubicBezTo>
                  <a:cubicBezTo>
                    <a:pt x="1659" y="3703"/>
                    <a:pt x="2025" y="3837"/>
                    <a:pt x="2453" y="3864"/>
                  </a:cubicBezTo>
                  <a:cubicBezTo>
                    <a:pt x="2257" y="3311"/>
                    <a:pt x="2088" y="2749"/>
                    <a:pt x="1918" y="2186"/>
                  </a:cubicBezTo>
                  <a:cubicBezTo>
                    <a:pt x="1900" y="2142"/>
                    <a:pt x="1891" y="2097"/>
                    <a:pt x="1873" y="2044"/>
                  </a:cubicBezTo>
                  <a:cubicBezTo>
                    <a:pt x="1285" y="1749"/>
                    <a:pt x="856" y="1312"/>
                    <a:pt x="553" y="920"/>
                  </a:cubicBezTo>
                  <a:cubicBezTo>
                    <a:pt x="170" y="42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24"/>
            <p:cNvSpPr/>
            <p:nvPr/>
          </p:nvSpPr>
          <p:spPr>
            <a:xfrm>
              <a:off x="8427262" y="499474"/>
              <a:ext cx="103298" cy="177984"/>
            </a:xfrm>
            <a:custGeom>
              <a:avLst/>
              <a:gdLst/>
              <a:ahLst/>
              <a:cxnLst/>
              <a:rect l="l" t="t" r="r" b="b"/>
              <a:pathLst>
                <a:path w="1473" h="2538" extrusionOk="0">
                  <a:moveTo>
                    <a:pt x="47" y="1"/>
                  </a:moveTo>
                  <a:cubicBezTo>
                    <a:pt x="41" y="1"/>
                    <a:pt x="34" y="2"/>
                    <a:pt x="27" y="4"/>
                  </a:cubicBezTo>
                  <a:cubicBezTo>
                    <a:pt x="9" y="4"/>
                    <a:pt x="0" y="31"/>
                    <a:pt x="9" y="49"/>
                  </a:cubicBezTo>
                  <a:cubicBezTo>
                    <a:pt x="9" y="67"/>
                    <a:pt x="482" y="1512"/>
                    <a:pt x="1401" y="2520"/>
                  </a:cubicBezTo>
                  <a:cubicBezTo>
                    <a:pt x="1410" y="2529"/>
                    <a:pt x="1419" y="2538"/>
                    <a:pt x="1428" y="2538"/>
                  </a:cubicBezTo>
                  <a:cubicBezTo>
                    <a:pt x="1437" y="2538"/>
                    <a:pt x="1445" y="2529"/>
                    <a:pt x="1454" y="2529"/>
                  </a:cubicBezTo>
                  <a:cubicBezTo>
                    <a:pt x="1472" y="2511"/>
                    <a:pt x="1472" y="2484"/>
                    <a:pt x="1454" y="2466"/>
                  </a:cubicBezTo>
                  <a:cubicBezTo>
                    <a:pt x="553" y="1467"/>
                    <a:pt x="89" y="40"/>
                    <a:pt x="81" y="22"/>
                  </a:cubicBezTo>
                  <a:cubicBezTo>
                    <a:pt x="74" y="9"/>
                    <a:pt x="6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24"/>
            <p:cNvSpPr/>
            <p:nvPr/>
          </p:nvSpPr>
          <p:spPr>
            <a:xfrm>
              <a:off x="8433504" y="666518"/>
              <a:ext cx="137730" cy="149231"/>
            </a:xfrm>
            <a:custGeom>
              <a:avLst/>
              <a:gdLst/>
              <a:ahLst/>
              <a:cxnLst/>
              <a:rect l="l" t="t" r="r" b="b"/>
              <a:pathLst>
                <a:path w="1964" h="2128" extrusionOk="0">
                  <a:moveTo>
                    <a:pt x="52" y="1"/>
                  </a:moveTo>
                  <a:cubicBezTo>
                    <a:pt x="46" y="1"/>
                    <a:pt x="41" y="2"/>
                    <a:pt x="36" y="4"/>
                  </a:cubicBezTo>
                  <a:cubicBezTo>
                    <a:pt x="9" y="4"/>
                    <a:pt x="0" y="31"/>
                    <a:pt x="9" y="49"/>
                  </a:cubicBezTo>
                  <a:cubicBezTo>
                    <a:pt x="18" y="67"/>
                    <a:pt x="580" y="1467"/>
                    <a:pt x="1901" y="2118"/>
                  </a:cubicBezTo>
                  <a:cubicBezTo>
                    <a:pt x="1910" y="2127"/>
                    <a:pt x="1918" y="2127"/>
                    <a:pt x="1918" y="2127"/>
                  </a:cubicBezTo>
                  <a:cubicBezTo>
                    <a:pt x="1936" y="2127"/>
                    <a:pt x="1945" y="2118"/>
                    <a:pt x="1954" y="2101"/>
                  </a:cubicBezTo>
                  <a:cubicBezTo>
                    <a:pt x="1963" y="2083"/>
                    <a:pt x="1954" y="2056"/>
                    <a:pt x="1936" y="2047"/>
                  </a:cubicBezTo>
                  <a:cubicBezTo>
                    <a:pt x="643" y="1405"/>
                    <a:pt x="90" y="40"/>
                    <a:pt x="81" y="22"/>
                  </a:cubicBezTo>
                  <a:cubicBezTo>
                    <a:pt x="81" y="9"/>
                    <a:pt x="66"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24"/>
            <p:cNvSpPr/>
            <p:nvPr/>
          </p:nvSpPr>
          <p:spPr>
            <a:xfrm>
              <a:off x="8471022" y="863577"/>
              <a:ext cx="140255" cy="79174"/>
            </a:xfrm>
            <a:custGeom>
              <a:avLst/>
              <a:gdLst/>
              <a:ahLst/>
              <a:cxnLst/>
              <a:rect l="l" t="t" r="r" b="b"/>
              <a:pathLst>
                <a:path w="2000" h="1129" extrusionOk="0">
                  <a:moveTo>
                    <a:pt x="43" y="1"/>
                  </a:moveTo>
                  <a:cubicBezTo>
                    <a:pt x="38" y="1"/>
                    <a:pt x="32" y="2"/>
                    <a:pt x="27" y="4"/>
                  </a:cubicBezTo>
                  <a:cubicBezTo>
                    <a:pt x="10" y="22"/>
                    <a:pt x="1" y="49"/>
                    <a:pt x="19" y="67"/>
                  </a:cubicBezTo>
                  <a:cubicBezTo>
                    <a:pt x="19" y="76"/>
                    <a:pt x="723" y="1066"/>
                    <a:pt x="1954" y="1128"/>
                  </a:cubicBezTo>
                  <a:lnTo>
                    <a:pt x="1963" y="1128"/>
                  </a:lnTo>
                  <a:cubicBezTo>
                    <a:pt x="1981" y="1128"/>
                    <a:pt x="1999" y="1110"/>
                    <a:pt x="1999" y="1093"/>
                  </a:cubicBezTo>
                  <a:cubicBezTo>
                    <a:pt x="1999" y="1075"/>
                    <a:pt x="1981" y="1057"/>
                    <a:pt x="1963" y="1048"/>
                  </a:cubicBezTo>
                  <a:cubicBezTo>
                    <a:pt x="768" y="986"/>
                    <a:pt x="90" y="31"/>
                    <a:pt x="81" y="22"/>
                  </a:cubicBezTo>
                  <a:cubicBezTo>
                    <a:pt x="74" y="9"/>
                    <a:pt x="58"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24"/>
            <p:cNvSpPr/>
            <p:nvPr/>
          </p:nvSpPr>
          <p:spPr>
            <a:xfrm>
              <a:off x="8545498" y="1005445"/>
              <a:ext cx="100142" cy="25526"/>
            </a:xfrm>
            <a:custGeom>
              <a:avLst/>
              <a:gdLst/>
              <a:ahLst/>
              <a:cxnLst/>
              <a:rect l="l" t="t" r="r" b="b"/>
              <a:pathLst>
                <a:path w="1428" h="364" extrusionOk="0">
                  <a:moveTo>
                    <a:pt x="41" y="0"/>
                  </a:moveTo>
                  <a:cubicBezTo>
                    <a:pt x="30" y="0"/>
                    <a:pt x="20" y="5"/>
                    <a:pt x="9" y="15"/>
                  </a:cubicBezTo>
                  <a:cubicBezTo>
                    <a:pt x="0" y="33"/>
                    <a:pt x="0" y="60"/>
                    <a:pt x="18" y="69"/>
                  </a:cubicBezTo>
                  <a:cubicBezTo>
                    <a:pt x="45" y="87"/>
                    <a:pt x="464" y="363"/>
                    <a:pt x="1053" y="363"/>
                  </a:cubicBezTo>
                  <a:cubicBezTo>
                    <a:pt x="1160" y="363"/>
                    <a:pt x="1276" y="354"/>
                    <a:pt x="1392" y="336"/>
                  </a:cubicBezTo>
                  <a:cubicBezTo>
                    <a:pt x="1410" y="336"/>
                    <a:pt x="1428" y="310"/>
                    <a:pt x="1419" y="292"/>
                  </a:cubicBezTo>
                  <a:cubicBezTo>
                    <a:pt x="1419" y="265"/>
                    <a:pt x="1392" y="256"/>
                    <a:pt x="1374" y="256"/>
                  </a:cubicBezTo>
                  <a:cubicBezTo>
                    <a:pt x="1266" y="276"/>
                    <a:pt x="1160" y="284"/>
                    <a:pt x="1060" y="284"/>
                  </a:cubicBezTo>
                  <a:cubicBezTo>
                    <a:pt x="485" y="284"/>
                    <a:pt x="70" y="6"/>
                    <a:pt x="63" y="6"/>
                  </a:cubicBezTo>
                  <a:cubicBezTo>
                    <a:pt x="55" y="3"/>
                    <a:pt x="48"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24"/>
            <p:cNvSpPr/>
            <p:nvPr/>
          </p:nvSpPr>
          <p:spPr>
            <a:xfrm>
              <a:off x="8519831" y="480820"/>
              <a:ext cx="32609" cy="194814"/>
            </a:xfrm>
            <a:custGeom>
              <a:avLst/>
              <a:gdLst/>
              <a:ahLst/>
              <a:cxnLst/>
              <a:rect l="l" t="t" r="r" b="b"/>
              <a:pathLst>
                <a:path w="465" h="2778" extrusionOk="0">
                  <a:moveTo>
                    <a:pt x="46" y="0"/>
                  </a:moveTo>
                  <a:cubicBezTo>
                    <a:pt x="43" y="0"/>
                    <a:pt x="40" y="1"/>
                    <a:pt x="36" y="3"/>
                  </a:cubicBezTo>
                  <a:cubicBezTo>
                    <a:pt x="9" y="12"/>
                    <a:pt x="1" y="29"/>
                    <a:pt x="1" y="47"/>
                  </a:cubicBezTo>
                  <a:cubicBezTo>
                    <a:pt x="384" y="1484"/>
                    <a:pt x="152" y="2715"/>
                    <a:pt x="152" y="2724"/>
                  </a:cubicBezTo>
                  <a:cubicBezTo>
                    <a:pt x="143" y="2750"/>
                    <a:pt x="161" y="2768"/>
                    <a:pt x="179" y="2777"/>
                  </a:cubicBezTo>
                  <a:lnTo>
                    <a:pt x="188" y="2777"/>
                  </a:lnTo>
                  <a:cubicBezTo>
                    <a:pt x="206" y="2777"/>
                    <a:pt x="224" y="2759"/>
                    <a:pt x="232" y="2741"/>
                  </a:cubicBezTo>
                  <a:cubicBezTo>
                    <a:pt x="232" y="2732"/>
                    <a:pt x="464" y="1484"/>
                    <a:pt x="81" y="29"/>
                  </a:cubicBezTo>
                  <a:cubicBezTo>
                    <a:pt x="74" y="15"/>
                    <a:pt x="60"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24"/>
            <p:cNvSpPr/>
            <p:nvPr/>
          </p:nvSpPr>
          <p:spPr>
            <a:xfrm>
              <a:off x="8573619" y="606068"/>
              <a:ext cx="53858" cy="206525"/>
            </a:xfrm>
            <a:custGeom>
              <a:avLst/>
              <a:gdLst/>
              <a:ahLst/>
              <a:cxnLst/>
              <a:rect l="l" t="t" r="r" b="b"/>
              <a:pathLst>
                <a:path w="768" h="2945" extrusionOk="0">
                  <a:moveTo>
                    <a:pt x="500" y="1"/>
                  </a:moveTo>
                  <a:cubicBezTo>
                    <a:pt x="474" y="10"/>
                    <a:pt x="465" y="28"/>
                    <a:pt x="465" y="45"/>
                  </a:cubicBezTo>
                  <a:cubicBezTo>
                    <a:pt x="688" y="1928"/>
                    <a:pt x="19" y="2873"/>
                    <a:pt x="19" y="2882"/>
                  </a:cubicBezTo>
                  <a:cubicBezTo>
                    <a:pt x="1" y="2900"/>
                    <a:pt x="10" y="2927"/>
                    <a:pt x="19" y="2936"/>
                  </a:cubicBezTo>
                  <a:cubicBezTo>
                    <a:pt x="28" y="2945"/>
                    <a:pt x="36" y="2945"/>
                    <a:pt x="45" y="2945"/>
                  </a:cubicBezTo>
                  <a:cubicBezTo>
                    <a:pt x="54" y="2945"/>
                    <a:pt x="72" y="2945"/>
                    <a:pt x="81" y="2927"/>
                  </a:cubicBezTo>
                  <a:cubicBezTo>
                    <a:pt x="108" y="2891"/>
                    <a:pt x="768" y="1955"/>
                    <a:pt x="545" y="37"/>
                  </a:cubicBezTo>
                  <a:cubicBezTo>
                    <a:pt x="536" y="19"/>
                    <a:pt x="518"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24"/>
            <p:cNvSpPr/>
            <p:nvPr/>
          </p:nvSpPr>
          <p:spPr>
            <a:xfrm>
              <a:off x="8617449" y="754178"/>
              <a:ext cx="70759" cy="184786"/>
            </a:xfrm>
            <a:custGeom>
              <a:avLst/>
              <a:gdLst/>
              <a:ahLst/>
              <a:cxnLst/>
              <a:rect l="l" t="t" r="r" b="b"/>
              <a:pathLst>
                <a:path w="1009" h="2635" extrusionOk="0">
                  <a:moveTo>
                    <a:pt x="959" y="1"/>
                  </a:moveTo>
                  <a:cubicBezTo>
                    <a:pt x="940" y="1"/>
                    <a:pt x="928" y="17"/>
                    <a:pt x="928" y="39"/>
                  </a:cubicBezTo>
                  <a:cubicBezTo>
                    <a:pt x="866" y="1680"/>
                    <a:pt x="18" y="2555"/>
                    <a:pt x="9" y="2563"/>
                  </a:cubicBezTo>
                  <a:cubicBezTo>
                    <a:pt x="0" y="2581"/>
                    <a:pt x="0" y="2608"/>
                    <a:pt x="9" y="2626"/>
                  </a:cubicBezTo>
                  <a:cubicBezTo>
                    <a:pt x="18" y="2635"/>
                    <a:pt x="27" y="2635"/>
                    <a:pt x="36" y="2635"/>
                  </a:cubicBezTo>
                  <a:cubicBezTo>
                    <a:pt x="54" y="2635"/>
                    <a:pt x="63" y="2635"/>
                    <a:pt x="72" y="2626"/>
                  </a:cubicBezTo>
                  <a:cubicBezTo>
                    <a:pt x="81" y="2617"/>
                    <a:pt x="946" y="1716"/>
                    <a:pt x="1008" y="39"/>
                  </a:cubicBezTo>
                  <a:cubicBezTo>
                    <a:pt x="1008" y="21"/>
                    <a:pt x="990" y="3"/>
                    <a:pt x="973" y="3"/>
                  </a:cubicBezTo>
                  <a:cubicBezTo>
                    <a:pt x="968" y="2"/>
                    <a:pt x="963"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24"/>
            <p:cNvSpPr/>
            <p:nvPr/>
          </p:nvSpPr>
          <p:spPr>
            <a:xfrm>
              <a:off x="8648726" y="928655"/>
              <a:ext cx="79525" cy="97267"/>
            </a:xfrm>
            <a:custGeom>
              <a:avLst/>
              <a:gdLst/>
              <a:ahLst/>
              <a:cxnLst/>
              <a:rect l="l" t="t" r="r" b="b"/>
              <a:pathLst>
                <a:path w="1134" h="1387" extrusionOk="0">
                  <a:moveTo>
                    <a:pt x="1087" y="1"/>
                  </a:moveTo>
                  <a:cubicBezTo>
                    <a:pt x="1071" y="1"/>
                    <a:pt x="1059" y="9"/>
                    <a:pt x="1053" y="22"/>
                  </a:cubicBezTo>
                  <a:cubicBezTo>
                    <a:pt x="580" y="1110"/>
                    <a:pt x="36" y="1307"/>
                    <a:pt x="27" y="1315"/>
                  </a:cubicBezTo>
                  <a:cubicBezTo>
                    <a:pt x="9" y="1315"/>
                    <a:pt x="0" y="1342"/>
                    <a:pt x="0" y="1360"/>
                  </a:cubicBezTo>
                  <a:cubicBezTo>
                    <a:pt x="9" y="1378"/>
                    <a:pt x="27" y="1387"/>
                    <a:pt x="45" y="1387"/>
                  </a:cubicBezTo>
                  <a:lnTo>
                    <a:pt x="54" y="1387"/>
                  </a:lnTo>
                  <a:cubicBezTo>
                    <a:pt x="81" y="1378"/>
                    <a:pt x="634" y="1182"/>
                    <a:pt x="1124" y="49"/>
                  </a:cubicBezTo>
                  <a:cubicBezTo>
                    <a:pt x="1133" y="31"/>
                    <a:pt x="1124" y="13"/>
                    <a:pt x="1106" y="4"/>
                  </a:cubicBezTo>
                  <a:cubicBezTo>
                    <a:pt x="1099" y="2"/>
                    <a:pt x="1093" y="1"/>
                    <a:pt x="1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24"/>
            <p:cNvSpPr/>
            <p:nvPr/>
          </p:nvSpPr>
          <p:spPr>
            <a:xfrm>
              <a:off x="8405313" y="368125"/>
              <a:ext cx="332895" cy="712215"/>
            </a:xfrm>
            <a:custGeom>
              <a:avLst/>
              <a:gdLst/>
              <a:ahLst/>
              <a:cxnLst/>
              <a:rect l="l" t="t" r="r" b="b"/>
              <a:pathLst>
                <a:path w="4747" h="10156" extrusionOk="0">
                  <a:moveTo>
                    <a:pt x="483" y="280"/>
                  </a:moveTo>
                  <a:cubicBezTo>
                    <a:pt x="3989" y="4464"/>
                    <a:pt x="4586" y="6980"/>
                    <a:pt x="4462" y="8363"/>
                  </a:cubicBezTo>
                  <a:cubicBezTo>
                    <a:pt x="4372" y="9389"/>
                    <a:pt x="3891" y="9862"/>
                    <a:pt x="3739" y="9986"/>
                  </a:cubicBezTo>
                  <a:cubicBezTo>
                    <a:pt x="3739" y="9995"/>
                    <a:pt x="3730" y="9995"/>
                    <a:pt x="3730" y="10004"/>
                  </a:cubicBezTo>
                  <a:cubicBezTo>
                    <a:pt x="3721" y="10004"/>
                    <a:pt x="3712" y="9995"/>
                    <a:pt x="3703" y="9995"/>
                  </a:cubicBezTo>
                  <a:cubicBezTo>
                    <a:pt x="3516" y="9986"/>
                    <a:pt x="2847" y="9897"/>
                    <a:pt x="2151" y="9130"/>
                  </a:cubicBezTo>
                  <a:cubicBezTo>
                    <a:pt x="1223" y="8104"/>
                    <a:pt x="188" y="5731"/>
                    <a:pt x="483" y="280"/>
                  </a:cubicBezTo>
                  <a:close/>
                  <a:moveTo>
                    <a:pt x="417" y="0"/>
                  </a:moveTo>
                  <a:cubicBezTo>
                    <a:pt x="409" y="0"/>
                    <a:pt x="401" y="1"/>
                    <a:pt x="394" y="4"/>
                  </a:cubicBezTo>
                  <a:cubicBezTo>
                    <a:pt x="367" y="13"/>
                    <a:pt x="340" y="40"/>
                    <a:pt x="340" y="75"/>
                  </a:cubicBezTo>
                  <a:cubicBezTo>
                    <a:pt x="1" y="5713"/>
                    <a:pt x="1080" y="8175"/>
                    <a:pt x="2035" y="9237"/>
                  </a:cubicBezTo>
                  <a:cubicBezTo>
                    <a:pt x="2767" y="10049"/>
                    <a:pt x="3489" y="10147"/>
                    <a:pt x="3694" y="10156"/>
                  </a:cubicBezTo>
                  <a:lnTo>
                    <a:pt x="3703" y="10156"/>
                  </a:lnTo>
                  <a:cubicBezTo>
                    <a:pt x="3730" y="10156"/>
                    <a:pt x="3757" y="10147"/>
                    <a:pt x="3766" y="10120"/>
                  </a:cubicBezTo>
                  <a:cubicBezTo>
                    <a:pt x="3777" y="10124"/>
                    <a:pt x="3788" y="10126"/>
                    <a:pt x="3799" y="10126"/>
                  </a:cubicBezTo>
                  <a:cubicBezTo>
                    <a:pt x="3815" y="10126"/>
                    <a:pt x="3830" y="10122"/>
                    <a:pt x="3846" y="10111"/>
                  </a:cubicBezTo>
                  <a:cubicBezTo>
                    <a:pt x="4007" y="9978"/>
                    <a:pt x="4524" y="9469"/>
                    <a:pt x="4622" y="8381"/>
                  </a:cubicBezTo>
                  <a:cubicBezTo>
                    <a:pt x="4747" y="6944"/>
                    <a:pt x="4131" y="4339"/>
                    <a:pt x="483" y="22"/>
                  </a:cubicBezTo>
                  <a:cubicBezTo>
                    <a:pt x="463" y="9"/>
                    <a:pt x="439" y="0"/>
                    <a:pt x="417"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24"/>
            <p:cNvSpPr/>
            <p:nvPr/>
          </p:nvSpPr>
          <p:spPr>
            <a:xfrm>
              <a:off x="8482944" y="538886"/>
              <a:ext cx="219008" cy="592788"/>
            </a:xfrm>
            <a:custGeom>
              <a:avLst/>
              <a:gdLst/>
              <a:ahLst/>
              <a:cxnLst/>
              <a:rect l="l" t="t" r="r" b="b"/>
              <a:pathLst>
                <a:path w="3123" h="8453" extrusionOk="0">
                  <a:moveTo>
                    <a:pt x="1588" y="4857"/>
                  </a:moveTo>
                  <a:lnTo>
                    <a:pt x="1588" y="4857"/>
                  </a:lnTo>
                  <a:cubicBezTo>
                    <a:pt x="1731" y="5259"/>
                    <a:pt x="1874" y="5660"/>
                    <a:pt x="2007" y="6053"/>
                  </a:cubicBezTo>
                  <a:lnTo>
                    <a:pt x="2079" y="6231"/>
                  </a:lnTo>
                  <a:cubicBezTo>
                    <a:pt x="2106" y="6311"/>
                    <a:pt x="2132" y="6392"/>
                    <a:pt x="2159" y="6463"/>
                  </a:cubicBezTo>
                  <a:cubicBezTo>
                    <a:pt x="2123" y="6392"/>
                    <a:pt x="2097" y="6311"/>
                    <a:pt x="2070" y="6240"/>
                  </a:cubicBezTo>
                  <a:cubicBezTo>
                    <a:pt x="1891" y="5785"/>
                    <a:pt x="1740" y="5321"/>
                    <a:pt x="1588" y="4857"/>
                  </a:cubicBezTo>
                  <a:close/>
                  <a:moveTo>
                    <a:pt x="116" y="0"/>
                  </a:moveTo>
                  <a:cubicBezTo>
                    <a:pt x="107" y="0"/>
                    <a:pt x="99" y="2"/>
                    <a:pt x="89" y="4"/>
                  </a:cubicBezTo>
                  <a:cubicBezTo>
                    <a:pt x="0" y="40"/>
                    <a:pt x="27" y="138"/>
                    <a:pt x="72" y="290"/>
                  </a:cubicBezTo>
                  <a:cubicBezTo>
                    <a:pt x="205" y="736"/>
                    <a:pt x="339" y="1191"/>
                    <a:pt x="464" y="1637"/>
                  </a:cubicBezTo>
                  <a:lnTo>
                    <a:pt x="518" y="1833"/>
                  </a:lnTo>
                  <a:cubicBezTo>
                    <a:pt x="741" y="2591"/>
                    <a:pt x="955" y="3323"/>
                    <a:pt x="1178" y="4072"/>
                  </a:cubicBezTo>
                  <a:lnTo>
                    <a:pt x="1196" y="4108"/>
                  </a:lnTo>
                  <a:cubicBezTo>
                    <a:pt x="1410" y="4831"/>
                    <a:pt x="1642" y="5580"/>
                    <a:pt x="1918" y="6294"/>
                  </a:cubicBezTo>
                  <a:cubicBezTo>
                    <a:pt x="2097" y="6749"/>
                    <a:pt x="2293" y="7221"/>
                    <a:pt x="2525" y="7676"/>
                  </a:cubicBezTo>
                  <a:cubicBezTo>
                    <a:pt x="2668" y="7953"/>
                    <a:pt x="2801" y="8194"/>
                    <a:pt x="2944" y="8408"/>
                  </a:cubicBezTo>
                  <a:cubicBezTo>
                    <a:pt x="2962" y="8435"/>
                    <a:pt x="2989" y="8452"/>
                    <a:pt x="3024" y="8452"/>
                  </a:cubicBezTo>
                  <a:lnTo>
                    <a:pt x="3051" y="8452"/>
                  </a:lnTo>
                  <a:cubicBezTo>
                    <a:pt x="3051" y="8444"/>
                    <a:pt x="3060" y="8444"/>
                    <a:pt x="3060" y="8444"/>
                  </a:cubicBezTo>
                  <a:cubicBezTo>
                    <a:pt x="3105" y="8417"/>
                    <a:pt x="3123" y="8372"/>
                    <a:pt x="3096" y="8328"/>
                  </a:cubicBezTo>
                  <a:cubicBezTo>
                    <a:pt x="2980" y="8087"/>
                    <a:pt x="2864" y="7837"/>
                    <a:pt x="2757" y="7578"/>
                  </a:cubicBezTo>
                  <a:cubicBezTo>
                    <a:pt x="2587" y="7177"/>
                    <a:pt x="2418" y="6731"/>
                    <a:pt x="2222" y="6187"/>
                  </a:cubicBezTo>
                  <a:lnTo>
                    <a:pt x="2159" y="5999"/>
                  </a:lnTo>
                  <a:cubicBezTo>
                    <a:pt x="1927" y="5339"/>
                    <a:pt x="1686" y="4661"/>
                    <a:pt x="1463" y="3983"/>
                  </a:cubicBezTo>
                  <a:cubicBezTo>
                    <a:pt x="1222" y="3252"/>
                    <a:pt x="990" y="2511"/>
                    <a:pt x="750" y="1762"/>
                  </a:cubicBezTo>
                  <a:lnTo>
                    <a:pt x="643" y="1414"/>
                  </a:lnTo>
                  <a:cubicBezTo>
                    <a:pt x="518" y="1030"/>
                    <a:pt x="393" y="620"/>
                    <a:pt x="259" y="227"/>
                  </a:cubicBezTo>
                  <a:cubicBezTo>
                    <a:pt x="219" y="99"/>
                    <a:pt x="186"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1" name="Google Shape;8331;p24"/>
          <p:cNvGrpSpPr/>
          <p:nvPr/>
        </p:nvGrpSpPr>
        <p:grpSpPr>
          <a:xfrm>
            <a:off x="219419" y="1948287"/>
            <a:ext cx="255724" cy="239066"/>
            <a:chOff x="3829100" y="1083350"/>
            <a:chExt cx="105925" cy="99025"/>
          </a:xfrm>
        </p:grpSpPr>
        <p:sp>
          <p:nvSpPr>
            <p:cNvPr id="8332" name="Google Shape;8332;p24"/>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24"/>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24"/>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24"/>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24"/>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24"/>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8" name="Google Shape;8338;p24"/>
          <p:cNvGrpSpPr/>
          <p:nvPr/>
        </p:nvGrpSpPr>
        <p:grpSpPr>
          <a:xfrm>
            <a:off x="274644" y="3519730"/>
            <a:ext cx="145274" cy="140748"/>
            <a:chOff x="3829100" y="1124075"/>
            <a:chExt cx="60175" cy="58300"/>
          </a:xfrm>
        </p:grpSpPr>
        <p:sp>
          <p:nvSpPr>
            <p:cNvPr id="8339" name="Google Shape;8339;p24"/>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24"/>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24"/>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2" name="Google Shape;8342;p24"/>
          <p:cNvGrpSpPr/>
          <p:nvPr/>
        </p:nvGrpSpPr>
        <p:grpSpPr>
          <a:xfrm>
            <a:off x="5497369" y="4887067"/>
            <a:ext cx="145274" cy="140748"/>
            <a:chOff x="3829100" y="1124075"/>
            <a:chExt cx="60175" cy="58300"/>
          </a:xfrm>
        </p:grpSpPr>
        <p:sp>
          <p:nvSpPr>
            <p:cNvPr id="8343" name="Google Shape;8343;p24"/>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24"/>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24"/>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6" name="Google Shape;8346;p24"/>
          <p:cNvGrpSpPr/>
          <p:nvPr/>
        </p:nvGrpSpPr>
        <p:grpSpPr>
          <a:xfrm rot="-10378592">
            <a:off x="2669490" y="4767760"/>
            <a:ext cx="255726" cy="239068"/>
            <a:chOff x="3829100" y="1083350"/>
            <a:chExt cx="105925" cy="99025"/>
          </a:xfrm>
        </p:grpSpPr>
        <p:sp>
          <p:nvSpPr>
            <p:cNvPr id="8347" name="Google Shape;8347;p24"/>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24"/>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24"/>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24"/>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24"/>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24"/>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3" name="Google Shape;8353;p24"/>
          <p:cNvGrpSpPr/>
          <p:nvPr/>
        </p:nvGrpSpPr>
        <p:grpSpPr>
          <a:xfrm rot="-3198458">
            <a:off x="8768542" y="1487868"/>
            <a:ext cx="255719" cy="239061"/>
            <a:chOff x="3829100" y="1083350"/>
            <a:chExt cx="105925" cy="99025"/>
          </a:xfrm>
        </p:grpSpPr>
        <p:sp>
          <p:nvSpPr>
            <p:cNvPr id="8354" name="Google Shape;8354;p24"/>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24"/>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24"/>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24"/>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24"/>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24"/>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360"/>
        <p:cNvGrpSpPr/>
        <p:nvPr/>
      </p:nvGrpSpPr>
      <p:grpSpPr>
        <a:xfrm>
          <a:off x="0" y="0"/>
          <a:ext cx="0" cy="0"/>
          <a:chOff x="0" y="0"/>
          <a:chExt cx="0" cy="0"/>
        </a:xfrm>
      </p:grpSpPr>
      <p:grpSp>
        <p:nvGrpSpPr>
          <p:cNvPr id="8361" name="Google Shape;8361;p25"/>
          <p:cNvGrpSpPr/>
          <p:nvPr/>
        </p:nvGrpSpPr>
        <p:grpSpPr>
          <a:xfrm rot="809511" flipH="1">
            <a:off x="-245940" y="2077167"/>
            <a:ext cx="740204" cy="2423947"/>
            <a:chOff x="4350500" y="1896950"/>
            <a:chExt cx="645829" cy="2114898"/>
          </a:xfrm>
        </p:grpSpPr>
        <p:sp>
          <p:nvSpPr>
            <p:cNvPr id="8362" name="Google Shape;8362;p25"/>
            <p:cNvSpPr/>
            <p:nvPr/>
          </p:nvSpPr>
          <p:spPr>
            <a:xfrm>
              <a:off x="4633966" y="2330501"/>
              <a:ext cx="99457" cy="150599"/>
            </a:xfrm>
            <a:custGeom>
              <a:avLst/>
              <a:gdLst/>
              <a:ahLst/>
              <a:cxnLst/>
              <a:rect l="l" t="t" r="r" b="b"/>
              <a:pathLst>
                <a:path w="1161" h="1758" extrusionOk="0">
                  <a:moveTo>
                    <a:pt x="81" y="0"/>
                  </a:moveTo>
                  <a:cubicBezTo>
                    <a:pt x="63" y="45"/>
                    <a:pt x="28" y="90"/>
                    <a:pt x="1" y="134"/>
                  </a:cubicBezTo>
                  <a:cubicBezTo>
                    <a:pt x="117" y="241"/>
                    <a:pt x="233" y="357"/>
                    <a:pt x="358" y="491"/>
                  </a:cubicBezTo>
                  <a:cubicBezTo>
                    <a:pt x="492" y="625"/>
                    <a:pt x="625" y="759"/>
                    <a:pt x="750" y="901"/>
                  </a:cubicBezTo>
                  <a:lnTo>
                    <a:pt x="750" y="910"/>
                  </a:lnTo>
                  <a:cubicBezTo>
                    <a:pt x="964" y="1160"/>
                    <a:pt x="1098" y="1446"/>
                    <a:pt x="1161" y="1758"/>
                  </a:cubicBezTo>
                  <a:cubicBezTo>
                    <a:pt x="1071" y="1285"/>
                    <a:pt x="982" y="857"/>
                    <a:pt x="982" y="857"/>
                  </a:cubicBezTo>
                  <a:cubicBezTo>
                    <a:pt x="955" y="830"/>
                    <a:pt x="929" y="794"/>
                    <a:pt x="902" y="768"/>
                  </a:cubicBezTo>
                  <a:cubicBezTo>
                    <a:pt x="768" y="625"/>
                    <a:pt x="625" y="491"/>
                    <a:pt x="483" y="357"/>
                  </a:cubicBezTo>
                  <a:cubicBezTo>
                    <a:pt x="358" y="232"/>
                    <a:pt x="224" y="116"/>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25"/>
            <p:cNvSpPr/>
            <p:nvPr/>
          </p:nvSpPr>
          <p:spPr>
            <a:xfrm>
              <a:off x="4740962" y="2078903"/>
              <a:ext cx="191204" cy="185208"/>
            </a:xfrm>
            <a:custGeom>
              <a:avLst/>
              <a:gdLst/>
              <a:ahLst/>
              <a:cxnLst/>
              <a:rect l="l" t="t" r="r" b="b"/>
              <a:pathLst>
                <a:path w="2232" h="2162" extrusionOk="0">
                  <a:moveTo>
                    <a:pt x="1113" y="0"/>
                  </a:moveTo>
                  <a:cubicBezTo>
                    <a:pt x="544" y="0"/>
                    <a:pt x="71" y="444"/>
                    <a:pt x="36" y="1019"/>
                  </a:cubicBezTo>
                  <a:cubicBezTo>
                    <a:pt x="1" y="1581"/>
                    <a:pt x="411" y="2072"/>
                    <a:pt x="964" y="2152"/>
                  </a:cubicBezTo>
                  <a:cubicBezTo>
                    <a:pt x="1000" y="2161"/>
                    <a:pt x="1027" y="2161"/>
                    <a:pt x="1053" y="2161"/>
                  </a:cubicBezTo>
                  <a:lnTo>
                    <a:pt x="1134" y="2161"/>
                  </a:lnTo>
                  <a:cubicBezTo>
                    <a:pt x="1696" y="2152"/>
                    <a:pt x="2169" y="1715"/>
                    <a:pt x="2195" y="1144"/>
                  </a:cubicBezTo>
                  <a:cubicBezTo>
                    <a:pt x="2231" y="547"/>
                    <a:pt x="1776" y="38"/>
                    <a:pt x="1178" y="2"/>
                  </a:cubicBezTo>
                  <a:cubicBezTo>
                    <a:pt x="1156" y="1"/>
                    <a:pt x="1134" y="0"/>
                    <a:pt x="1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25"/>
            <p:cNvSpPr/>
            <p:nvPr/>
          </p:nvSpPr>
          <p:spPr>
            <a:xfrm>
              <a:off x="4465891" y="1903889"/>
              <a:ext cx="232409" cy="225813"/>
            </a:xfrm>
            <a:custGeom>
              <a:avLst/>
              <a:gdLst/>
              <a:ahLst/>
              <a:cxnLst/>
              <a:rect l="l" t="t" r="r" b="b"/>
              <a:pathLst>
                <a:path w="2713" h="2636" extrusionOk="0">
                  <a:moveTo>
                    <a:pt x="1354" y="0"/>
                  </a:moveTo>
                  <a:cubicBezTo>
                    <a:pt x="659" y="0"/>
                    <a:pt x="79" y="539"/>
                    <a:pt x="45" y="1243"/>
                  </a:cubicBezTo>
                  <a:cubicBezTo>
                    <a:pt x="0" y="1965"/>
                    <a:pt x="553" y="2590"/>
                    <a:pt x="1276" y="2634"/>
                  </a:cubicBezTo>
                  <a:cubicBezTo>
                    <a:pt x="1297" y="2635"/>
                    <a:pt x="1319" y="2636"/>
                    <a:pt x="1340" y="2636"/>
                  </a:cubicBezTo>
                  <a:cubicBezTo>
                    <a:pt x="1533" y="2636"/>
                    <a:pt x="1722" y="2599"/>
                    <a:pt x="1883" y="2527"/>
                  </a:cubicBezTo>
                  <a:cubicBezTo>
                    <a:pt x="1918" y="2509"/>
                    <a:pt x="1963" y="2491"/>
                    <a:pt x="1999" y="2474"/>
                  </a:cubicBezTo>
                  <a:cubicBezTo>
                    <a:pt x="2373" y="2260"/>
                    <a:pt x="2641" y="1858"/>
                    <a:pt x="2677" y="1394"/>
                  </a:cubicBezTo>
                  <a:cubicBezTo>
                    <a:pt x="2712" y="663"/>
                    <a:pt x="2159" y="38"/>
                    <a:pt x="1437" y="3"/>
                  </a:cubicBezTo>
                  <a:cubicBezTo>
                    <a:pt x="1409" y="1"/>
                    <a:pt x="1381"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25"/>
            <p:cNvSpPr/>
            <p:nvPr/>
          </p:nvSpPr>
          <p:spPr>
            <a:xfrm>
              <a:off x="4479597" y="2212712"/>
              <a:ext cx="172786" cy="162421"/>
            </a:xfrm>
            <a:custGeom>
              <a:avLst/>
              <a:gdLst/>
              <a:ahLst/>
              <a:cxnLst/>
              <a:rect l="l" t="t" r="r" b="b"/>
              <a:pathLst>
                <a:path w="2017" h="1896" extrusionOk="0">
                  <a:moveTo>
                    <a:pt x="1011" y="0"/>
                  </a:moveTo>
                  <a:cubicBezTo>
                    <a:pt x="498" y="0"/>
                    <a:pt x="62" y="384"/>
                    <a:pt x="28" y="894"/>
                  </a:cubicBezTo>
                  <a:cubicBezTo>
                    <a:pt x="1" y="1411"/>
                    <a:pt x="411" y="1866"/>
                    <a:pt x="955" y="1893"/>
                  </a:cubicBezTo>
                  <a:cubicBezTo>
                    <a:pt x="980" y="1895"/>
                    <a:pt x="1005" y="1896"/>
                    <a:pt x="1029" y="1896"/>
                  </a:cubicBezTo>
                  <a:cubicBezTo>
                    <a:pt x="1340" y="1896"/>
                    <a:pt x="1629" y="1741"/>
                    <a:pt x="1803" y="1509"/>
                  </a:cubicBezTo>
                  <a:cubicBezTo>
                    <a:pt x="1830" y="1465"/>
                    <a:pt x="1865" y="1420"/>
                    <a:pt x="1883" y="1375"/>
                  </a:cubicBezTo>
                  <a:cubicBezTo>
                    <a:pt x="1946" y="1268"/>
                    <a:pt x="1981" y="1143"/>
                    <a:pt x="1990" y="1010"/>
                  </a:cubicBezTo>
                  <a:cubicBezTo>
                    <a:pt x="2017" y="483"/>
                    <a:pt x="1607" y="37"/>
                    <a:pt x="1062" y="2"/>
                  </a:cubicBezTo>
                  <a:cubicBezTo>
                    <a:pt x="1045" y="1"/>
                    <a:pt x="1028" y="0"/>
                    <a:pt x="1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25"/>
            <p:cNvSpPr/>
            <p:nvPr/>
          </p:nvSpPr>
          <p:spPr>
            <a:xfrm>
              <a:off x="4842646" y="2802002"/>
              <a:ext cx="141433" cy="137749"/>
            </a:xfrm>
            <a:custGeom>
              <a:avLst/>
              <a:gdLst/>
              <a:ahLst/>
              <a:cxnLst/>
              <a:rect l="l" t="t" r="r" b="b"/>
              <a:pathLst>
                <a:path w="1651" h="1608" extrusionOk="0">
                  <a:moveTo>
                    <a:pt x="831" y="0"/>
                  </a:moveTo>
                  <a:cubicBezTo>
                    <a:pt x="400" y="0"/>
                    <a:pt x="44" y="324"/>
                    <a:pt x="18" y="759"/>
                  </a:cubicBezTo>
                  <a:cubicBezTo>
                    <a:pt x="0" y="1080"/>
                    <a:pt x="170" y="1366"/>
                    <a:pt x="429" y="1508"/>
                  </a:cubicBezTo>
                  <a:cubicBezTo>
                    <a:pt x="464" y="1535"/>
                    <a:pt x="518" y="1553"/>
                    <a:pt x="562" y="1571"/>
                  </a:cubicBezTo>
                  <a:cubicBezTo>
                    <a:pt x="625" y="1589"/>
                    <a:pt x="696" y="1606"/>
                    <a:pt x="776" y="1606"/>
                  </a:cubicBezTo>
                  <a:cubicBezTo>
                    <a:pt x="793" y="1607"/>
                    <a:pt x="809" y="1608"/>
                    <a:pt x="825" y="1608"/>
                  </a:cubicBezTo>
                  <a:cubicBezTo>
                    <a:pt x="1242" y="1608"/>
                    <a:pt x="1598" y="1278"/>
                    <a:pt x="1624" y="857"/>
                  </a:cubicBezTo>
                  <a:cubicBezTo>
                    <a:pt x="1651" y="411"/>
                    <a:pt x="1312" y="27"/>
                    <a:pt x="866" y="1"/>
                  </a:cubicBezTo>
                  <a:cubicBezTo>
                    <a:pt x="854" y="0"/>
                    <a:pt x="843" y="0"/>
                    <a:pt x="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25"/>
            <p:cNvSpPr/>
            <p:nvPr/>
          </p:nvSpPr>
          <p:spPr>
            <a:xfrm>
              <a:off x="4472744" y="2671191"/>
              <a:ext cx="197286" cy="185379"/>
            </a:xfrm>
            <a:custGeom>
              <a:avLst/>
              <a:gdLst/>
              <a:ahLst/>
              <a:cxnLst/>
              <a:rect l="l" t="t" r="r" b="b"/>
              <a:pathLst>
                <a:path w="2303" h="2164" extrusionOk="0">
                  <a:moveTo>
                    <a:pt x="1146" y="0"/>
                  </a:moveTo>
                  <a:cubicBezTo>
                    <a:pt x="560" y="0"/>
                    <a:pt x="71" y="444"/>
                    <a:pt x="36" y="1019"/>
                  </a:cubicBezTo>
                  <a:cubicBezTo>
                    <a:pt x="1" y="1617"/>
                    <a:pt x="473" y="2125"/>
                    <a:pt x="1089" y="2161"/>
                  </a:cubicBezTo>
                  <a:cubicBezTo>
                    <a:pt x="1114" y="2163"/>
                    <a:pt x="1140" y="2164"/>
                    <a:pt x="1165" y="2164"/>
                  </a:cubicBezTo>
                  <a:cubicBezTo>
                    <a:pt x="1411" y="2164"/>
                    <a:pt x="1634" y="2085"/>
                    <a:pt x="1820" y="1947"/>
                  </a:cubicBezTo>
                  <a:cubicBezTo>
                    <a:pt x="1856" y="1929"/>
                    <a:pt x="1883" y="1902"/>
                    <a:pt x="1910" y="1885"/>
                  </a:cubicBezTo>
                  <a:cubicBezTo>
                    <a:pt x="2115" y="1697"/>
                    <a:pt x="2249" y="1438"/>
                    <a:pt x="2266" y="1153"/>
                  </a:cubicBezTo>
                  <a:cubicBezTo>
                    <a:pt x="2302" y="555"/>
                    <a:pt x="1829" y="38"/>
                    <a:pt x="1214" y="2"/>
                  </a:cubicBezTo>
                  <a:cubicBezTo>
                    <a:pt x="1191" y="1"/>
                    <a:pt x="1169"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25"/>
            <p:cNvSpPr/>
            <p:nvPr/>
          </p:nvSpPr>
          <p:spPr>
            <a:xfrm>
              <a:off x="4628655" y="2832584"/>
              <a:ext cx="128497" cy="276698"/>
            </a:xfrm>
            <a:custGeom>
              <a:avLst/>
              <a:gdLst/>
              <a:ahLst/>
              <a:cxnLst/>
              <a:rect l="l" t="t" r="r" b="b"/>
              <a:pathLst>
                <a:path w="1500" h="3230" extrusionOk="0">
                  <a:moveTo>
                    <a:pt x="90" y="1"/>
                  </a:moveTo>
                  <a:cubicBezTo>
                    <a:pt x="63" y="18"/>
                    <a:pt x="36" y="45"/>
                    <a:pt x="0" y="63"/>
                  </a:cubicBezTo>
                  <a:cubicBezTo>
                    <a:pt x="125" y="241"/>
                    <a:pt x="250" y="411"/>
                    <a:pt x="366" y="589"/>
                  </a:cubicBezTo>
                  <a:cubicBezTo>
                    <a:pt x="580" y="928"/>
                    <a:pt x="785" y="1276"/>
                    <a:pt x="964" y="1624"/>
                  </a:cubicBezTo>
                  <a:lnTo>
                    <a:pt x="973" y="1633"/>
                  </a:lnTo>
                  <a:cubicBezTo>
                    <a:pt x="1223" y="2124"/>
                    <a:pt x="1321" y="2677"/>
                    <a:pt x="1258" y="3230"/>
                  </a:cubicBezTo>
                  <a:cubicBezTo>
                    <a:pt x="1285" y="3114"/>
                    <a:pt x="1455" y="2231"/>
                    <a:pt x="1499" y="1374"/>
                  </a:cubicBezTo>
                  <a:lnTo>
                    <a:pt x="1499" y="1374"/>
                  </a:lnTo>
                  <a:cubicBezTo>
                    <a:pt x="1476" y="1558"/>
                    <a:pt x="1435" y="1689"/>
                    <a:pt x="1363" y="1689"/>
                  </a:cubicBezTo>
                  <a:cubicBezTo>
                    <a:pt x="1324" y="1689"/>
                    <a:pt x="1274" y="1649"/>
                    <a:pt x="1214" y="1553"/>
                  </a:cubicBezTo>
                  <a:cubicBezTo>
                    <a:pt x="964" y="1178"/>
                    <a:pt x="705" y="848"/>
                    <a:pt x="473" y="518"/>
                  </a:cubicBezTo>
                  <a:cubicBezTo>
                    <a:pt x="348" y="340"/>
                    <a:pt x="223" y="170"/>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25"/>
            <p:cNvSpPr/>
            <p:nvPr/>
          </p:nvSpPr>
          <p:spPr>
            <a:xfrm>
              <a:off x="4808209" y="3193920"/>
              <a:ext cx="182723" cy="178440"/>
            </a:xfrm>
            <a:custGeom>
              <a:avLst/>
              <a:gdLst/>
              <a:ahLst/>
              <a:cxnLst/>
              <a:rect l="l" t="t" r="r" b="b"/>
              <a:pathLst>
                <a:path w="2133" h="2083" extrusionOk="0">
                  <a:moveTo>
                    <a:pt x="1060" y="0"/>
                  </a:moveTo>
                  <a:cubicBezTo>
                    <a:pt x="517" y="0"/>
                    <a:pt x="62" y="426"/>
                    <a:pt x="28" y="983"/>
                  </a:cubicBezTo>
                  <a:cubicBezTo>
                    <a:pt x="1" y="1367"/>
                    <a:pt x="188" y="1715"/>
                    <a:pt x="492" y="1911"/>
                  </a:cubicBezTo>
                  <a:cubicBezTo>
                    <a:pt x="527" y="1938"/>
                    <a:pt x="572" y="1956"/>
                    <a:pt x="607" y="1983"/>
                  </a:cubicBezTo>
                  <a:cubicBezTo>
                    <a:pt x="732" y="2036"/>
                    <a:pt x="866" y="2072"/>
                    <a:pt x="1000" y="2081"/>
                  </a:cubicBezTo>
                  <a:cubicBezTo>
                    <a:pt x="1022" y="2082"/>
                    <a:pt x="1044" y="2083"/>
                    <a:pt x="1066" y="2083"/>
                  </a:cubicBezTo>
                  <a:cubicBezTo>
                    <a:pt x="1617" y="2083"/>
                    <a:pt x="2072" y="1657"/>
                    <a:pt x="2106" y="1099"/>
                  </a:cubicBezTo>
                  <a:cubicBezTo>
                    <a:pt x="2133" y="529"/>
                    <a:pt x="1696" y="38"/>
                    <a:pt x="1125" y="2"/>
                  </a:cubicBezTo>
                  <a:cubicBezTo>
                    <a:pt x="1103" y="1"/>
                    <a:pt x="1081" y="0"/>
                    <a:pt x="1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25"/>
            <p:cNvSpPr/>
            <p:nvPr/>
          </p:nvSpPr>
          <p:spPr>
            <a:xfrm>
              <a:off x="4352642" y="2115739"/>
              <a:ext cx="538233" cy="1889170"/>
            </a:xfrm>
            <a:custGeom>
              <a:avLst/>
              <a:gdLst/>
              <a:ahLst/>
              <a:cxnLst/>
              <a:rect l="l" t="t" r="r" b="b"/>
              <a:pathLst>
                <a:path w="6283" h="22053" extrusionOk="0">
                  <a:moveTo>
                    <a:pt x="3321" y="1"/>
                  </a:moveTo>
                  <a:cubicBezTo>
                    <a:pt x="3285" y="18"/>
                    <a:pt x="3240" y="36"/>
                    <a:pt x="3205" y="54"/>
                  </a:cubicBezTo>
                  <a:cubicBezTo>
                    <a:pt x="3561" y="893"/>
                    <a:pt x="3856" y="1767"/>
                    <a:pt x="4088" y="2650"/>
                  </a:cubicBezTo>
                  <a:cubicBezTo>
                    <a:pt x="4159" y="2891"/>
                    <a:pt x="4213" y="3123"/>
                    <a:pt x="4266" y="3364"/>
                  </a:cubicBezTo>
                  <a:cubicBezTo>
                    <a:pt x="4266" y="3364"/>
                    <a:pt x="4355" y="3792"/>
                    <a:pt x="4445" y="4265"/>
                  </a:cubicBezTo>
                  <a:cubicBezTo>
                    <a:pt x="4462" y="4381"/>
                    <a:pt x="4489" y="4497"/>
                    <a:pt x="4507" y="4622"/>
                  </a:cubicBezTo>
                  <a:cubicBezTo>
                    <a:pt x="4507" y="4631"/>
                    <a:pt x="4507" y="4640"/>
                    <a:pt x="4516" y="4648"/>
                  </a:cubicBezTo>
                  <a:cubicBezTo>
                    <a:pt x="4739" y="6058"/>
                    <a:pt x="4810" y="7494"/>
                    <a:pt x="4757" y="8922"/>
                  </a:cubicBezTo>
                  <a:cubicBezTo>
                    <a:pt x="4748" y="9154"/>
                    <a:pt x="4748" y="9475"/>
                    <a:pt x="4721" y="9716"/>
                  </a:cubicBezTo>
                  <a:cubicBezTo>
                    <a:pt x="4721" y="9725"/>
                    <a:pt x="4721" y="9733"/>
                    <a:pt x="4721" y="9742"/>
                  </a:cubicBezTo>
                  <a:cubicBezTo>
                    <a:pt x="4677" y="10599"/>
                    <a:pt x="4507" y="11482"/>
                    <a:pt x="4480" y="11598"/>
                  </a:cubicBezTo>
                  <a:cubicBezTo>
                    <a:pt x="4480" y="11598"/>
                    <a:pt x="4480" y="11607"/>
                    <a:pt x="4480" y="11607"/>
                  </a:cubicBezTo>
                  <a:cubicBezTo>
                    <a:pt x="4480" y="11643"/>
                    <a:pt x="4471" y="11669"/>
                    <a:pt x="4471" y="11705"/>
                  </a:cubicBezTo>
                  <a:cubicBezTo>
                    <a:pt x="4454" y="11821"/>
                    <a:pt x="4427" y="11946"/>
                    <a:pt x="4409" y="12062"/>
                  </a:cubicBezTo>
                  <a:cubicBezTo>
                    <a:pt x="4364" y="12321"/>
                    <a:pt x="4311" y="12579"/>
                    <a:pt x="4257" y="12838"/>
                  </a:cubicBezTo>
                  <a:lnTo>
                    <a:pt x="4177" y="13222"/>
                  </a:lnTo>
                  <a:cubicBezTo>
                    <a:pt x="4150" y="13355"/>
                    <a:pt x="4115" y="13480"/>
                    <a:pt x="4088" y="13605"/>
                  </a:cubicBezTo>
                  <a:lnTo>
                    <a:pt x="3909" y="14372"/>
                  </a:lnTo>
                  <a:cubicBezTo>
                    <a:pt x="3847" y="14631"/>
                    <a:pt x="3767" y="14881"/>
                    <a:pt x="3695" y="15140"/>
                  </a:cubicBezTo>
                  <a:cubicBezTo>
                    <a:pt x="3570" y="15612"/>
                    <a:pt x="3419" y="16076"/>
                    <a:pt x="3267" y="16540"/>
                  </a:cubicBezTo>
                  <a:cubicBezTo>
                    <a:pt x="3231" y="16674"/>
                    <a:pt x="3124" y="17182"/>
                    <a:pt x="2741" y="18048"/>
                  </a:cubicBezTo>
                  <a:lnTo>
                    <a:pt x="2732" y="18048"/>
                  </a:lnTo>
                  <a:cubicBezTo>
                    <a:pt x="2723" y="18083"/>
                    <a:pt x="2714" y="18110"/>
                    <a:pt x="2705" y="18146"/>
                  </a:cubicBezTo>
                  <a:cubicBezTo>
                    <a:pt x="2705" y="18146"/>
                    <a:pt x="2705" y="18146"/>
                    <a:pt x="2696" y="18155"/>
                  </a:cubicBezTo>
                  <a:cubicBezTo>
                    <a:pt x="2696" y="18155"/>
                    <a:pt x="2696" y="18155"/>
                    <a:pt x="2696" y="18164"/>
                  </a:cubicBezTo>
                  <a:cubicBezTo>
                    <a:pt x="2669" y="18217"/>
                    <a:pt x="2580" y="18414"/>
                    <a:pt x="2428" y="18699"/>
                  </a:cubicBezTo>
                  <a:cubicBezTo>
                    <a:pt x="2107" y="19297"/>
                    <a:pt x="1501" y="20296"/>
                    <a:pt x="582" y="21286"/>
                  </a:cubicBezTo>
                  <a:cubicBezTo>
                    <a:pt x="59" y="21847"/>
                    <a:pt x="1" y="22053"/>
                    <a:pt x="294" y="22053"/>
                  </a:cubicBezTo>
                  <a:cubicBezTo>
                    <a:pt x="411" y="22053"/>
                    <a:pt x="583" y="22020"/>
                    <a:pt x="805" y="21964"/>
                  </a:cubicBezTo>
                  <a:cubicBezTo>
                    <a:pt x="1171" y="21866"/>
                    <a:pt x="2045" y="20492"/>
                    <a:pt x="2857" y="19190"/>
                  </a:cubicBezTo>
                  <a:cubicBezTo>
                    <a:pt x="2857" y="19190"/>
                    <a:pt x="2857" y="19190"/>
                    <a:pt x="2866" y="19181"/>
                  </a:cubicBezTo>
                  <a:cubicBezTo>
                    <a:pt x="3303" y="18476"/>
                    <a:pt x="3722" y="17798"/>
                    <a:pt x="4034" y="17361"/>
                  </a:cubicBezTo>
                  <a:cubicBezTo>
                    <a:pt x="4445" y="16790"/>
                    <a:pt x="4891" y="16210"/>
                    <a:pt x="5239" y="15684"/>
                  </a:cubicBezTo>
                  <a:cubicBezTo>
                    <a:pt x="5417" y="15425"/>
                    <a:pt x="5578" y="15157"/>
                    <a:pt x="5747" y="14890"/>
                  </a:cubicBezTo>
                  <a:lnTo>
                    <a:pt x="5925" y="14569"/>
                  </a:lnTo>
                  <a:cubicBezTo>
                    <a:pt x="5890" y="14542"/>
                    <a:pt x="5845" y="14524"/>
                    <a:pt x="5810" y="14497"/>
                  </a:cubicBezTo>
                  <a:lnTo>
                    <a:pt x="5622" y="14809"/>
                  </a:lnTo>
                  <a:cubicBezTo>
                    <a:pt x="5444" y="15068"/>
                    <a:pt x="5283" y="15336"/>
                    <a:pt x="5096" y="15586"/>
                  </a:cubicBezTo>
                  <a:cubicBezTo>
                    <a:pt x="4730" y="16094"/>
                    <a:pt x="4364" y="16540"/>
                    <a:pt x="3918" y="16986"/>
                  </a:cubicBezTo>
                  <a:cubicBezTo>
                    <a:pt x="3890" y="17014"/>
                    <a:pt x="3866" y="17028"/>
                    <a:pt x="3846" y="17028"/>
                  </a:cubicBezTo>
                  <a:cubicBezTo>
                    <a:pt x="3679" y="17028"/>
                    <a:pt x="3806" y="16076"/>
                    <a:pt x="4061" y="15247"/>
                  </a:cubicBezTo>
                  <a:cubicBezTo>
                    <a:pt x="4204" y="14747"/>
                    <a:pt x="4293" y="14435"/>
                    <a:pt x="4427" y="13891"/>
                  </a:cubicBezTo>
                  <a:cubicBezTo>
                    <a:pt x="4659" y="12963"/>
                    <a:pt x="4998" y="12071"/>
                    <a:pt x="5462" y="11232"/>
                  </a:cubicBezTo>
                  <a:cubicBezTo>
                    <a:pt x="5515" y="11152"/>
                    <a:pt x="5560" y="11072"/>
                    <a:pt x="5604" y="10991"/>
                  </a:cubicBezTo>
                  <a:cubicBezTo>
                    <a:pt x="5854" y="10527"/>
                    <a:pt x="6077" y="10055"/>
                    <a:pt x="6282" y="9582"/>
                  </a:cubicBezTo>
                  <a:cubicBezTo>
                    <a:pt x="6238" y="9564"/>
                    <a:pt x="6184" y="9546"/>
                    <a:pt x="6149" y="9519"/>
                  </a:cubicBezTo>
                  <a:cubicBezTo>
                    <a:pt x="5925" y="9956"/>
                    <a:pt x="5702" y="10313"/>
                    <a:pt x="5435" y="10759"/>
                  </a:cubicBezTo>
                  <a:cubicBezTo>
                    <a:pt x="5312" y="10958"/>
                    <a:pt x="5223" y="11042"/>
                    <a:pt x="5159" y="11042"/>
                  </a:cubicBezTo>
                  <a:cubicBezTo>
                    <a:pt x="4907" y="11042"/>
                    <a:pt x="5046" y="9728"/>
                    <a:pt x="5060" y="8931"/>
                  </a:cubicBezTo>
                  <a:cubicBezTo>
                    <a:pt x="5087" y="7887"/>
                    <a:pt x="5096" y="6781"/>
                    <a:pt x="5060" y="5978"/>
                  </a:cubicBezTo>
                  <a:cubicBezTo>
                    <a:pt x="5060" y="5086"/>
                    <a:pt x="5283" y="4140"/>
                    <a:pt x="5283" y="4140"/>
                  </a:cubicBezTo>
                  <a:cubicBezTo>
                    <a:pt x="5319" y="3988"/>
                    <a:pt x="5346" y="3837"/>
                    <a:pt x="5381" y="3676"/>
                  </a:cubicBezTo>
                  <a:cubicBezTo>
                    <a:pt x="5506" y="3061"/>
                    <a:pt x="5595" y="2436"/>
                    <a:pt x="5658" y="1803"/>
                  </a:cubicBezTo>
                  <a:cubicBezTo>
                    <a:pt x="5667" y="1776"/>
                    <a:pt x="5667" y="1758"/>
                    <a:pt x="5667" y="1731"/>
                  </a:cubicBezTo>
                  <a:lnTo>
                    <a:pt x="5586" y="1731"/>
                  </a:lnTo>
                  <a:cubicBezTo>
                    <a:pt x="5560" y="1731"/>
                    <a:pt x="5533" y="1731"/>
                    <a:pt x="5497" y="1722"/>
                  </a:cubicBezTo>
                  <a:cubicBezTo>
                    <a:pt x="5497" y="1740"/>
                    <a:pt x="5497" y="1767"/>
                    <a:pt x="5488" y="1785"/>
                  </a:cubicBezTo>
                  <a:cubicBezTo>
                    <a:pt x="5417" y="2400"/>
                    <a:pt x="5256" y="3007"/>
                    <a:pt x="5149" y="3623"/>
                  </a:cubicBezTo>
                  <a:cubicBezTo>
                    <a:pt x="5057" y="4160"/>
                    <a:pt x="4961" y="4336"/>
                    <a:pt x="4874" y="4336"/>
                  </a:cubicBezTo>
                  <a:cubicBezTo>
                    <a:pt x="4740" y="4336"/>
                    <a:pt x="4627" y="3927"/>
                    <a:pt x="4578" y="3765"/>
                  </a:cubicBezTo>
                  <a:cubicBezTo>
                    <a:pt x="4578" y="3765"/>
                    <a:pt x="4382" y="2971"/>
                    <a:pt x="4275" y="2597"/>
                  </a:cubicBezTo>
                  <a:cubicBezTo>
                    <a:pt x="4016" y="1713"/>
                    <a:pt x="3695" y="839"/>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25"/>
            <p:cNvSpPr/>
            <p:nvPr/>
          </p:nvSpPr>
          <p:spPr>
            <a:xfrm>
              <a:off x="4517804" y="3265878"/>
              <a:ext cx="114791" cy="395944"/>
            </a:xfrm>
            <a:custGeom>
              <a:avLst/>
              <a:gdLst/>
              <a:ahLst/>
              <a:cxnLst/>
              <a:rect l="l" t="t" r="r" b="b"/>
              <a:pathLst>
                <a:path w="1340" h="4622" extrusionOk="0">
                  <a:moveTo>
                    <a:pt x="72" y="1"/>
                  </a:moveTo>
                  <a:cubicBezTo>
                    <a:pt x="54" y="10"/>
                    <a:pt x="28" y="28"/>
                    <a:pt x="1" y="36"/>
                  </a:cubicBezTo>
                  <a:cubicBezTo>
                    <a:pt x="45" y="117"/>
                    <a:pt x="81" y="197"/>
                    <a:pt x="117" y="277"/>
                  </a:cubicBezTo>
                  <a:cubicBezTo>
                    <a:pt x="206" y="465"/>
                    <a:pt x="295" y="643"/>
                    <a:pt x="367" y="830"/>
                  </a:cubicBezTo>
                  <a:cubicBezTo>
                    <a:pt x="456" y="1018"/>
                    <a:pt x="527" y="1205"/>
                    <a:pt x="599" y="1392"/>
                  </a:cubicBezTo>
                  <a:cubicBezTo>
                    <a:pt x="741" y="1767"/>
                    <a:pt x="866" y="2151"/>
                    <a:pt x="973" y="2543"/>
                  </a:cubicBezTo>
                  <a:lnTo>
                    <a:pt x="973" y="2552"/>
                  </a:lnTo>
                  <a:cubicBezTo>
                    <a:pt x="1134" y="3159"/>
                    <a:pt x="1107" y="3810"/>
                    <a:pt x="893" y="4399"/>
                  </a:cubicBezTo>
                  <a:cubicBezTo>
                    <a:pt x="866" y="4470"/>
                    <a:pt x="839" y="4550"/>
                    <a:pt x="813" y="4622"/>
                  </a:cubicBezTo>
                  <a:cubicBezTo>
                    <a:pt x="1196" y="3756"/>
                    <a:pt x="1303" y="3248"/>
                    <a:pt x="1339" y="3114"/>
                  </a:cubicBezTo>
                  <a:cubicBezTo>
                    <a:pt x="1339" y="3096"/>
                    <a:pt x="1339" y="3087"/>
                    <a:pt x="1330" y="3078"/>
                  </a:cubicBezTo>
                  <a:cubicBezTo>
                    <a:pt x="1286" y="2882"/>
                    <a:pt x="1232" y="2677"/>
                    <a:pt x="1170" y="2481"/>
                  </a:cubicBezTo>
                  <a:cubicBezTo>
                    <a:pt x="1045" y="2088"/>
                    <a:pt x="902" y="1714"/>
                    <a:pt x="741" y="1339"/>
                  </a:cubicBezTo>
                  <a:cubicBezTo>
                    <a:pt x="581" y="964"/>
                    <a:pt x="393" y="598"/>
                    <a:pt x="206" y="242"/>
                  </a:cubicBezTo>
                  <a:cubicBezTo>
                    <a:pt x="161" y="152"/>
                    <a:pt x="117" y="81"/>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25"/>
            <p:cNvSpPr/>
            <p:nvPr/>
          </p:nvSpPr>
          <p:spPr>
            <a:xfrm>
              <a:off x="4384852" y="3099088"/>
              <a:ext cx="185036" cy="179982"/>
            </a:xfrm>
            <a:custGeom>
              <a:avLst/>
              <a:gdLst/>
              <a:ahLst/>
              <a:cxnLst/>
              <a:rect l="l" t="t" r="r" b="b"/>
              <a:pathLst>
                <a:path w="2160" h="2101" extrusionOk="0">
                  <a:moveTo>
                    <a:pt x="1076" y="1"/>
                  </a:moveTo>
                  <a:cubicBezTo>
                    <a:pt x="525" y="1"/>
                    <a:pt x="62" y="427"/>
                    <a:pt x="27" y="984"/>
                  </a:cubicBezTo>
                  <a:cubicBezTo>
                    <a:pt x="1" y="1564"/>
                    <a:pt x="438" y="2064"/>
                    <a:pt x="1018" y="2099"/>
                  </a:cubicBezTo>
                  <a:cubicBezTo>
                    <a:pt x="1034" y="2100"/>
                    <a:pt x="1051" y="2101"/>
                    <a:pt x="1067" y="2101"/>
                  </a:cubicBezTo>
                  <a:cubicBezTo>
                    <a:pt x="1244" y="2101"/>
                    <a:pt x="1406" y="2057"/>
                    <a:pt x="1553" y="1983"/>
                  </a:cubicBezTo>
                  <a:cubicBezTo>
                    <a:pt x="1580" y="1975"/>
                    <a:pt x="1606" y="1957"/>
                    <a:pt x="1624" y="1948"/>
                  </a:cubicBezTo>
                  <a:cubicBezTo>
                    <a:pt x="1910" y="1769"/>
                    <a:pt x="2106" y="1466"/>
                    <a:pt x="2124" y="1109"/>
                  </a:cubicBezTo>
                  <a:cubicBezTo>
                    <a:pt x="2160" y="529"/>
                    <a:pt x="1722" y="30"/>
                    <a:pt x="1143" y="3"/>
                  </a:cubicBezTo>
                  <a:cubicBezTo>
                    <a:pt x="1120" y="2"/>
                    <a:pt x="109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25"/>
            <p:cNvSpPr/>
            <p:nvPr/>
          </p:nvSpPr>
          <p:spPr>
            <a:xfrm>
              <a:off x="4850270" y="3226130"/>
              <a:ext cx="87207" cy="69646"/>
            </a:xfrm>
            <a:custGeom>
              <a:avLst/>
              <a:gdLst/>
              <a:ahLst/>
              <a:cxnLst/>
              <a:rect l="l" t="t" r="r" b="b"/>
              <a:pathLst>
                <a:path w="1018" h="813" extrusionOk="0">
                  <a:moveTo>
                    <a:pt x="547" y="1"/>
                  </a:moveTo>
                  <a:cubicBezTo>
                    <a:pt x="494" y="1"/>
                    <a:pt x="439" y="9"/>
                    <a:pt x="384" y="28"/>
                  </a:cubicBezTo>
                  <a:cubicBezTo>
                    <a:pt x="143" y="99"/>
                    <a:pt x="1" y="331"/>
                    <a:pt x="63" y="545"/>
                  </a:cubicBezTo>
                  <a:cubicBezTo>
                    <a:pt x="118" y="711"/>
                    <a:pt x="281" y="813"/>
                    <a:pt x="463" y="813"/>
                  </a:cubicBezTo>
                  <a:cubicBezTo>
                    <a:pt x="516" y="813"/>
                    <a:pt x="571" y="804"/>
                    <a:pt x="625" y="786"/>
                  </a:cubicBezTo>
                  <a:cubicBezTo>
                    <a:pt x="875" y="706"/>
                    <a:pt x="1018" y="474"/>
                    <a:pt x="946" y="260"/>
                  </a:cubicBezTo>
                  <a:cubicBezTo>
                    <a:pt x="891" y="101"/>
                    <a:pt x="72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25"/>
            <p:cNvSpPr/>
            <p:nvPr/>
          </p:nvSpPr>
          <p:spPr>
            <a:xfrm>
              <a:off x="4428455" y="3122989"/>
              <a:ext cx="87207" cy="69646"/>
            </a:xfrm>
            <a:custGeom>
              <a:avLst/>
              <a:gdLst/>
              <a:ahLst/>
              <a:cxnLst/>
              <a:rect l="l" t="t" r="r" b="b"/>
              <a:pathLst>
                <a:path w="1018" h="813" extrusionOk="0">
                  <a:moveTo>
                    <a:pt x="546" y="1"/>
                  </a:moveTo>
                  <a:cubicBezTo>
                    <a:pt x="493" y="1"/>
                    <a:pt x="438" y="9"/>
                    <a:pt x="384" y="27"/>
                  </a:cubicBezTo>
                  <a:cubicBezTo>
                    <a:pt x="143" y="108"/>
                    <a:pt x="0" y="340"/>
                    <a:pt x="63" y="545"/>
                  </a:cubicBezTo>
                  <a:cubicBezTo>
                    <a:pt x="118" y="711"/>
                    <a:pt x="280" y="812"/>
                    <a:pt x="463" y="812"/>
                  </a:cubicBezTo>
                  <a:cubicBezTo>
                    <a:pt x="516" y="812"/>
                    <a:pt x="570" y="804"/>
                    <a:pt x="625" y="786"/>
                  </a:cubicBezTo>
                  <a:cubicBezTo>
                    <a:pt x="874" y="705"/>
                    <a:pt x="1017" y="473"/>
                    <a:pt x="946" y="268"/>
                  </a:cubicBezTo>
                  <a:cubicBezTo>
                    <a:pt x="890" y="102"/>
                    <a:pt x="728"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25"/>
            <p:cNvSpPr/>
            <p:nvPr/>
          </p:nvSpPr>
          <p:spPr>
            <a:xfrm>
              <a:off x="4512493" y="2698861"/>
              <a:ext cx="87207" cy="69646"/>
            </a:xfrm>
            <a:custGeom>
              <a:avLst/>
              <a:gdLst/>
              <a:ahLst/>
              <a:cxnLst/>
              <a:rect l="l" t="t" r="r" b="b"/>
              <a:pathLst>
                <a:path w="1018" h="813" extrusionOk="0">
                  <a:moveTo>
                    <a:pt x="551" y="0"/>
                  </a:moveTo>
                  <a:cubicBezTo>
                    <a:pt x="497" y="0"/>
                    <a:pt x="440" y="9"/>
                    <a:pt x="384" y="27"/>
                  </a:cubicBezTo>
                  <a:cubicBezTo>
                    <a:pt x="143" y="107"/>
                    <a:pt x="0" y="339"/>
                    <a:pt x="72" y="553"/>
                  </a:cubicBezTo>
                  <a:cubicBezTo>
                    <a:pt x="120" y="712"/>
                    <a:pt x="280" y="812"/>
                    <a:pt x="466" y="812"/>
                  </a:cubicBezTo>
                  <a:cubicBezTo>
                    <a:pt x="521" y="812"/>
                    <a:pt x="577" y="804"/>
                    <a:pt x="634" y="785"/>
                  </a:cubicBezTo>
                  <a:cubicBezTo>
                    <a:pt x="875" y="714"/>
                    <a:pt x="1017" y="482"/>
                    <a:pt x="946" y="268"/>
                  </a:cubicBezTo>
                  <a:cubicBezTo>
                    <a:pt x="898" y="102"/>
                    <a:pt x="737"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25"/>
            <p:cNvSpPr/>
            <p:nvPr/>
          </p:nvSpPr>
          <p:spPr>
            <a:xfrm>
              <a:off x="4874685" y="2817422"/>
              <a:ext cx="67418" cy="54140"/>
            </a:xfrm>
            <a:custGeom>
              <a:avLst/>
              <a:gdLst/>
              <a:ahLst/>
              <a:cxnLst/>
              <a:rect l="l" t="t" r="r" b="b"/>
              <a:pathLst>
                <a:path w="787" h="632" extrusionOk="0">
                  <a:moveTo>
                    <a:pt x="417" y="0"/>
                  </a:moveTo>
                  <a:cubicBezTo>
                    <a:pt x="377" y="0"/>
                    <a:pt x="336" y="6"/>
                    <a:pt x="295" y="17"/>
                  </a:cubicBezTo>
                  <a:cubicBezTo>
                    <a:pt x="108" y="79"/>
                    <a:pt x="1" y="267"/>
                    <a:pt x="55" y="427"/>
                  </a:cubicBezTo>
                  <a:cubicBezTo>
                    <a:pt x="97" y="554"/>
                    <a:pt x="229" y="631"/>
                    <a:pt x="375" y="631"/>
                  </a:cubicBezTo>
                  <a:cubicBezTo>
                    <a:pt x="413" y="631"/>
                    <a:pt x="453" y="626"/>
                    <a:pt x="492" y="615"/>
                  </a:cubicBezTo>
                  <a:cubicBezTo>
                    <a:pt x="679" y="552"/>
                    <a:pt x="786" y="374"/>
                    <a:pt x="733" y="204"/>
                  </a:cubicBezTo>
                  <a:cubicBezTo>
                    <a:pt x="697" y="77"/>
                    <a:pt x="567"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25"/>
            <p:cNvSpPr/>
            <p:nvPr/>
          </p:nvSpPr>
          <p:spPr>
            <a:xfrm>
              <a:off x="4520117" y="2238411"/>
              <a:ext cx="87207" cy="69646"/>
            </a:xfrm>
            <a:custGeom>
              <a:avLst/>
              <a:gdLst/>
              <a:ahLst/>
              <a:cxnLst/>
              <a:rect l="l" t="t" r="r" b="b"/>
              <a:pathLst>
                <a:path w="1018" h="813" extrusionOk="0">
                  <a:moveTo>
                    <a:pt x="536" y="1"/>
                  </a:moveTo>
                  <a:cubicBezTo>
                    <a:pt x="486" y="1"/>
                    <a:pt x="435" y="8"/>
                    <a:pt x="384" y="23"/>
                  </a:cubicBezTo>
                  <a:cubicBezTo>
                    <a:pt x="143" y="103"/>
                    <a:pt x="1" y="335"/>
                    <a:pt x="72" y="549"/>
                  </a:cubicBezTo>
                  <a:cubicBezTo>
                    <a:pt x="121" y="711"/>
                    <a:pt x="288" y="812"/>
                    <a:pt x="478" y="812"/>
                  </a:cubicBezTo>
                  <a:cubicBezTo>
                    <a:pt x="529" y="812"/>
                    <a:pt x="582" y="805"/>
                    <a:pt x="634" y="790"/>
                  </a:cubicBezTo>
                  <a:cubicBezTo>
                    <a:pt x="875" y="710"/>
                    <a:pt x="1018" y="478"/>
                    <a:pt x="946" y="264"/>
                  </a:cubicBezTo>
                  <a:cubicBezTo>
                    <a:pt x="897" y="102"/>
                    <a:pt x="725"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25"/>
            <p:cNvSpPr/>
            <p:nvPr/>
          </p:nvSpPr>
          <p:spPr>
            <a:xfrm>
              <a:off x="4783023" y="2099719"/>
              <a:ext cx="86436" cy="69560"/>
            </a:xfrm>
            <a:custGeom>
              <a:avLst/>
              <a:gdLst/>
              <a:ahLst/>
              <a:cxnLst/>
              <a:rect l="l" t="t" r="r" b="b"/>
              <a:pathLst>
                <a:path w="1009" h="812" extrusionOk="0">
                  <a:moveTo>
                    <a:pt x="547" y="0"/>
                  </a:moveTo>
                  <a:cubicBezTo>
                    <a:pt x="494" y="0"/>
                    <a:pt x="439" y="9"/>
                    <a:pt x="384" y="27"/>
                  </a:cubicBezTo>
                  <a:cubicBezTo>
                    <a:pt x="134" y="98"/>
                    <a:pt x="0" y="339"/>
                    <a:pt x="63" y="544"/>
                  </a:cubicBezTo>
                  <a:cubicBezTo>
                    <a:pt x="118" y="710"/>
                    <a:pt x="281" y="812"/>
                    <a:pt x="463" y="812"/>
                  </a:cubicBezTo>
                  <a:cubicBezTo>
                    <a:pt x="516" y="812"/>
                    <a:pt x="571" y="803"/>
                    <a:pt x="625" y="785"/>
                  </a:cubicBezTo>
                  <a:cubicBezTo>
                    <a:pt x="866" y="705"/>
                    <a:pt x="1009" y="473"/>
                    <a:pt x="946" y="259"/>
                  </a:cubicBezTo>
                  <a:cubicBezTo>
                    <a:pt x="891" y="100"/>
                    <a:pt x="72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25"/>
            <p:cNvSpPr/>
            <p:nvPr/>
          </p:nvSpPr>
          <p:spPr>
            <a:xfrm>
              <a:off x="4519346" y="1927618"/>
              <a:ext cx="100999" cy="80611"/>
            </a:xfrm>
            <a:custGeom>
              <a:avLst/>
              <a:gdLst/>
              <a:ahLst/>
              <a:cxnLst/>
              <a:rect l="l" t="t" r="r" b="b"/>
              <a:pathLst>
                <a:path w="1179" h="941" extrusionOk="0">
                  <a:moveTo>
                    <a:pt x="632" y="0"/>
                  </a:moveTo>
                  <a:cubicBezTo>
                    <a:pt x="572" y="0"/>
                    <a:pt x="509" y="9"/>
                    <a:pt x="447" y="29"/>
                  </a:cubicBezTo>
                  <a:cubicBezTo>
                    <a:pt x="170" y="118"/>
                    <a:pt x="1" y="395"/>
                    <a:pt x="81" y="635"/>
                  </a:cubicBezTo>
                  <a:cubicBezTo>
                    <a:pt x="144" y="823"/>
                    <a:pt x="331" y="941"/>
                    <a:pt x="547" y="941"/>
                  </a:cubicBezTo>
                  <a:cubicBezTo>
                    <a:pt x="607" y="941"/>
                    <a:pt x="670" y="932"/>
                    <a:pt x="732" y="912"/>
                  </a:cubicBezTo>
                  <a:cubicBezTo>
                    <a:pt x="1009" y="823"/>
                    <a:pt x="1178" y="546"/>
                    <a:pt x="1098" y="305"/>
                  </a:cubicBezTo>
                  <a:cubicBezTo>
                    <a:pt x="1035" y="117"/>
                    <a:pt x="848"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25"/>
            <p:cNvSpPr/>
            <p:nvPr/>
          </p:nvSpPr>
          <p:spPr>
            <a:xfrm>
              <a:off x="4473515" y="2205858"/>
              <a:ext cx="184265" cy="175956"/>
            </a:xfrm>
            <a:custGeom>
              <a:avLst/>
              <a:gdLst/>
              <a:ahLst/>
              <a:cxnLst/>
              <a:rect l="l" t="t" r="r" b="b"/>
              <a:pathLst>
                <a:path w="2151" h="2054" extrusionOk="0">
                  <a:moveTo>
                    <a:pt x="1133" y="162"/>
                  </a:moveTo>
                  <a:cubicBezTo>
                    <a:pt x="1374" y="180"/>
                    <a:pt x="1588" y="278"/>
                    <a:pt x="1749" y="456"/>
                  </a:cubicBezTo>
                  <a:cubicBezTo>
                    <a:pt x="1910" y="626"/>
                    <a:pt x="1990" y="849"/>
                    <a:pt x="1981" y="1081"/>
                  </a:cubicBezTo>
                  <a:cubicBezTo>
                    <a:pt x="1972" y="1206"/>
                    <a:pt x="1936" y="1313"/>
                    <a:pt x="1883" y="1420"/>
                  </a:cubicBezTo>
                  <a:cubicBezTo>
                    <a:pt x="1865" y="1464"/>
                    <a:pt x="1838" y="1500"/>
                    <a:pt x="1811" y="1536"/>
                  </a:cubicBezTo>
                  <a:cubicBezTo>
                    <a:pt x="1644" y="1770"/>
                    <a:pt x="1375" y="1894"/>
                    <a:pt x="1085" y="1894"/>
                  </a:cubicBezTo>
                  <a:cubicBezTo>
                    <a:pt x="1065" y="1894"/>
                    <a:pt x="1046" y="1894"/>
                    <a:pt x="1026" y="1893"/>
                  </a:cubicBezTo>
                  <a:cubicBezTo>
                    <a:pt x="786" y="1884"/>
                    <a:pt x="562" y="1777"/>
                    <a:pt x="402" y="1607"/>
                  </a:cubicBezTo>
                  <a:cubicBezTo>
                    <a:pt x="250" y="1429"/>
                    <a:pt x="170" y="1206"/>
                    <a:pt x="179" y="974"/>
                  </a:cubicBezTo>
                  <a:cubicBezTo>
                    <a:pt x="197" y="751"/>
                    <a:pt x="295" y="537"/>
                    <a:pt x="473" y="385"/>
                  </a:cubicBezTo>
                  <a:cubicBezTo>
                    <a:pt x="643" y="242"/>
                    <a:pt x="857" y="162"/>
                    <a:pt x="1071" y="162"/>
                  </a:cubicBezTo>
                  <a:close/>
                  <a:moveTo>
                    <a:pt x="1103" y="1"/>
                  </a:moveTo>
                  <a:cubicBezTo>
                    <a:pt x="833" y="1"/>
                    <a:pt x="579" y="90"/>
                    <a:pt x="375" y="260"/>
                  </a:cubicBezTo>
                  <a:cubicBezTo>
                    <a:pt x="161" y="438"/>
                    <a:pt x="36" y="697"/>
                    <a:pt x="18" y="965"/>
                  </a:cubicBezTo>
                  <a:cubicBezTo>
                    <a:pt x="0" y="1241"/>
                    <a:pt x="99" y="1509"/>
                    <a:pt x="286" y="1714"/>
                  </a:cubicBezTo>
                  <a:cubicBezTo>
                    <a:pt x="482" y="1919"/>
                    <a:pt x="741" y="2035"/>
                    <a:pt x="1017" y="2053"/>
                  </a:cubicBezTo>
                  <a:lnTo>
                    <a:pt x="1080" y="2053"/>
                  </a:lnTo>
                  <a:cubicBezTo>
                    <a:pt x="1419" y="2053"/>
                    <a:pt x="1740" y="1901"/>
                    <a:pt x="1936" y="1634"/>
                  </a:cubicBezTo>
                  <a:cubicBezTo>
                    <a:pt x="1972" y="1589"/>
                    <a:pt x="1999" y="1545"/>
                    <a:pt x="2026" y="1491"/>
                  </a:cubicBezTo>
                  <a:cubicBezTo>
                    <a:pt x="2088" y="1366"/>
                    <a:pt x="2133" y="1232"/>
                    <a:pt x="2133" y="1090"/>
                  </a:cubicBezTo>
                  <a:cubicBezTo>
                    <a:pt x="2150" y="813"/>
                    <a:pt x="2061" y="554"/>
                    <a:pt x="1865" y="349"/>
                  </a:cubicBezTo>
                  <a:cubicBezTo>
                    <a:pt x="1678" y="144"/>
                    <a:pt x="1419" y="19"/>
                    <a:pt x="1142" y="1"/>
                  </a:cubicBezTo>
                  <a:cubicBezTo>
                    <a:pt x="1129" y="1"/>
                    <a:pt x="1116" y="1"/>
                    <a:pt x="110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25"/>
            <p:cNvSpPr/>
            <p:nvPr/>
          </p:nvSpPr>
          <p:spPr>
            <a:xfrm>
              <a:off x="4350500" y="2108543"/>
              <a:ext cx="547228" cy="1903305"/>
            </a:xfrm>
            <a:custGeom>
              <a:avLst/>
              <a:gdLst/>
              <a:ahLst/>
              <a:cxnLst/>
              <a:rect l="l" t="t" r="r" b="b"/>
              <a:pathLst>
                <a:path w="6388" h="22218" extrusionOk="0">
                  <a:moveTo>
                    <a:pt x="3818" y="1458"/>
                  </a:moveTo>
                  <a:lnTo>
                    <a:pt x="3818" y="1458"/>
                  </a:lnTo>
                  <a:cubicBezTo>
                    <a:pt x="3970" y="1869"/>
                    <a:pt x="4104" y="2288"/>
                    <a:pt x="4220" y="2707"/>
                  </a:cubicBezTo>
                  <a:cubicBezTo>
                    <a:pt x="4327" y="3073"/>
                    <a:pt x="4523" y="3858"/>
                    <a:pt x="4532" y="3876"/>
                  </a:cubicBezTo>
                  <a:cubicBezTo>
                    <a:pt x="4637" y="4244"/>
                    <a:pt x="4734" y="4501"/>
                    <a:pt x="4898" y="4501"/>
                  </a:cubicBezTo>
                  <a:cubicBezTo>
                    <a:pt x="4901" y="4501"/>
                    <a:pt x="4904" y="4501"/>
                    <a:pt x="4907" y="4501"/>
                  </a:cubicBezTo>
                  <a:cubicBezTo>
                    <a:pt x="5058" y="4492"/>
                    <a:pt x="5157" y="4269"/>
                    <a:pt x="5255" y="3724"/>
                  </a:cubicBezTo>
                  <a:cubicBezTo>
                    <a:pt x="5299" y="3484"/>
                    <a:pt x="5344" y="3243"/>
                    <a:pt x="5397" y="3002"/>
                  </a:cubicBezTo>
                  <a:cubicBezTo>
                    <a:pt x="5469" y="2645"/>
                    <a:pt x="5549" y="2270"/>
                    <a:pt x="5594" y="1896"/>
                  </a:cubicBezTo>
                  <a:lnTo>
                    <a:pt x="5603" y="1896"/>
                  </a:lnTo>
                  <a:cubicBezTo>
                    <a:pt x="5540" y="2520"/>
                    <a:pt x="5451" y="3145"/>
                    <a:pt x="5326" y="3742"/>
                  </a:cubicBezTo>
                  <a:cubicBezTo>
                    <a:pt x="5299" y="3903"/>
                    <a:pt x="5264" y="4054"/>
                    <a:pt x="5228" y="4206"/>
                  </a:cubicBezTo>
                  <a:cubicBezTo>
                    <a:pt x="5228" y="4215"/>
                    <a:pt x="5005" y="5170"/>
                    <a:pt x="5014" y="6071"/>
                  </a:cubicBezTo>
                  <a:cubicBezTo>
                    <a:pt x="5041" y="6882"/>
                    <a:pt x="5023" y="8015"/>
                    <a:pt x="5005" y="9015"/>
                  </a:cubicBezTo>
                  <a:cubicBezTo>
                    <a:pt x="5005" y="9184"/>
                    <a:pt x="4996" y="9389"/>
                    <a:pt x="4987" y="9594"/>
                  </a:cubicBezTo>
                  <a:cubicBezTo>
                    <a:pt x="4933" y="10638"/>
                    <a:pt x="4933" y="11138"/>
                    <a:pt x="5139" y="11200"/>
                  </a:cubicBezTo>
                  <a:cubicBezTo>
                    <a:pt x="5154" y="11205"/>
                    <a:pt x="5169" y="11207"/>
                    <a:pt x="5185" y="11207"/>
                  </a:cubicBezTo>
                  <a:cubicBezTo>
                    <a:pt x="5286" y="11207"/>
                    <a:pt x="5392" y="11104"/>
                    <a:pt x="5531" y="10879"/>
                  </a:cubicBezTo>
                  <a:lnTo>
                    <a:pt x="5576" y="10808"/>
                  </a:lnTo>
                  <a:cubicBezTo>
                    <a:pt x="5790" y="10460"/>
                    <a:pt x="5977" y="10148"/>
                    <a:pt x="6165" y="9800"/>
                  </a:cubicBezTo>
                  <a:lnTo>
                    <a:pt x="6165" y="9800"/>
                  </a:lnTo>
                  <a:cubicBezTo>
                    <a:pt x="5977" y="10219"/>
                    <a:pt x="5772" y="10638"/>
                    <a:pt x="5558" y="11031"/>
                  </a:cubicBezTo>
                  <a:cubicBezTo>
                    <a:pt x="5513" y="11111"/>
                    <a:pt x="5469" y="11200"/>
                    <a:pt x="5424" y="11280"/>
                  </a:cubicBezTo>
                  <a:cubicBezTo>
                    <a:pt x="4969" y="12083"/>
                    <a:pt x="4621" y="12984"/>
                    <a:pt x="4371" y="13957"/>
                  </a:cubicBezTo>
                  <a:cubicBezTo>
                    <a:pt x="4247" y="14483"/>
                    <a:pt x="4157" y="14804"/>
                    <a:pt x="4006" y="15304"/>
                  </a:cubicBezTo>
                  <a:cubicBezTo>
                    <a:pt x="3899" y="15661"/>
                    <a:pt x="3560" y="17017"/>
                    <a:pt x="3809" y="17168"/>
                  </a:cubicBezTo>
                  <a:cubicBezTo>
                    <a:pt x="3825" y="17180"/>
                    <a:pt x="3848" y="17190"/>
                    <a:pt x="3876" y="17190"/>
                  </a:cubicBezTo>
                  <a:cubicBezTo>
                    <a:pt x="3911" y="17190"/>
                    <a:pt x="3956" y="17174"/>
                    <a:pt x="4006" y="17124"/>
                  </a:cubicBezTo>
                  <a:cubicBezTo>
                    <a:pt x="4425" y="16704"/>
                    <a:pt x="4800" y="16258"/>
                    <a:pt x="5183" y="15714"/>
                  </a:cubicBezTo>
                  <a:cubicBezTo>
                    <a:pt x="5317" y="15536"/>
                    <a:pt x="5442" y="15348"/>
                    <a:pt x="5558" y="15170"/>
                  </a:cubicBezTo>
                  <a:lnTo>
                    <a:pt x="5558" y="15170"/>
                  </a:lnTo>
                  <a:cubicBezTo>
                    <a:pt x="5442" y="15357"/>
                    <a:pt x="5326" y="15545"/>
                    <a:pt x="5201" y="15723"/>
                  </a:cubicBezTo>
                  <a:cubicBezTo>
                    <a:pt x="4987" y="16044"/>
                    <a:pt x="4737" y="16383"/>
                    <a:pt x="4470" y="16740"/>
                  </a:cubicBezTo>
                  <a:cubicBezTo>
                    <a:pt x="4318" y="16963"/>
                    <a:pt x="4148" y="17186"/>
                    <a:pt x="3997" y="17400"/>
                  </a:cubicBezTo>
                  <a:cubicBezTo>
                    <a:pt x="3711" y="17802"/>
                    <a:pt x="3328" y="18408"/>
                    <a:pt x="2926" y="19051"/>
                  </a:cubicBezTo>
                  <a:cubicBezTo>
                    <a:pt x="2141" y="20317"/>
                    <a:pt x="1160" y="21879"/>
                    <a:pt x="812" y="21968"/>
                  </a:cubicBezTo>
                  <a:cubicBezTo>
                    <a:pt x="541" y="22039"/>
                    <a:pt x="394" y="22057"/>
                    <a:pt x="315" y="22057"/>
                  </a:cubicBezTo>
                  <a:cubicBezTo>
                    <a:pt x="245" y="22057"/>
                    <a:pt x="227" y="22043"/>
                    <a:pt x="223" y="22039"/>
                  </a:cubicBezTo>
                  <a:cubicBezTo>
                    <a:pt x="214" y="22030"/>
                    <a:pt x="188" y="21932"/>
                    <a:pt x="669" y="21424"/>
                  </a:cubicBezTo>
                  <a:cubicBezTo>
                    <a:pt x="1990" y="19996"/>
                    <a:pt x="2668" y="18551"/>
                    <a:pt x="2792" y="18275"/>
                  </a:cubicBezTo>
                  <a:cubicBezTo>
                    <a:pt x="2792" y="18275"/>
                    <a:pt x="2792" y="18266"/>
                    <a:pt x="2801" y="18266"/>
                  </a:cubicBezTo>
                  <a:lnTo>
                    <a:pt x="2917" y="17936"/>
                  </a:lnTo>
                  <a:cubicBezTo>
                    <a:pt x="3140" y="17329"/>
                    <a:pt x="3167" y="16669"/>
                    <a:pt x="3007" y="16044"/>
                  </a:cubicBezTo>
                  <a:lnTo>
                    <a:pt x="3007" y="16026"/>
                  </a:lnTo>
                  <a:cubicBezTo>
                    <a:pt x="2917" y="15714"/>
                    <a:pt x="2810" y="15375"/>
                    <a:pt x="2676" y="15018"/>
                  </a:cubicBezTo>
                  <a:lnTo>
                    <a:pt x="2676" y="15018"/>
                  </a:lnTo>
                  <a:cubicBezTo>
                    <a:pt x="2828" y="15366"/>
                    <a:pt x="2944" y="15696"/>
                    <a:pt x="3042" y="16018"/>
                  </a:cubicBezTo>
                  <a:cubicBezTo>
                    <a:pt x="3114" y="16232"/>
                    <a:pt x="3167" y="16428"/>
                    <a:pt x="3212" y="16606"/>
                  </a:cubicBezTo>
                  <a:lnTo>
                    <a:pt x="3212" y="16615"/>
                  </a:lnTo>
                  <a:cubicBezTo>
                    <a:pt x="3212" y="16624"/>
                    <a:pt x="3212" y="16624"/>
                    <a:pt x="3212" y="16633"/>
                  </a:cubicBezTo>
                  <a:cubicBezTo>
                    <a:pt x="3221" y="16669"/>
                    <a:pt x="3247" y="16696"/>
                    <a:pt x="3283" y="16696"/>
                  </a:cubicBezTo>
                  <a:cubicBezTo>
                    <a:pt x="3289" y="16697"/>
                    <a:pt x="3295" y="16697"/>
                    <a:pt x="3300" y="16697"/>
                  </a:cubicBezTo>
                  <a:cubicBezTo>
                    <a:pt x="3335" y="16697"/>
                    <a:pt x="3357" y="16673"/>
                    <a:pt x="3372" y="16642"/>
                  </a:cubicBezTo>
                  <a:cubicBezTo>
                    <a:pt x="3542" y="16134"/>
                    <a:pt x="3685" y="15670"/>
                    <a:pt x="3792" y="15241"/>
                  </a:cubicBezTo>
                  <a:cubicBezTo>
                    <a:pt x="3818" y="15152"/>
                    <a:pt x="3845" y="15054"/>
                    <a:pt x="3872" y="14965"/>
                  </a:cubicBezTo>
                  <a:cubicBezTo>
                    <a:pt x="3916" y="14804"/>
                    <a:pt x="3970" y="14644"/>
                    <a:pt x="4006" y="14474"/>
                  </a:cubicBezTo>
                  <a:lnTo>
                    <a:pt x="4193" y="13707"/>
                  </a:lnTo>
                  <a:cubicBezTo>
                    <a:pt x="4202" y="13653"/>
                    <a:pt x="4220" y="13600"/>
                    <a:pt x="4229" y="13538"/>
                  </a:cubicBezTo>
                  <a:cubicBezTo>
                    <a:pt x="4247" y="13466"/>
                    <a:pt x="4264" y="13395"/>
                    <a:pt x="4282" y="13323"/>
                  </a:cubicBezTo>
                  <a:lnTo>
                    <a:pt x="4363" y="12931"/>
                  </a:lnTo>
                  <a:cubicBezTo>
                    <a:pt x="4380" y="12842"/>
                    <a:pt x="4398" y="12752"/>
                    <a:pt x="4416" y="12663"/>
                  </a:cubicBezTo>
                  <a:cubicBezTo>
                    <a:pt x="4452" y="12494"/>
                    <a:pt x="4479" y="12324"/>
                    <a:pt x="4514" y="12155"/>
                  </a:cubicBezTo>
                  <a:cubicBezTo>
                    <a:pt x="4532" y="12039"/>
                    <a:pt x="4550" y="11923"/>
                    <a:pt x="4568" y="11807"/>
                  </a:cubicBezTo>
                  <a:cubicBezTo>
                    <a:pt x="4666" y="11209"/>
                    <a:pt x="4568" y="10602"/>
                    <a:pt x="4291" y="10058"/>
                  </a:cubicBezTo>
                  <a:lnTo>
                    <a:pt x="4282" y="10040"/>
                  </a:lnTo>
                  <a:cubicBezTo>
                    <a:pt x="4166" y="9809"/>
                    <a:pt x="4032" y="9577"/>
                    <a:pt x="3881" y="9327"/>
                  </a:cubicBezTo>
                  <a:lnTo>
                    <a:pt x="3881" y="9327"/>
                  </a:lnTo>
                  <a:cubicBezTo>
                    <a:pt x="3899" y="9354"/>
                    <a:pt x="3916" y="9371"/>
                    <a:pt x="3934" y="9398"/>
                  </a:cubicBezTo>
                  <a:cubicBezTo>
                    <a:pt x="4086" y="9603"/>
                    <a:pt x="4247" y="9817"/>
                    <a:pt x="4398" y="10049"/>
                  </a:cubicBezTo>
                  <a:cubicBezTo>
                    <a:pt x="4431" y="10098"/>
                    <a:pt x="4508" y="10222"/>
                    <a:pt x="4617" y="10222"/>
                  </a:cubicBezTo>
                  <a:cubicBezTo>
                    <a:pt x="4627" y="10222"/>
                    <a:pt x="4637" y="10221"/>
                    <a:pt x="4648" y="10219"/>
                  </a:cubicBezTo>
                  <a:cubicBezTo>
                    <a:pt x="4809" y="10174"/>
                    <a:pt x="4835" y="9862"/>
                    <a:pt x="4853" y="9229"/>
                  </a:cubicBezTo>
                  <a:cubicBezTo>
                    <a:pt x="4862" y="9148"/>
                    <a:pt x="4862" y="9077"/>
                    <a:pt x="4862" y="9006"/>
                  </a:cubicBezTo>
                  <a:cubicBezTo>
                    <a:pt x="4916" y="7534"/>
                    <a:pt x="4835" y="6088"/>
                    <a:pt x="4612" y="4715"/>
                  </a:cubicBezTo>
                  <a:lnTo>
                    <a:pt x="4612" y="4706"/>
                  </a:lnTo>
                  <a:cubicBezTo>
                    <a:pt x="4612" y="4697"/>
                    <a:pt x="4612" y="4697"/>
                    <a:pt x="4612" y="4688"/>
                  </a:cubicBezTo>
                  <a:cubicBezTo>
                    <a:pt x="4594" y="4572"/>
                    <a:pt x="4568" y="4456"/>
                    <a:pt x="4550" y="4331"/>
                  </a:cubicBezTo>
                  <a:cubicBezTo>
                    <a:pt x="4487" y="4010"/>
                    <a:pt x="4336" y="3707"/>
                    <a:pt x="4122" y="3457"/>
                  </a:cubicBezTo>
                  <a:cubicBezTo>
                    <a:pt x="4122" y="3448"/>
                    <a:pt x="4122" y="3448"/>
                    <a:pt x="4122" y="3448"/>
                  </a:cubicBezTo>
                  <a:lnTo>
                    <a:pt x="4113" y="3439"/>
                  </a:lnTo>
                  <a:cubicBezTo>
                    <a:pt x="4006" y="3314"/>
                    <a:pt x="3881" y="3180"/>
                    <a:pt x="3720" y="3020"/>
                  </a:cubicBezTo>
                  <a:cubicBezTo>
                    <a:pt x="3613" y="2913"/>
                    <a:pt x="3515" y="2814"/>
                    <a:pt x="3417" y="2716"/>
                  </a:cubicBezTo>
                  <a:lnTo>
                    <a:pt x="3417" y="2716"/>
                  </a:lnTo>
                  <a:cubicBezTo>
                    <a:pt x="3524" y="2814"/>
                    <a:pt x="3640" y="2913"/>
                    <a:pt x="3738" y="3002"/>
                  </a:cubicBezTo>
                  <a:cubicBezTo>
                    <a:pt x="3899" y="3153"/>
                    <a:pt x="4032" y="3287"/>
                    <a:pt x="4148" y="3412"/>
                  </a:cubicBezTo>
                  <a:lnTo>
                    <a:pt x="4175" y="3439"/>
                  </a:lnTo>
                  <a:cubicBezTo>
                    <a:pt x="4202" y="3466"/>
                    <a:pt x="4220" y="3484"/>
                    <a:pt x="4229" y="3501"/>
                  </a:cubicBezTo>
                  <a:cubicBezTo>
                    <a:pt x="4246" y="3519"/>
                    <a:pt x="4271" y="3529"/>
                    <a:pt x="4293" y="3529"/>
                  </a:cubicBezTo>
                  <a:cubicBezTo>
                    <a:pt x="4306" y="3529"/>
                    <a:pt x="4317" y="3526"/>
                    <a:pt x="4327" y="3519"/>
                  </a:cubicBezTo>
                  <a:cubicBezTo>
                    <a:pt x="4363" y="3501"/>
                    <a:pt x="4380" y="3466"/>
                    <a:pt x="4371" y="3430"/>
                  </a:cubicBezTo>
                  <a:cubicBezTo>
                    <a:pt x="4309" y="3180"/>
                    <a:pt x="4255" y="2939"/>
                    <a:pt x="4193" y="2716"/>
                  </a:cubicBezTo>
                  <a:cubicBezTo>
                    <a:pt x="4086" y="2297"/>
                    <a:pt x="3952" y="1869"/>
                    <a:pt x="3818" y="1458"/>
                  </a:cubicBezTo>
                  <a:close/>
                  <a:moveTo>
                    <a:pt x="3346" y="1"/>
                  </a:moveTo>
                  <a:cubicBezTo>
                    <a:pt x="3331" y="1"/>
                    <a:pt x="3314" y="7"/>
                    <a:pt x="3301" y="13"/>
                  </a:cubicBezTo>
                  <a:cubicBezTo>
                    <a:pt x="3265" y="31"/>
                    <a:pt x="3230" y="49"/>
                    <a:pt x="3203" y="67"/>
                  </a:cubicBezTo>
                  <a:cubicBezTo>
                    <a:pt x="3158" y="85"/>
                    <a:pt x="3140" y="129"/>
                    <a:pt x="3158" y="165"/>
                  </a:cubicBezTo>
                  <a:cubicBezTo>
                    <a:pt x="3515" y="1012"/>
                    <a:pt x="3809" y="1878"/>
                    <a:pt x="4041" y="2752"/>
                  </a:cubicBezTo>
                  <a:cubicBezTo>
                    <a:pt x="4077" y="2895"/>
                    <a:pt x="4113" y="3037"/>
                    <a:pt x="4148" y="3180"/>
                  </a:cubicBezTo>
                  <a:cubicBezTo>
                    <a:pt x="4059" y="3082"/>
                    <a:pt x="3961" y="2993"/>
                    <a:pt x="3845" y="2886"/>
                  </a:cubicBezTo>
                  <a:cubicBezTo>
                    <a:pt x="3720" y="2770"/>
                    <a:pt x="3586" y="2654"/>
                    <a:pt x="3444" y="2529"/>
                  </a:cubicBezTo>
                  <a:cubicBezTo>
                    <a:pt x="3426" y="2520"/>
                    <a:pt x="3399" y="2511"/>
                    <a:pt x="3381" y="2511"/>
                  </a:cubicBezTo>
                  <a:cubicBezTo>
                    <a:pt x="3354" y="2520"/>
                    <a:pt x="3337" y="2538"/>
                    <a:pt x="3319" y="2556"/>
                  </a:cubicBezTo>
                  <a:cubicBezTo>
                    <a:pt x="3301" y="2600"/>
                    <a:pt x="3274" y="2636"/>
                    <a:pt x="3247" y="2672"/>
                  </a:cubicBezTo>
                  <a:cubicBezTo>
                    <a:pt x="3221" y="2707"/>
                    <a:pt x="3230" y="2752"/>
                    <a:pt x="3256" y="2779"/>
                  </a:cubicBezTo>
                  <a:cubicBezTo>
                    <a:pt x="3372" y="2895"/>
                    <a:pt x="3479" y="3002"/>
                    <a:pt x="3613" y="3136"/>
                  </a:cubicBezTo>
                  <a:cubicBezTo>
                    <a:pt x="3765" y="3287"/>
                    <a:pt x="3890" y="3421"/>
                    <a:pt x="3997" y="3546"/>
                  </a:cubicBezTo>
                  <a:cubicBezTo>
                    <a:pt x="3997" y="3546"/>
                    <a:pt x="3997" y="3555"/>
                    <a:pt x="3997" y="3555"/>
                  </a:cubicBezTo>
                  <a:lnTo>
                    <a:pt x="4006" y="3555"/>
                  </a:lnTo>
                  <a:cubicBezTo>
                    <a:pt x="4202" y="3787"/>
                    <a:pt x="4336" y="4072"/>
                    <a:pt x="4389" y="4367"/>
                  </a:cubicBezTo>
                  <a:cubicBezTo>
                    <a:pt x="4416" y="4483"/>
                    <a:pt x="4434" y="4599"/>
                    <a:pt x="4452" y="4715"/>
                  </a:cubicBezTo>
                  <a:lnTo>
                    <a:pt x="4461" y="4724"/>
                  </a:lnTo>
                  <a:cubicBezTo>
                    <a:pt x="4461" y="4732"/>
                    <a:pt x="4461" y="4741"/>
                    <a:pt x="4461" y="4741"/>
                  </a:cubicBezTo>
                  <a:cubicBezTo>
                    <a:pt x="4675" y="6106"/>
                    <a:pt x="4755" y="7543"/>
                    <a:pt x="4710" y="9006"/>
                  </a:cubicBezTo>
                  <a:cubicBezTo>
                    <a:pt x="4702" y="9068"/>
                    <a:pt x="4702" y="9148"/>
                    <a:pt x="4702" y="9229"/>
                  </a:cubicBezTo>
                  <a:cubicBezTo>
                    <a:pt x="4693" y="9470"/>
                    <a:pt x="4675" y="9969"/>
                    <a:pt x="4603" y="10058"/>
                  </a:cubicBezTo>
                  <a:cubicBezTo>
                    <a:pt x="4594" y="10049"/>
                    <a:pt x="4568" y="10023"/>
                    <a:pt x="4532" y="9969"/>
                  </a:cubicBezTo>
                  <a:cubicBezTo>
                    <a:pt x="4371" y="9728"/>
                    <a:pt x="4211" y="9514"/>
                    <a:pt x="4059" y="9300"/>
                  </a:cubicBezTo>
                  <a:cubicBezTo>
                    <a:pt x="3961" y="9175"/>
                    <a:pt x="3872" y="9050"/>
                    <a:pt x="3792" y="8925"/>
                  </a:cubicBezTo>
                  <a:cubicBezTo>
                    <a:pt x="3676" y="8765"/>
                    <a:pt x="3551" y="8586"/>
                    <a:pt x="3399" y="8399"/>
                  </a:cubicBezTo>
                  <a:cubicBezTo>
                    <a:pt x="3381" y="8381"/>
                    <a:pt x="3363" y="8372"/>
                    <a:pt x="3337" y="8372"/>
                  </a:cubicBezTo>
                  <a:cubicBezTo>
                    <a:pt x="3319" y="8372"/>
                    <a:pt x="3301" y="8372"/>
                    <a:pt x="3283" y="8390"/>
                  </a:cubicBezTo>
                  <a:cubicBezTo>
                    <a:pt x="3256" y="8408"/>
                    <a:pt x="3239" y="8435"/>
                    <a:pt x="3203" y="8453"/>
                  </a:cubicBezTo>
                  <a:cubicBezTo>
                    <a:pt x="3185" y="8461"/>
                    <a:pt x="3176" y="8479"/>
                    <a:pt x="3176" y="8506"/>
                  </a:cubicBezTo>
                  <a:cubicBezTo>
                    <a:pt x="3167" y="8524"/>
                    <a:pt x="3176" y="8542"/>
                    <a:pt x="3185" y="8560"/>
                  </a:cubicBezTo>
                  <a:cubicBezTo>
                    <a:pt x="3301" y="8720"/>
                    <a:pt x="3417" y="8899"/>
                    <a:pt x="3542" y="9086"/>
                  </a:cubicBezTo>
                  <a:cubicBezTo>
                    <a:pt x="3783" y="9452"/>
                    <a:pt x="3979" y="9791"/>
                    <a:pt x="4140" y="10112"/>
                  </a:cubicBezTo>
                  <a:lnTo>
                    <a:pt x="4148" y="10121"/>
                  </a:lnTo>
                  <a:cubicBezTo>
                    <a:pt x="4407" y="10638"/>
                    <a:pt x="4505" y="11218"/>
                    <a:pt x="4416" y="11780"/>
                  </a:cubicBezTo>
                  <a:cubicBezTo>
                    <a:pt x="4398" y="11896"/>
                    <a:pt x="4380" y="12012"/>
                    <a:pt x="4354" y="12128"/>
                  </a:cubicBezTo>
                  <a:cubicBezTo>
                    <a:pt x="4327" y="12297"/>
                    <a:pt x="4291" y="12467"/>
                    <a:pt x="4255" y="12628"/>
                  </a:cubicBezTo>
                  <a:cubicBezTo>
                    <a:pt x="4238" y="12726"/>
                    <a:pt x="4220" y="12815"/>
                    <a:pt x="4202" y="12904"/>
                  </a:cubicBezTo>
                  <a:lnTo>
                    <a:pt x="4131" y="13288"/>
                  </a:lnTo>
                  <a:cubicBezTo>
                    <a:pt x="4113" y="13359"/>
                    <a:pt x="4095" y="13430"/>
                    <a:pt x="4077" y="13502"/>
                  </a:cubicBezTo>
                  <a:cubicBezTo>
                    <a:pt x="4059" y="13555"/>
                    <a:pt x="4050" y="13618"/>
                    <a:pt x="4032" y="13671"/>
                  </a:cubicBezTo>
                  <a:lnTo>
                    <a:pt x="3854" y="14439"/>
                  </a:lnTo>
                  <a:cubicBezTo>
                    <a:pt x="3818" y="14599"/>
                    <a:pt x="3765" y="14760"/>
                    <a:pt x="3720" y="14920"/>
                  </a:cubicBezTo>
                  <a:cubicBezTo>
                    <a:pt x="3693" y="15009"/>
                    <a:pt x="3667" y="15108"/>
                    <a:pt x="3640" y="15197"/>
                  </a:cubicBezTo>
                  <a:cubicBezTo>
                    <a:pt x="3551" y="15554"/>
                    <a:pt x="3435" y="15928"/>
                    <a:pt x="3301" y="16339"/>
                  </a:cubicBezTo>
                  <a:cubicBezTo>
                    <a:pt x="3274" y="16223"/>
                    <a:pt x="3239" y="16098"/>
                    <a:pt x="3194" y="15973"/>
                  </a:cubicBezTo>
                  <a:cubicBezTo>
                    <a:pt x="3087" y="15598"/>
                    <a:pt x="2944" y="15224"/>
                    <a:pt x="2766" y="14813"/>
                  </a:cubicBezTo>
                  <a:cubicBezTo>
                    <a:pt x="2623" y="14474"/>
                    <a:pt x="2453" y="14126"/>
                    <a:pt x="2230" y="13707"/>
                  </a:cubicBezTo>
                  <a:cubicBezTo>
                    <a:pt x="2186" y="13627"/>
                    <a:pt x="2141" y="13546"/>
                    <a:pt x="2097" y="13466"/>
                  </a:cubicBezTo>
                  <a:cubicBezTo>
                    <a:pt x="2088" y="13448"/>
                    <a:pt x="2070" y="13439"/>
                    <a:pt x="2043" y="13430"/>
                  </a:cubicBezTo>
                  <a:cubicBezTo>
                    <a:pt x="2025" y="13430"/>
                    <a:pt x="1998" y="13430"/>
                    <a:pt x="1981" y="13439"/>
                  </a:cubicBezTo>
                  <a:cubicBezTo>
                    <a:pt x="1963" y="13448"/>
                    <a:pt x="1945" y="13466"/>
                    <a:pt x="1918" y="13475"/>
                  </a:cubicBezTo>
                  <a:cubicBezTo>
                    <a:pt x="1900" y="13484"/>
                    <a:pt x="1891" y="13502"/>
                    <a:pt x="1883" y="13520"/>
                  </a:cubicBezTo>
                  <a:cubicBezTo>
                    <a:pt x="1874" y="13538"/>
                    <a:pt x="1874" y="13564"/>
                    <a:pt x="1883" y="13582"/>
                  </a:cubicBezTo>
                  <a:cubicBezTo>
                    <a:pt x="1927" y="13662"/>
                    <a:pt x="1963" y="13743"/>
                    <a:pt x="1998" y="13823"/>
                  </a:cubicBezTo>
                  <a:cubicBezTo>
                    <a:pt x="2025" y="13877"/>
                    <a:pt x="2052" y="13930"/>
                    <a:pt x="2079" y="13984"/>
                  </a:cubicBezTo>
                  <a:cubicBezTo>
                    <a:pt x="2132" y="14108"/>
                    <a:pt x="2195" y="14242"/>
                    <a:pt x="2248" y="14376"/>
                  </a:cubicBezTo>
                  <a:cubicBezTo>
                    <a:pt x="2329" y="14546"/>
                    <a:pt x="2400" y="14724"/>
                    <a:pt x="2480" y="14929"/>
                  </a:cubicBezTo>
                  <a:cubicBezTo>
                    <a:pt x="2632" y="15340"/>
                    <a:pt x="2757" y="15714"/>
                    <a:pt x="2846" y="16071"/>
                  </a:cubicBezTo>
                  <a:lnTo>
                    <a:pt x="2855" y="16080"/>
                  </a:lnTo>
                  <a:cubicBezTo>
                    <a:pt x="3007" y="16678"/>
                    <a:pt x="2980" y="17302"/>
                    <a:pt x="2766" y="17882"/>
                  </a:cubicBezTo>
                  <a:lnTo>
                    <a:pt x="2650" y="18194"/>
                  </a:lnTo>
                  <a:lnTo>
                    <a:pt x="2650" y="18203"/>
                  </a:lnTo>
                  <a:cubicBezTo>
                    <a:pt x="2650" y="18203"/>
                    <a:pt x="2650" y="18212"/>
                    <a:pt x="2650" y="18212"/>
                  </a:cubicBezTo>
                  <a:cubicBezTo>
                    <a:pt x="2525" y="18480"/>
                    <a:pt x="1856" y="19907"/>
                    <a:pt x="553" y="21317"/>
                  </a:cubicBezTo>
                  <a:cubicBezTo>
                    <a:pt x="125" y="21763"/>
                    <a:pt x="0" y="21986"/>
                    <a:pt x="80" y="22120"/>
                  </a:cubicBezTo>
                  <a:cubicBezTo>
                    <a:pt x="125" y="22182"/>
                    <a:pt x="188" y="22218"/>
                    <a:pt x="312" y="22218"/>
                  </a:cubicBezTo>
                  <a:cubicBezTo>
                    <a:pt x="437" y="22218"/>
                    <a:pt x="607" y="22191"/>
                    <a:pt x="848" y="22128"/>
                  </a:cubicBezTo>
                  <a:cubicBezTo>
                    <a:pt x="1231" y="22030"/>
                    <a:pt x="2007" y="20826"/>
                    <a:pt x="3060" y="19140"/>
                  </a:cubicBezTo>
                  <a:cubicBezTo>
                    <a:pt x="3462" y="18498"/>
                    <a:pt x="3845" y="17891"/>
                    <a:pt x="4122" y="17498"/>
                  </a:cubicBezTo>
                  <a:cubicBezTo>
                    <a:pt x="4282" y="17275"/>
                    <a:pt x="4443" y="17052"/>
                    <a:pt x="4603" y="16838"/>
                  </a:cubicBezTo>
                  <a:cubicBezTo>
                    <a:pt x="4862" y="16481"/>
                    <a:pt x="5112" y="16142"/>
                    <a:pt x="5335" y="15812"/>
                  </a:cubicBezTo>
                  <a:cubicBezTo>
                    <a:pt x="5469" y="15625"/>
                    <a:pt x="5585" y="15420"/>
                    <a:pt x="5710" y="15224"/>
                  </a:cubicBezTo>
                  <a:cubicBezTo>
                    <a:pt x="5754" y="15152"/>
                    <a:pt x="5799" y="15081"/>
                    <a:pt x="5843" y="15009"/>
                  </a:cubicBezTo>
                  <a:lnTo>
                    <a:pt x="6022" y="14688"/>
                  </a:lnTo>
                  <a:cubicBezTo>
                    <a:pt x="6031" y="14670"/>
                    <a:pt x="6040" y="14644"/>
                    <a:pt x="6031" y="14626"/>
                  </a:cubicBezTo>
                  <a:cubicBezTo>
                    <a:pt x="6022" y="14599"/>
                    <a:pt x="6004" y="14581"/>
                    <a:pt x="5986" y="14572"/>
                  </a:cubicBezTo>
                  <a:cubicBezTo>
                    <a:pt x="5950" y="14554"/>
                    <a:pt x="5915" y="14537"/>
                    <a:pt x="5879" y="14519"/>
                  </a:cubicBezTo>
                  <a:cubicBezTo>
                    <a:pt x="5861" y="14501"/>
                    <a:pt x="5835" y="14501"/>
                    <a:pt x="5817" y="14501"/>
                  </a:cubicBezTo>
                  <a:cubicBezTo>
                    <a:pt x="5799" y="14510"/>
                    <a:pt x="5781" y="14519"/>
                    <a:pt x="5763" y="14537"/>
                  </a:cubicBezTo>
                  <a:lnTo>
                    <a:pt x="5576" y="14849"/>
                  </a:lnTo>
                  <a:cubicBezTo>
                    <a:pt x="5540" y="14911"/>
                    <a:pt x="5496" y="14974"/>
                    <a:pt x="5460" y="15036"/>
                  </a:cubicBezTo>
                  <a:cubicBezTo>
                    <a:pt x="5326" y="15232"/>
                    <a:pt x="5192" y="15429"/>
                    <a:pt x="5049" y="15625"/>
                  </a:cubicBezTo>
                  <a:cubicBezTo>
                    <a:pt x="4675" y="16160"/>
                    <a:pt x="4300" y="16597"/>
                    <a:pt x="3890" y="17008"/>
                  </a:cubicBezTo>
                  <a:cubicBezTo>
                    <a:pt x="3890" y="17008"/>
                    <a:pt x="3890" y="17017"/>
                    <a:pt x="3890" y="17017"/>
                  </a:cubicBezTo>
                  <a:cubicBezTo>
                    <a:pt x="3836" y="16847"/>
                    <a:pt x="3925" y="16134"/>
                    <a:pt x="4157" y="15348"/>
                  </a:cubicBezTo>
                  <a:cubicBezTo>
                    <a:pt x="4309" y="14840"/>
                    <a:pt x="4398" y="14519"/>
                    <a:pt x="4532" y="13992"/>
                  </a:cubicBezTo>
                  <a:cubicBezTo>
                    <a:pt x="4773" y="13038"/>
                    <a:pt x="5121" y="12146"/>
                    <a:pt x="5558" y="11361"/>
                  </a:cubicBezTo>
                  <a:cubicBezTo>
                    <a:pt x="5603" y="11272"/>
                    <a:pt x="5656" y="11191"/>
                    <a:pt x="5701" y="11111"/>
                  </a:cubicBezTo>
                  <a:cubicBezTo>
                    <a:pt x="5942" y="10656"/>
                    <a:pt x="6174" y="10174"/>
                    <a:pt x="6379" y="9693"/>
                  </a:cubicBezTo>
                  <a:cubicBezTo>
                    <a:pt x="6388" y="9675"/>
                    <a:pt x="6388" y="9648"/>
                    <a:pt x="6379" y="9630"/>
                  </a:cubicBezTo>
                  <a:cubicBezTo>
                    <a:pt x="6370" y="9603"/>
                    <a:pt x="6352" y="9594"/>
                    <a:pt x="6334" y="9586"/>
                  </a:cubicBezTo>
                  <a:cubicBezTo>
                    <a:pt x="6289" y="9577"/>
                    <a:pt x="6254" y="9559"/>
                    <a:pt x="6209" y="9532"/>
                  </a:cubicBezTo>
                  <a:cubicBezTo>
                    <a:pt x="6191" y="9523"/>
                    <a:pt x="6174" y="9523"/>
                    <a:pt x="6147" y="9523"/>
                  </a:cubicBezTo>
                  <a:cubicBezTo>
                    <a:pt x="6129" y="9532"/>
                    <a:pt x="6111" y="9550"/>
                    <a:pt x="6102" y="9568"/>
                  </a:cubicBezTo>
                  <a:cubicBezTo>
                    <a:pt x="5897" y="9978"/>
                    <a:pt x="5683" y="10326"/>
                    <a:pt x="5442" y="10727"/>
                  </a:cubicBezTo>
                  <a:lnTo>
                    <a:pt x="5397" y="10799"/>
                  </a:lnTo>
                  <a:cubicBezTo>
                    <a:pt x="5246" y="11031"/>
                    <a:pt x="5192" y="11049"/>
                    <a:pt x="5192" y="11049"/>
                  </a:cubicBezTo>
                  <a:cubicBezTo>
                    <a:pt x="5076" y="10968"/>
                    <a:pt x="5121" y="10112"/>
                    <a:pt x="5148" y="9603"/>
                  </a:cubicBezTo>
                  <a:cubicBezTo>
                    <a:pt x="5157" y="9389"/>
                    <a:pt x="5165" y="9193"/>
                    <a:pt x="5165" y="9015"/>
                  </a:cubicBezTo>
                  <a:cubicBezTo>
                    <a:pt x="5183" y="8015"/>
                    <a:pt x="5201" y="6874"/>
                    <a:pt x="5165" y="6062"/>
                  </a:cubicBezTo>
                  <a:cubicBezTo>
                    <a:pt x="5165" y="5187"/>
                    <a:pt x="5380" y="4251"/>
                    <a:pt x="5380" y="4242"/>
                  </a:cubicBezTo>
                  <a:cubicBezTo>
                    <a:pt x="5415" y="4090"/>
                    <a:pt x="5451" y="3930"/>
                    <a:pt x="5487" y="3778"/>
                  </a:cubicBezTo>
                  <a:cubicBezTo>
                    <a:pt x="5611" y="3162"/>
                    <a:pt x="5701" y="2529"/>
                    <a:pt x="5763" y="1887"/>
                  </a:cubicBezTo>
                  <a:cubicBezTo>
                    <a:pt x="5772" y="1869"/>
                    <a:pt x="5772" y="1842"/>
                    <a:pt x="5772" y="1824"/>
                  </a:cubicBezTo>
                  <a:cubicBezTo>
                    <a:pt x="5772" y="1797"/>
                    <a:pt x="5763" y="1780"/>
                    <a:pt x="5745" y="1762"/>
                  </a:cubicBezTo>
                  <a:cubicBezTo>
                    <a:pt x="5736" y="1744"/>
                    <a:pt x="5710" y="1735"/>
                    <a:pt x="5692" y="1735"/>
                  </a:cubicBezTo>
                  <a:lnTo>
                    <a:pt x="5620" y="1735"/>
                  </a:lnTo>
                  <a:cubicBezTo>
                    <a:pt x="5594" y="1735"/>
                    <a:pt x="5567" y="1735"/>
                    <a:pt x="5540" y="1726"/>
                  </a:cubicBezTo>
                  <a:cubicBezTo>
                    <a:pt x="5513" y="1726"/>
                    <a:pt x="5496" y="1735"/>
                    <a:pt x="5478" y="1744"/>
                  </a:cubicBezTo>
                  <a:cubicBezTo>
                    <a:pt x="5460" y="1762"/>
                    <a:pt x="5451" y="1780"/>
                    <a:pt x="5451" y="1797"/>
                  </a:cubicBezTo>
                  <a:cubicBezTo>
                    <a:pt x="5442" y="1815"/>
                    <a:pt x="5442" y="1833"/>
                    <a:pt x="5442" y="1860"/>
                  </a:cubicBezTo>
                  <a:cubicBezTo>
                    <a:pt x="5388" y="2235"/>
                    <a:pt x="5317" y="2609"/>
                    <a:pt x="5237" y="2975"/>
                  </a:cubicBezTo>
                  <a:cubicBezTo>
                    <a:pt x="5192" y="3207"/>
                    <a:pt x="5139" y="3457"/>
                    <a:pt x="5094" y="3698"/>
                  </a:cubicBezTo>
                  <a:cubicBezTo>
                    <a:pt x="5005" y="4242"/>
                    <a:pt x="4916" y="4331"/>
                    <a:pt x="4898" y="4340"/>
                  </a:cubicBezTo>
                  <a:cubicBezTo>
                    <a:pt x="4871" y="4322"/>
                    <a:pt x="4800" y="4251"/>
                    <a:pt x="4684" y="3831"/>
                  </a:cubicBezTo>
                  <a:cubicBezTo>
                    <a:pt x="4684" y="3823"/>
                    <a:pt x="4479" y="3029"/>
                    <a:pt x="4371" y="2663"/>
                  </a:cubicBezTo>
                  <a:cubicBezTo>
                    <a:pt x="4122" y="1780"/>
                    <a:pt x="3801" y="896"/>
                    <a:pt x="3417" y="49"/>
                  </a:cubicBezTo>
                  <a:cubicBezTo>
                    <a:pt x="3408" y="31"/>
                    <a:pt x="3390" y="13"/>
                    <a:pt x="3363" y="4"/>
                  </a:cubicBezTo>
                  <a:cubicBezTo>
                    <a:pt x="3358" y="2"/>
                    <a:pt x="3352" y="1"/>
                    <a:pt x="3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25"/>
            <p:cNvSpPr/>
            <p:nvPr/>
          </p:nvSpPr>
          <p:spPr>
            <a:xfrm>
              <a:off x="4458952" y="1896950"/>
              <a:ext cx="246201" cy="239519"/>
            </a:xfrm>
            <a:custGeom>
              <a:avLst/>
              <a:gdLst/>
              <a:ahLst/>
              <a:cxnLst/>
              <a:rect l="l" t="t" r="r" b="b"/>
              <a:pathLst>
                <a:path w="2874" h="2796" extrusionOk="0">
                  <a:moveTo>
                    <a:pt x="1428" y="161"/>
                  </a:moveTo>
                  <a:cubicBezTo>
                    <a:pt x="1455" y="161"/>
                    <a:pt x="1482" y="162"/>
                    <a:pt x="1509" y="164"/>
                  </a:cubicBezTo>
                  <a:cubicBezTo>
                    <a:pt x="2196" y="199"/>
                    <a:pt x="2713" y="788"/>
                    <a:pt x="2677" y="1466"/>
                  </a:cubicBezTo>
                  <a:cubicBezTo>
                    <a:pt x="2650" y="1894"/>
                    <a:pt x="2410" y="2278"/>
                    <a:pt x="2035" y="2483"/>
                  </a:cubicBezTo>
                  <a:cubicBezTo>
                    <a:pt x="1999" y="2501"/>
                    <a:pt x="1964" y="2519"/>
                    <a:pt x="1937" y="2537"/>
                  </a:cubicBezTo>
                  <a:cubicBezTo>
                    <a:pt x="1776" y="2601"/>
                    <a:pt x="1602" y="2636"/>
                    <a:pt x="1425" y="2636"/>
                  </a:cubicBezTo>
                  <a:cubicBezTo>
                    <a:pt x="1406" y="2636"/>
                    <a:pt x="1386" y="2636"/>
                    <a:pt x="1366" y="2635"/>
                  </a:cubicBezTo>
                  <a:cubicBezTo>
                    <a:pt x="688" y="2599"/>
                    <a:pt x="162" y="2010"/>
                    <a:pt x="197" y="1324"/>
                  </a:cubicBezTo>
                  <a:cubicBezTo>
                    <a:pt x="240" y="672"/>
                    <a:pt x="785" y="161"/>
                    <a:pt x="1428" y="161"/>
                  </a:cubicBezTo>
                  <a:close/>
                  <a:moveTo>
                    <a:pt x="1436" y="1"/>
                  </a:moveTo>
                  <a:cubicBezTo>
                    <a:pt x="704" y="1"/>
                    <a:pt x="89" y="575"/>
                    <a:pt x="46" y="1315"/>
                  </a:cubicBezTo>
                  <a:cubicBezTo>
                    <a:pt x="1" y="2082"/>
                    <a:pt x="590" y="2751"/>
                    <a:pt x="1357" y="2796"/>
                  </a:cubicBezTo>
                  <a:lnTo>
                    <a:pt x="1437" y="2796"/>
                  </a:lnTo>
                  <a:cubicBezTo>
                    <a:pt x="1634" y="2796"/>
                    <a:pt x="1821" y="2760"/>
                    <a:pt x="1999" y="2680"/>
                  </a:cubicBezTo>
                  <a:cubicBezTo>
                    <a:pt x="2035" y="2662"/>
                    <a:pt x="2080" y="2644"/>
                    <a:pt x="2115" y="2617"/>
                  </a:cubicBezTo>
                  <a:cubicBezTo>
                    <a:pt x="2535" y="2385"/>
                    <a:pt x="2802" y="1957"/>
                    <a:pt x="2829" y="1475"/>
                  </a:cubicBezTo>
                  <a:cubicBezTo>
                    <a:pt x="2874" y="708"/>
                    <a:pt x="2285" y="48"/>
                    <a:pt x="1518" y="3"/>
                  </a:cubicBezTo>
                  <a:cubicBezTo>
                    <a:pt x="1490" y="2"/>
                    <a:pt x="146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25"/>
            <p:cNvSpPr/>
            <p:nvPr/>
          </p:nvSpPr>
          <p:spPr>
            <a:xfrm>
              <a:off x="4465891" y="2664338"/>
              <a:ext cx="210993" cy="198914"/>
            </a:xfrm>
            <a:custGeom>
              <a:avLst/>
              <a:gdLst/>
              <a:ahLst/>
              <a:cxnLst/>
              <a:rect l="l" t="t" r="r" b="b"/>
              <a:pathLst>
                <a:path w="2463" h="2322" extrusionOk="0">
                  <a:moveTo>
                    <a:pt x="1218" y="160"/>
                  </a:moveTo>
                  <a:cubicBezTo>
                    <a:pt x="1240" y="160"/>
                    <a:pt x="1263" y="161"/>
                    <a:pt x="1285" y="162"/>
                  </a:cubicBezTo>
                  <a:cubicBezTo>
                    <a:pt x="1865" y="198"/>
                    <a:pt x="2302" y="671"/>
                    <a:pt x="2266" y="1224"/>
                  </a:cubicBezTo>
                  <a:cubicBezTo>
                    <a:pt x="2248" y="1483"/>
                    <a:pt x="2132" y="1724"/>
                    <a:pt x="1936" y="1902"/>
                  </a:cubicBezTo>
                  <a:cubicBezTo>
                    <a:pt x="1909" y="1920"/>
                    <a:pt x="1883" y="1947"/>
                    <a:pt x="1856" y="1965"/>
                  </a:cubicBezTo>
                  <a:cubicBezTo>
                    <a:pt x="1679" y="2093"/>
                    <a:pt x="1467" y="2163"/>
                    <a:pt x="1244" y="2163"/>
                  </a:cubicBezTo>
                  <a:cubicBezTo>
                    <a:pt x="1219" y="2163"/>
                    <a:pt x="1194" y="2163"/>
                    <a:pt x="1169" y="2161"/>
                  </a:cubicBezTo>
                  <a:cubicBezTo>
                    <a:pt x="598" y="2134"/>
                    <a:pt x="161" y="1652"/>
                    <a:pt x="188" y="1099"/>
                  </a:cubicBezTo>
                  <a:cubicBezTo>
                    <a:pt x="222" y="576"/>
                    <a:pt x="676" y="160"/>
                    <a:pt x="1218" y="160"/>
                  </a:cubicBezTo>
                  <a:close/>
                  <a:moveTo>
                    <a:pt x="1226" y="0"/>
                  </a:moveTo>
                  <a:cubicBezTo>
                    <a:pt x="596" y="0"/>
                    <a:pt x="70" y="479"/>
                    <a:pt x="36" y="1090"/>
                  </a:cubicBezTo>
                  <a:cubicBezTo>
                    <a:pt x="0" y="1733"/>
                    <a:pt x="500" y="2286"/>
                    <a:pt x="1160" y="2321"/>
                  </a:cubicBezTo>
                  <a:lnTo>
                    <a:pt x="1240" y="2321"/>
                  </a:lnTo>
                  <a:cubicBezTo>
                    <a:pt x="1499" y="2321"/>
                    <a:pt x="1740" y="2241"/>
                    <a:pt x="1954" y="2089"/>
                  </a:cubicBezTo>
                  <a:cubicBezTo>
                    <a:pt x="1981" y="2072"/>
                    <a:pt x="2016" y="2045"/>
                    <a:pt x="2043" y="2018"/>
                  </a:cubicBezTo>
                  <a:cubicBezTo>
                    <a:pt x="2275" y="1813"/>
                    <a:pt x="2409" y="1536"/>
                    <a:pt x="2427" y="1233"/>
                  </a:cubicBezTo>
                  <a:cubicBezTo>
                    <a:pt x="2462" y="591"/>
                    <a:pt x="1954" y="47"/>
                    <a:pt x="1294" y="2"/>
                  </a:cubicBezTo>
                  <a:cubicBezTo>
                    <a:pt x="1271" y="1"/>
                    <a:pt x="1249"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25"/>
            <p:cNvSpPr/>
            <p:nvPr/>
          </p:nvSpPr>
          <p:spPr>
            <a:xfrm>
              <a:off x="4734108" y="2072049"/>
              <a:ext cx="203369" cy="198914"/>
            </a:xfrm>
            <a:custGeom>
              <a:avLst/>
              <a:gdLst/>
              <a:ahLst/>
              <a:cxnLst/>
              <a:rect l="l" t="t" r="r" b="b"/>
              <a:pathLst>
                <a:path w="2374" h="2322" extrusionOk="0">
                  <a:moveTo>
                    <a:pt x="1194" y="161"/>
                  </a:moveTo>
                  <a:cubicBezTo>
                    <a:pt x="1215" y="161"/>
                    <a:pt x="1237" y="161"/>
                    <a:pt x="1258" y="163"/>
                  </a:cubicBezTo>
                  <a:cubicBezTo>
                    <a:pt x="1526" y="181"/>
                    <a:pt x="1767" y="297"/>
                    <a:pt x="1945" y="493"/>
                  </a:cubicBezTo>
                  <a:cubicBezTo>
                    <a:pt x="2124" y="698"/>
                    <a:pt x="2213" y="957"/>
                    <a:pt x="2195" y="1215"/>
                  </a:cubicBezTo>
                  <a:cubicBezTo>
                    <a:pt x="2168" y="1742"/>
                    <a:pt x="1731" y="2152"/>
                    <a:pt x="1214" y="2161"/>
                  </a:cubicBezTo>
                  <a:lnTo>
                    <a:pt x="1142" y="2161"/>
                  </a:lnTo>
                  <a:cubicBezTo>
                    <a:pt x="1116" y="2161"/>
                    <a:pt x="1089" y="2161"/>
                    <a:pt x="1062" y="2152"/>
                  </a:cubicBezTo>
                  <a:cubicBezTo>
                    <a:pt x="545" y="2081"/>
                    <a:pt x="170" y="1617"/>
                    <a:pt x="197" y="1099"/>
                  </a:cubicBezTo>
                  <a:cubicBezTo>
                    <a:pt x="231" y="576"/>
                    <a:pt x="669" y="161"/>
                    <a:pt x="1194" y="161"/>
                  </a:cubicBezTo>
                  <a:close/>
                  <a:moveTo>
                    <a:pt x="1201" y="0"/>
                  </a:moveTo>
                  <a:cubicBezTo>
                    <a:pt x="588" y="0"/>
                    <a:pt x="71" y="479"/>
                    <a:pt x="36" y="1091"/>
                  </a:cubicBezTo>
                  <a:cubicBezTo>
                    <a:pt x="1" y="1697"/>
                    <a:pt x="438" y="2232"/>
                    <a:pt x="1035" y="2313"/>
                  </a:cubicBezTo>
                  <a:cubicBezTo>
                    <a:pt x="1071" y="2313"/>
                    <a:pt x="1098" y="2322"/>
                    <a:pt x="1133" y="2322"/>
                  </a:cubicBezTo>
                  <a:lnTo>
                    <a:pt x="1214" y="2322"/>
                  </a:lnTo>
                  <a:cubicBezTo>
                    <a:pt x="1820" y="2313"/>
                    <a:pt x="2320" y="1831"/>
                    <a:pt x="2356" y="1233"/>
                  </a:cubicBezTo>
                  <a:cubicBezTo>
                    <a:pt x="2374" y="921"/>
                    <a:pt x="2266" y="618"/>
                    <a:pt x="2061" y="386"/>
                  </a:cubicBezTo>
                  <a:cubicBezTo>
                    <a:pt x="1856" y="163"/>
                    <a:pt x="1571" y="20"/>
                    <a:pt x="1267" y="2"/>
                  </a:cubicBezTo>
                  <a:cubicBezTo>
                    <a:pt x="1245" y="1"/>
                    <a:pt x="1223" y="0"/>
                    <a:pt x="12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25"/>
            <p:cNvSpPr/>
            <p:nvPr/>
          </p:nvSpPr>
          <p:spPr>
            <a:xfrm>
              <a:off x="4835793" y="2795663"/>
              <a:ext cx="155139" cy="150856"/>
            </a:xfrm>
            <a:custGeom>
              <a:avLst/>
              <a:gdLst/>
              <a:ahLst/>
              <a:cxnLst/>
              <a:rect l="l" t="t" r="r" b="b"/>
              <a:pathLst>
                <a:path w="1811" h="1761" extrusionOk="0">
                  <a:moveTo>
                    <a:pt x="902" y="154"/>
                  </a:moveTo>
                  <a:cubicBezTo>
                    <a:pt x="913" y="154"/>
                    <a:pt x="925" y="154"/>
                    <a:pt x="937" y="155"/>
                  </a:cubicBezTo>
                  <a:cubicBezTo>
                    <a:pt x="1338" y="182"/>
                    <a:pt x="1641" y="521"/>
                    <a:pt x="1624" y="922"/>
                  </a:cubicBezTo>
                  <a:cubicBezTo>
                    <a:pt x="1598" y="1307"/>
                    <a:pt x="1285" y="1602"/>
                    <a:pt x="906" y="1602"/>
                  </a:cubicBezTo>
                  <a:cubicBezTo>
                    <a:pt x="889" y="1602"/>
                    <a:pt x="873" y="1601"/>
                    <a:pt x="856" y="1600"/>
                  </a:cubicBezTo>
                  <a:cubicBezTo>
                    <a:pt x="794" y="1600"/>
                    <a:pt x="732" y="1582"/>
                    <a:pt x="669" y="1565"/>
                  </a:cubicBezTo>
                  <a:cubicBezTo>
                    <a:pt x="624" y="1556"/>
                    <a:pt x="589" y="1538"/>
                    <a:pt x="544" y="1511"/>
                  </a:cubicBezTo>
                  <a:cubicBezTo>
                    <a:pt x="303" y="1377"/>
                    <a:pt x="161" y="1118"/>
                    <a:pt x="178" y="842"/>
                  </a:cubicBezTo>
                  <a:cubicBezTo>
                    <a:pt x="187" y="646"/>
                    <a:pt x="277" y="467"/>
                    <a:pt x="419" y="342"/>
                  </a:cubicBezTo>
                  <a:cubicBezTo>
                    <a:pt x="553" y="217"/>
                    <a:pt x="726" y="154"/>
                    <a:pt x="902" y="154"/>
                  </a:cubicBezTo>
                  <a:close/>
                  <a:moveTo>
                    <a:pt x="889" y="1"/>
                  </a:moveTo>
                  <a:cubicBezTo>
                    <a:pt x="673" y="1"/>
                    <a:pt x="474" y="80"/>
                    <a:pt x="312" y="217"/>
                  </a:cubicBezTo>
                  <a:cubicBezTo>
                    <a:pt x="134" y="378"/>
                    <a:pt x="36" y="592"/>
                    <a:pt x="18" y="833"/>
                  </a:cubicBezTo>
                  <a:cubicBezTo>
                    <a:pt x="0" y="1172"/>
                    <a:pt x="170" y="1484"/>
                    <a:pt x="464" y="1654"/>
                  </a:cubicBezTo>
                  <a:cubicBezTo>
                    <a:pt x="517" y="1680"/>
                    <a:pt x="571" y="1698"/>
                    <a:pt x="616" y="1716"/>
                  </a:cubicBezTo>
                  <a:cubicBezTo>
                    <a:pt x="687" y="1743"/>
                    <a:pt x="767" y="1761"/>
                    <a:pt x="848" y="1761"/>
                  </a:cubicBezTo>
                  <a:lnTo>
                    <a:pt x="901" y="1761"/>
                  </a:lnTo>
                  <a:cubicBezTo>
                    <a:pt x="1365" y="1761"/>
                    <a:pt x="1749" y="1404"/>
                    <a:pt x="1784" y="931"/>
                  </a:cubicBezTo>
                  <a:cubicBezTo>
                    <a:pt x="1811" y="449"/>
                    <a:pt x="1436" y="30"/>
                    <a:pt x="955" y="3"/>
                  </a:cubicBezTo>
                  <a:cubicBezTo>
                    <a:pt x="932" y="2"/>
                    <a:pt x="910" y="1"/>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25"/>
            <p:cNvSpPr/>
            <p:nvPr/>
          </p:nvSpPr>
          <p:spPr>
            <a:xfrm>
              <a:off x="4801355" y="3186981"/>
              <a:ext cx="194974" cy="192147"/>
            </a:xfrm>
            <a:custGeom>
              <a:avLst/>
              <a:gdLst/>
              <a:ahLst/>
              <a:cxnLst/>
              <a:rect l="l" t="t" r="r" b="b"/>
              <a:pathLst>
                <a:path w="2276" h="2243" extrusionOk="0">
                  <a:moveTo>
                    <a:pt x="1196" y="163"/>
                  </a:moveTo>
                  <a:cubicBezTo>
                    <a:pt x="1455" y="181"/>
                    <a:pt x="1696" y="288"/>
                    <a:pt x="1865" y="485"/>
                  </a:cubicBezTo>
                  <a:cubicBezTo>
                    <a:pt x="2035" y="672"/>
                    <a:pt x="2115" y="922"/>
                    <a:pt x="2106" y="1180"/>
                  </a:cubicBezTo>
                  <a:cubicBezTo>
                    <a:pt x="2088" y="1439"/>
                    <a:pt x="1972" y="1671"/>
                    <a:pt x="1785" y="1841"/>
                  </a:cubicBezTo>
                  <a:cubicBezTo>
                    <a:pt x="1605" y="1996"/>
                    <a:pt x="1388" y="2084"/>
                    <a:pt x="1154" y="2084"/>
                  </a:cubicBezTo>
                  <a:cubicBezTo>
                    <a:pt x="1132" y="2084"/>
                    <a:pt x="1111" y="2083"/>
                    <a:pt x="1089" y="2081"/>
                  </a:cubicBezTo>
                  <a:cubicBezTo>
                    <a:pt x="964" y="2073"/>
                    <a:pt x="839" y="2046"/>
                    <a:pt x="723" y="1983"/>
                  </a:cubicBezTo>
                  <a:cubicBezTo>
                    <a:pt x="687" y="1965"/>
                    <a:pt x="652" y="1948"/>
                    <a:pt x="616" y="1930"/>
                  </a:cubicBezTo>
                  <a:cubicBezTo>
                    <a:pt x="331" y="1734"/>
                    <a:pt x="161" y="1403"/>
                    <a:pt x="188" y="1064"/>
                  </a:cubicBezTo>
                  <a:cubicBezTo>
                    <a:pt x="197" y="815"/>
                    <a:pt x="313" y="574"/>
                    <a:pt x="509" y="404"/>
                  </a:cubicBezTo>
                  <a:cubicBezTo>
                    <a:pt x="687" y="244"/>
                    <a:pt x="911" y="163"/>
                    <a:pt x="1142" y="163"/>
                  </a:cubicBezTo>
                  <a:close/>
                  <a:moveTo>
                    <a:pt x="1148" y="1"/>
                  </a:moveTo>
                  <a:cubicBezTo>
                    <a:pt x="870" y="1"/>
                    <a:pt x="609" y="106"/>
                    <a:pt x="402" y="288"/>
                  </a:cubicBezTo>
                  <a:cubicBezTo>
                    <a:pt x="179" y="485"/>
                    <a:pt x="45" y="761"/>
                    <a:pt x="27" y="1056"/>
                  </a:cubicBezTo>
                  <a:cubicBezTo>
                    <a:pt x="1" y="1457"/>
                    <a:pt x="197" y="1841"/>
                    <a:pt x="527" y="2055"/>
                  </a:cubicBezTo>
                  <a:cubicBezTo>
                    <a:pt x="572" y="2081"/>
                    <a:pt x="616" y="2108"/>
                    <a:pt x="652" y="2126"/>
                  </a:cubicBezTo>
                  <a:cubicBezTo>
                    <a:pt x="786" y="2197"/>
                    <a:pt x="928" y="2233"/>
                    <a:pt x="1080" y="2242"/>
                  </a:cubicBezTo>
                  <a:lnTo>
                    <a:pt x="1142" y="2242"/>
                  </a:lnTo>
                  <a:cubicBezTo>
                    <a:pt x="1419" y="2242"/>
                    <a:pt x="1678" y="2144"/>
                    <a:pt x="1892" y="1957"/>
                  </a:cubicBezTo>
                  <a:cubicBezTo>
                    <a:pt x="2115" y="1760"/>
                    <a:pt x="2249" y="1484"/>
                    <a:pt x="2267" y="1189"/>
                  </a:cubicBezTo>
                  <a:cubicBezTo>
                    <a:pt x="2275" y="886"/>
                    <a:pt x="2177" y="601"/>
                    <a:pt x="1981" y="378"/>
                  </a:cubicBezTo>
                  <a:cubicBezTo>
                    <a:pt x="1785" y="155"/>
                    <a:pt x="1508" y="21"/>
                    <a:pt x="1214" y="3"/>
                  </a:cubicBezTo>
                  <a:cubicBezTo>
                    <a:pt x="1192" y="2"/>
                    <a:pt x="117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25"/>
            <p:cNvSpPr/>
            <p:nvPr/>
          </p:nvSpPr>
          <p:spPr>
            <a:xfrm>
              <a:off x="4377998" y="3092235"/>
              <a:ext cx="197201" cy="193603"/>
            </a:xfrm>
            <a:custGeom>
              <a:avLst/>
              <a:gdLst/>
              <a:ahLst/>
              <a:cxnLst/>
              <a:rect l="l" t="t" r="r" b="b"/>
              <a:pathLst>
                <a:path w="2302" h="2260" extrusionOk="0">
                  <a:moveTo>
                    <a:pt x="1148" y="161"/>
                  </a:moveTo>
                  <a:cubicBezTo>
                    <a:pt x="1170" y="161"/>
                    <a:pt x="1192" y="162"/>
                    <a:pt x="1214" y="163"/>
                  </a:cubicBezTo>
                  <a:cubicBezTo>
                    <a:pt x="1472" y="172"/>
                    <a:pt x="1713" y="288"/>
                    <a:pt x="1883" y="484"/>
                  </a:cubicBezTo>
                  <a:cubicBezTo>
                    <a:pt x="2061" y="681"/>
                    <a:pt x="2141" y="922"/>
                    <a:pt x="2132" y="1180"/>
                  </a:cubicBezTo>
                  <a:cubicBezTo>
                    <a:pt x="2115" y="1501"/>
                    <a:pt x="1936" y="1796"/>
                    <a:pt x="1660" y="1956"/>
                  </a:cubicBezTo>
                  <a:cubicBezTo>
                    <a:pt x="1642" y="1965"/>
                    <a:pt x="1624" y="1983"/>
                    <a:pt x="1597" y="1992"/>
                  </a:cubicBezTo>
                  <a:cubicBezTo>
                    <a:pt x="1461" y="2064"/>
                    <a:pt x="1310" y="2100"/>
                    <a:pt x="1157" y="2100"/>
                  </a:cubicBezTo>
                  <a:cubicBezTo>
                    <a:pt x="1140" y="2100"/>
                    <a:pt x="1123" y="2100"/>
                    <a:pt x="1107" y="2099"/>
                  </a:cubicBezTo>
                  <a:cubicBezTo>
                    <a:pt x="571" y="2063"/>
                    <a:pt x="161" y="1608"/>
                    <a:pt x="188" y="1073"/>
                  </a:cubicBezTo>
                  <a:cubicBezTo>
                    <a:pt x="206" y="814"/>
                    <a:pt x="321" y="574"/>
                    <a:pt x="518" y="404"/>
                  </a:cubicBezTo>
                  <a:cubicBezTo>
                    <a:pt x="689" y="249"/>
                    <a:pt x="913" y="161"/>
                    <a:pt x="1148" y="161"/>
                  </a:cubicBezTo>
                  <a:close/>
                  <a:moveTo>
                    <a:pt x="1154" y="1"/>
                  </a:moveTo>
                  <a:cubicBezTo>
                    <a:pt x="883" y="1"/>
                    <a:pt x="617" y="99"/>
                    <a:pt x="411" y="288"/>
                  </a:cubicBezTo>
                  <a:cubicBezTo>
                    <a:pt x="188" y="484"/>
                    <a:pt x="54" y="761"/>
                    <a:pt x="36" y="1064"/>
                  </a:cubicBezTo>
                  <a:cubicBezTo>
                    <a:pt x="0" y="1680"/>
                    <a:pt x="473" y="2215"/>
                    <a:pt x="1098" y="2251"/>
                  </a:cubicBezTo>
                  <a:cubicBezTo>
                    <a:pt x="1115" y="2260"/>
                    <a:pt x="1142" y="2260"/>
                    <a:pt x="1160" y="2260"/>
                  </a:cubicBezTo>
                  <a:cubicBezTo>
                    <a:pt x="1338" y="2260"/>
                    <a:pt x="1517" y="2215"/>
                    <a:pt x="1669" y="2135"/>
                  </a:cubicBezTo>
                  <a:cubicBezTo>
                    <a:pt x="1695" y="2126"/>
                    <a:pt x="1722" y="2108"/>
                    <a:pt x="1749" y="2090"/>
                  </a:cubicBezTo>
                  <a:cubicBezTo>
                    <a:pt x="2061" y="1903"/>
                    <a:pt x="2266" y="1564"/>
                    <a:pt x="2284" y="1198"/>
                  </a:cubicBezTo>
                  <a:cubicBezTo>
                    <a:pt x="2302" y="895"/>
                    <a:pt x="2204" y="600"/>
                    <a:pt x="2008" y="377"/>
                  </a:cubicBezTo>
                  <a:cubicBezTo>
                    <a:pt x="1802" y="154"/>
                    <a:pt x="1526" y="21"/>
                    <a:pt x="1223" y="3"/>
                  </a:cubicBezTo>
                  <a:cubicBezTo>
                    <a:pt x="1200" y="1"/>
                    <a:pt x="1177" y="1"/>
                    <a:pt x="11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25"/>
            <p:cNvSpPr/>
            <p:nvPr/>
          </p:nvSpPr>
          <p:spPr>
            <a:xfrm>
              <a:off x="4589677" y="3622245"/>
              <a:ext cx="80354" cy="144260"/>
            </a:xfrm>
            <a:custGeom>
              <a:avLst/>
              <a:gdLst/>
              <a:ahLst/>
              <a:cxnLst/>
              <a:rect l="l" t="t" r="r" b="b"/>
              <a:pathLst>
                <a:path w="938" h="1684" extrusionOk="0">
                  <a:moveTo>
                    <a:pt x="850" y="0"/>
                  </a:moveTo>
                  <a:cubicBezTo>
                    <a:pt x="818" y="0"/>
                    <a:pt x="790" y="18"/>
                    <a:pt x="777" y="51"/>
                  </a:cubicBezTo>
                  <a:cubicBezTo>
                    <a:pt x="473" y="729"/>
                    <a:pt x="27" y="1559"/>
                    <a:pt x="18" y="1568"/>
                  </a:cubicBezTo>
                  <a:cubicBezTo>
                    <a:pt x="0" y="1604"/>
                    <a:pt x="18" y="1648"/>
                    <a:pt x="54" y="1675"/>
                  </a:cubicBezTo>
                  <a:cubicBezTo>
                    <a:pt x="63" y="1684"/>
                    <a:pt x="81" y="1684"/>
                    <a:pt x="90" y="1684"/>
                  </a:cubicBezTo>
                  <a:cubicBezTo>
                    <a:pt x="116" y="1684"/>
                    <a:pt x="152" y="1666"/>
                    <a:pt x="161" y="1639"/>
                  </a:cubicBezTo>
                  <a:cubicBezTo>
                    <a:pt x="170" y="1630"/>
                    <a:pt x="616" y="792"/>
                    <a:pt x="919" y="114"/>
                  </a:cubicBezTo>
                  <a:cubicBezTo>
                    <a:pt x="937" y="78"/>
                    <a:pt x="919" y="25"/>
                    <a:pt x="884" y="7"/>
                  </a:cubicBezTo>
                  <a:cubicBezTo>
                    <a:pt x="872" y="2"/>
                    <a:pt x="86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25"/>
            <p:cNvSpPr/>
            <p:nvPr/>
          </p:nvSpPr>
          <p:spPr>
            <a:xfrm>
              <a:off x="4553012" y="3525529"/>
              <a:ext cx="87207" cy="199000"/>
            </a:xfrm>
            <a:custGeom>
              <a:avLst/>
              <a:gdLst/>
              <a:ahLst/>
              <a:cxnLst/>
              <a:rect l="l" t="t" r="r" b="b"/>
              <a:pathLst>
                <a:path w="1018" h="2323" extrusionOk="0">
                  <a:moveTo>
                    <a:pt x="933" y="1"/>
                  </a:moveTo>
                  <a:cubicBezTo>
                    <a:pt x="896" y="1"/>
                    <a:pt x="864" y="19"/>
                    <a:pt x="857" y="56"/>
                  </a:cubicBezTo>
                  <a:cubicBezTo>
                    <a:pt x="848" y="74"/>
                    <a:pt x="839" y="101"/>
                    <a:pt x="830" y="137"/>
                  </a:cubicBezTo>
                  <a:cubicBezTo>
                    <a:pt x="767" y="395"/>
                    <a:pt x="580" y="1091"/>
                    <a:pt x="18" y="2206"/>
                  </a:cubicBezTo>
                  <a:cubicBezTo>
                    <a:pt x="0" y="2251"/>
                    <a:pt x="9" y="2296"/>
                    <a:pt x="54" y="2313"/>
                  </a:cubicBezTo>
                  <a:cubicBezTo>
                    <a:pt x="63" y="2322"/>
                    <a:pt x="72" y="2322"/>
                    <a:pt x="89" y="2322"/>
                  </a:cubicBezTo>
                  <a:cubicBezTo>
                    <a:pt x="116" y="2322"/>
                    <a:pt x="143" y="2304"/>
                    <a:pt x="161" y="2278"/>
                  </a:cubicBezTo>
                  <a:cubicBezTo>
                    <a:pt x="732" y="1154"/>
                    <a:pt x="919" y="440"/>
                    <a:pt x="982" y="181"/>
                  </a:cubicBezTo>
                  <a:cubicBezTo>
                    <a:pt x="990" y="146"/>
                    <a:pt x="999" y="119"/>
                    <a:pt x="1008" y="101"/>
                  </a:cubicBezTo>
                  <a:cubicBezTo>
                    <a:pt x="1017" y="56"/>
                    <a:pt x="990" y="12"/>
                    <a:pt x="955" y="3"/>
                  </a:cubicBezTo>
                  <a:cubicBezTo>
                    <a:pt x="947" y="1"/>
                    <a:pt x="940"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25"/>
            <p:cNvSpPr/>
            <p:nvPr/>
          </p:nvSpPr>
          <p:spPr>
            <a:xfrm>
              <a:off x="4749357" y="3108340"/>
              <a:ext cx="39834" cy="119417"/>
            </a:xfrm>
            <a:custGeom>
              <a:avLst/>
              <a:gdLst/>
              <a:ahLst/>
              <a:cxnLst/>
              <a:rect l="l" t="t" r="r" b="b"/>
              <a:pathLst>
                <a:path w="465" h="1394" extrusionOk="0">
                  <a:moveTo>
                    <a:pt x="385" y="0"/>
                  </a:moveTo>
                  <a:cubicBezTo>
                    <a:pt x="347" y="0"/>
                    <a:pt x="312" y="26"/>
                    <a:pt x="304" y="64"/>
                  </a:cubicBezTo>
                  <a:cubicBezTo>
                    <a:pt x="188" y="600"/>
                    <a:pt x="19" y="1287"/>
                    <a:pt x="10" y="1296"/>
                  </a:cubicBezTo>
                  <a:cubicBezTo>
                    <a:pt x="1" y="1340"/>
                    <a:pt x="28" y="1385"/>
                    <a:pt x="72" y="1394"/>
                  </a:cubicBezTo>
                  <a:lnTo>
                    <a:pt x="90" y="1394"/>
                  </a:lnTo>
                  <a:cubicBezTo>
                    <a:pt x="126" y="1394"/>
                    <a:pt x="162" y="1376"/>
                    <a:pt x="170" y="1340"/>
                  </a:cubicBezTo>
                  <a:cubicBezTo>
                    <a:pt x="170" y="1331"/>
                    <a:pt x="349" y="635"/>
                    <a:pt x="456" y="100"/>
                  </a:cubicBezTo>
                  <a:cubicBezTo>
                    <a:pt x="465" y="56"/>
                    <a:pt x="438" y="11"/>
                    <a:pt x="402" y="2"/>
                  </a:cubicBezTo>
                  <a:cubicBezTo>
                    <a:pt x="397" y="1"/>
                    <a:pt x="391"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25"/>
            <p:cNvSpPr/>
            <p:nvPr/>
          </p:nvSpPr>
          <p:spPr>
            <a:xfrm>
              <a:off x="4728797" y="2941122"/>
              <a:ext cx="35208" cy="175870"/>
            </a:xfrm>
            <a:custGeom>
              <a:avLst/>
              <a:gdLst/>
              <a:ahLst/>
              <a:cxnLst/>
              <a:rect l="l" t="t" r="r" b="b"/>
              <a:pathLst>
                <a:path w="411" h="2053" extrusionOk="0">
                  <a:moveTo>
                    <a:pt x="330" y="0"/>
                  </a:moveTo>
                  <a:cubicBezTo>
                    <a:pt x="286" y="0"/>
                    <a:pt x="250" y="36"/>
                    <a:pt x="250" y="81"/>
                  </a:cubicBezTo>
                  <a:cubicBezTo>
                    <a:pt x="205" y="991"/>
                    <a:pt x="18" y="1945"/>
                    <a:pt x="9" y="1954"/>
                  </a:cubicBezTo>
                  <a:cubicBezTo>
                    <a:pt x="0" y="1999"/>
                    <a:pt x="36" y="2043"/>
                    <a:pt x="71" y="2043"/>
                  </a:cubicBezTo>
                  <a:cubicBezTo>
                    <a:pt x="80" y="2052"/>
                    <a:pt x="89" y="2052"/>
                    <a:pt x="89" y="2052"/>
                  </a:cubicBezTo>
                  <a:cubicBezTo>
                    <a:pt x="125" y="2052"/>
                    <a:pt x="161" y="2025"/>
                    <a:pt x="170" y="1990"/>
                  </a:cubicBezTo>
                  <a:cubicBezTo>
                    <a:pt x="170" y="1972"/>
                    <a:pt x="366" y="1008"/>
                    <a:pt x="410" y="90"/>
                  </a:cubicBezTo>
                  <a:cubicBezTo>
                    <a:pt x="410" y="45"/>
                    <a:pt x="375" y="9"/>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25"/>
            <p:cNvSpPr/>
            <p:nvPr/>
          </p:nvSpPr>
          <p:spPr>
            <a:xfrm>
              <a:off x="4710379" y="2396806"/>
              <a:ext cx="29897" cy="91233"/>
            </a:xfrm>
            <a:custGeom>
              <a:avLst/>
              <a:gdLst/>
              <a:ahLst/>
              <a:cxnLst/>
              <a:rect l="l" t="t" r="r" b="b"/>
              <a:pathLst>
                <a:path w="349" h="1065" extrusionOk="0">
                  <a:moveTo>
                    <a:pt x="90" y="1"/>
                  </a:moveTo>
                  <a:cubicBezTo>
                    <a:pt x="84" y="1"/>
                    <a:pt x="78" y="1"/>
                    <a:pt x="72" y="3"/>
                  </a:cubicBezTo>
                  <a:cubicBezTo>
                    <a:pt x="28" y="11"/>
                    <a:pt x="1" y="56"/>
                    <a:pt x="10" y="101"/>
                  </a:cubicBezTo>
                  <a:cubicBezTo>
                    <a:pt x="19" y="101"/>
                    <a:pt x="108" y="529"/>
                    <a:pt x="188" y="1002"/>
                  </a:cubicBezTo>
                  <a:cubicBezTo>
                    <a:pt x="197" y="1037"/>
                    <a:pt x="233" y="1064"/>
                    <a:pt x="269" y="1064"/>
                  </a:cubicBezTo>
                  <a:lnTo>
                    <a:pt x="278" y="1064"/>
                  </a:lnTo>
                  <a:cubicBezTo>
                    <a:pt x="322" y="1055"/>
                    <a:pt x="349" y="1011"/>
                    <a:pt x="349" y="966"/>
                  </a:cubicBezTo>
                  <a:cubicBezTo>
                    <a:pt x="260" y="502"/>
                    <a:pt x="170" y="74"/>
                    <a:pt x="170" y="65"/>
                  </a:cubicBezTo>
                  <a:cubicBezTo>
                    <a:pt x="163" y="26"/>
                    <a:pt x="12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3" name="Google Shape;8393;p25"/>
          <p:cNvGrpSpPr/>
          <p:nvPr/>
        </p:nvGrpSpPr>
        <p:grpSpPr>
          <a:xfrm rot="1362013">
            <a:off x="-419111" y="2628079"/>
            <a:ext cx="1612427" cy="1777730"/>
            <a:chOff x="3089275" y="3977850"/>
            <a:chExt cx="558925" cy="616225"/>
          </a:xfrm>
        </p:grpSpPr>
        <p:sp>
          <p:nvSpPr>
            <p:cNvPr id="8394" name="Google Shape;8394;p25"/>
            <p:cNvSpPr/>
            <p:nvPr/>
          </p:nvSpPr>
          <p:spPr>
            <a:xfrm>
              <a:off x="3181825" y="4047650"/>
              <a:ext cx="50000" cy="71625"/>
            </a:xfrm>
            <a:custGeom>
              <a:avLst/>
              <a:gdLst/>
              <a:ahLst/>
              <a:cxnLst/>
              <a:rect l="l" t="t" r="r" b="b"/>
              <a:pathLst>
                <a:path w="2000" h="2865" extrusionOk="0">
                  <a:moveTo>
                    <a:pt x="804" y="2864"/>
                  </a:moveTo>
                  <a:cubicBezTo>
                    <a:pt x="804" y="2864"/>
                    <a:pt x="1" y="1651"/>
                    <a:pt x="384" y="830"/>
                  </a:cubicBezTo>
                  <a:cubicBezTo>
                    <a:pt x="768" y="0"/>
                    <a:pt x="1999" y="54"/>
                    <a:pt x="1999" y="54"/>
                  </a:cubicBezTo>
                  <a:cubicBezTo>
                    <a:pt x="1999" y="54"/>
                    <a:pt x="1678" y="2257"/>
                    <a:pt x="804" y="28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25"/>
            <p:cNvSpPr/>
            <p:nvPr/>
          </p:nvSpPr>
          <p:spPr>
            <a:xfrm>
              <a:off x="3174250" y="4040950"/>
              <a:ext cx="64250" cy="85675"/>
            </a:xfrm>
            <a:custGeom>
              <a:avLst/>
              <a:gdLst/>
              <a:ahLst/>
              <a:cxnLst/>
              <a:rect l="l" t="t" r="r" b="b"/>
              <a:pathLst>
                <a:path w="2570" h="3427" extrusionOk="0">
                  <a:moveTo>
                    <a:pt x="919" y="1205"/>
                  </a:moveTo>
                  <a:cubicBezTo>
                    <a:pt x="696" y="1687"/>
                    <a:pt x="973" y="2356"/>
                    <a:pt x="1169" y="2731"/>
                  </a:cubicBezTo>
                  <a:cubicBezTo>
                    <a:pt x="1633" y="2195"/>
                    <a:pt x="1883" y="1125"/>
                    <a:pt x="1990" y="598"/>
                  </a:cubicBezTo>
                  <a:cubicBezTo>
                    <a:pt x="1651" y="634"/>
                    <a:pt x="1125" y="759"/>
                    <a:pt x="919" y="1205"/>
                  </a:cubicBezTo>
                  <a:close/>
                  <a:moveTo>
                    <a:pt x="893" y="3275"/>
                  </a:moveTo>
                  <a:cubicBezTo>
                    <a:pt x="893" y="3266"/>
                    <a:pt x="1" y="1946"/>
                    <a:pt x="456" y="982"/>
                  </a:cubicBezTo>
                  <a:cubicBezTo>
                    <a:pt x="911" y="1"/>
                    <a:pt x="2311" y="63"/>
                    <a:pt x="2311" y="63"/>
                  </a:cubicBezTo>
                  <a:cubicBezTo>
                    <a:pt x="2454" y="72"/>
                    <a:pt x="2570" y="188"/>
                    <a:pt x="2561" y="331"/>
                  </a:cubicBezTo>
                  <a:cubicBezTo>
                    <a:pt x="2561" y="349"/>
                    <a:pt x="2561" y="358"/>
                    <a:pt x="2552" y="375"/>
                  </a:cubicBezTo>
                  <a:cubicBezTo>
                    <a:pt x="2525" y="572"/>
                    <a:pt x="2177" y="2704"/>
                    <a:pt x="1250" y="3346"/>
                  </a:cubicBezTo>
                  <a:cubicBezTo>
                    <a:pt x="1134" y="3426"/>
                    <a:pt x="973" y="3400"/>
                    <a:pt x="893" y="3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25"/>
            <p:cNvSpPr/>
            <p:nvPr/>
          </p:nvSpPr>
          <p:spPr>
            <a:xfrm>
              <a:off x="3374075" y="4296550"/>
              <a:ext cx="238675" cy="297525"/>
            </a:xfrm>
            <a:custGeom>
              <a:avLst/>
              <a:gdLst/>
              <a:ahLst/>
              <a:cxnLst/>
              <a:rect l="l" t="t" r="r" b="b"/>
              <a:pathLst>
                <a:path w="9547" h="11901" extrusionOk="0">
                  <a:moveTo>
                    <a:pt x="1" y="1570"/>
                  </a:moveTo>
                  <a:lnTo>
                    <a:pt x="447" y="5210"/>
                  </a:lnTo>
                  <a:cubicBezTo>
                    <a:pt x="447" y="5210"/>
                    <a:pt x="1491" y="4925"/>
                    <a:pt x="1607" y="5246"/>
                  </a:cubicBezTo>
                  <a:cubicBezTo>
                    <a:pt x="1723" y="5558"/>
                    <a:pt x="2677" y="9073"/>
                    <a:pt x="2757" y="9867"/>
                  </a:cubicBezTo>
                  <a:cubicBezTo>
                    <a:pt x="2829" y="10661"/>
                    <a:pt x="3881" y="11901"/>
                    <a:pt x="6709" y="10465"/>
                  </a:cubicBezTo>
                  <a:cubicBezTo>
                    <a:pt x="9546" y="9019"/>
                    <a:pt x="8690" y="7226"/>
                    <a:pt x="7923" y="6896"/>
                  </a:cubicBezTo>
                  <a:cubicBezTo>
                    <a:pt x="7156" y="6557"/>
                    <a:pt x="5461" y="3399"/>
                    <a:pt x="5461" y="3399"/>
                  </a:cubicBezTo>
                  <a:cubicBezTo>
                    <a:pt x="5461" y="3399"/>
                    <a:pt x="6576" y="2507"/>
                    <a:pt x="6139" y="2195"/>
                  </a:cubicBezTo>
                  <a:cubicBezTo>
                    <a:pt x="5701" y="1874"/>
                    <a:pt x="3346" y="0"/>
                    <a:pt x="3346" y="0"/>
                  </a:cubicBezTo>
                  <a:cubicBezTo>
                    <a:pt x="3346" y="0"/>
                    <a:pt x="99" y="420"/>
                    <a:pt x="1" y="15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25"/>
            <p:cNvSpPr/>
            <p:nvPr/>
          </p:nvSpPr>
          <p:spPr>
            <a:xfrm>
              <a:off x="3367625" y="4289850"/>
              <a:ext cx="229950" cy="292200"/>
            </a:xfrm>
            <a:custGeom>
              <a:avLst/>
              <a:gdLst/>
              <a:ahLst/>
              <a:cxnLst/>
              <a:rect l="l" t="t" r="r" b="b"/>
              <a:pathLst>
                <a:path w="9198" h="11688" extrusionOk="0">
                  <a:moveTo>
                    <a:pt x="446" y="5514"/>
                  </a:moveTo>
                  <a:lnTo>
                    <a:pt x="0" y="1865"/>
                  </a:lnTo>
                  <a:cubicBezTo>
                    <a:pt x="0" y="1847"/>
                    <a:pt x="0" y="1829"/>
                    <a:pt x="0" y="1812"/>
                  </a:cubicBezTo>
                  <a:cubicBezTo>
                    <a:pt x="116" y="456"/>
                    <a:pt x="3560" y="10"/>
                    <a:pt x="3569" y="10"/>
                  </a:cubicBezTo>
                  <a:cubicBezTo>
                    <a:pt x="3640" y="1"/>
                    <a:pt x="3711" y="18"/>
                    <a:pt x="3765" y="63"/>
                  </a:cubicBezTo>
                  <a:cubicBezTo>
                    <a:pt x="3774" y="72"/>
                    <a:pt x="6111" y="1936"/>
                    <a:pt x="6548" y="2249"/>
                  </a:cubicBezTo>
                  <a:cubicBezTo>
                    <a:pt x="7110" y="2659"/>
                    <a:pt x="6388" y="3408"/>
                    <a:pt x="6049" y="3721"/>
                  </a:cubicBezTo>
                  <a:cubicBezTo>
                    <a:pt x="6414" y="4390"/>
                    <a:pt x="7699" y="6674"/>
                    <a:pt x="8279" y="6923"/>
                  </a:cubicBezTo>
                  <a:cubicBezTo>
                    <a:pt x="8546" y="7039"/>
                    <a:pt x="8823" y="7298"/>
                    <a:pt x="8993" y="7637"/>
                  </a:cubicBezTo>
                  <a:cubicBezTo>
                    <a:pt x="9100" y="7842"/>
                    <a:pt x="9171" y="8092"/>
                    <a:pt x="9189" y="8351"/>
                  </a:cubicBezTo>
                  <a:cubicBezTo>
                    <a:pt x="9198" y="8618"/>
                    <a:pt x="9153" y="8904"/>
                    <a:pt x="9019" y="9198"/>
                  </a:cubicBezTo>
                  <a:cubicBezTo>
                    <a:pt x="8770" y="9778"/>
                    <a:pt x="8190" y="10402"/>
                    <a:pt x="7092" y="10956"/>
                  </a:cubicBezTo>
                  <a:cubicBezTo>
                    <a:pt x="6263" y="11384"/>
                    <a:pt x="5567" y="11580"/>
                    <a:pt x="5005" y="11634"/>
                  </a:cubicBezTo>
                  <a:cubicBezTo>
                    <a:pt x="4434" y="11687"/>
                    <a:pt x="3988" y="11589"/>
                    <a:pt x="3649" y="11411"/>
                  </a:cubicBezTo>
                  <a:cubicBezTo>
                    <a:pt x="3292" y="11232"/>
                    <a:pt x="3051" y="10965"/>
                    <a:pt x="2908" y="10688"/>
                  </a:cubicBezTo>
                  <a:cubicBezTo>
                    <a:pt x="2819" y="10510"/>
                    <a:pt x="2775" y="10322"/>
                    <a:pt x="2757" y="10162"/>
                  </a:cubicBezTo>
                  <a:cubicBezTo>
                    <a:pt x="2730" y="9867"/>
                    <a:pt x="2569" y="9162"/>
                    <a:pt x="2382" y="8395"/>
                  </a:cubicBezTo>
                  <a:cubicBezTo>
                    <a:pt x="2079" y="7164"/>
                    <a:pt x="1695" y="5781"/>
                    <a:pt x="1624" y="5603"/>
                  </a:cubicBezTo>
                  <a:cubicBezTo>
                    <a:pt x="1588" y="5514"/>
                    <a:pt x="776" y="5728"/>
                    <a:pt x="776" y="5728"/>
                  </a:cubicBezTo>
                  <a:cubicBezTo>
                    <a:pt x="758" y="5737"/>
                    <a:pt x="749" y="5737"/>
                    <a:pt x="741" y="5737"/>
                  </a:cubicBezTo>
                  <a:cubicBezTo>
                    <a:pt x="598" y="5755"/>
                    <a:pt x="464" y="5657"/>
                    <a:pt x="446" y="5514"/>
                  </a:cubicBezTo>
                  <a:close/>
                  <a:moveTo>
                    <a:pt x="518" y="1838"/>
                  </a:moveTo>
                  <a:lnTo>
                    <a:pt x="928" y="5166"/>
                  </a:lnTo>
                  <a:cubicBezTo>
                    <a:pt x="1312" y="5103"/>
                    <a:pt x="1972" y="5050"/>
                    <a:pt x="2105" y="5425"/>
                  </a:cubicBezTo>
                  <a:cubicBezTo>
                    <a:pt x="2177" y="5621"/>
                    <a:pt x="2569" y="7030"/>
                    <a:pt x="2882" y="8270"/>
                  </a:cubicBezTo>
                  <a:cubicBezTo>
                    <a:pt x="3078" y="9064"/>
                    <a:pt x="3238" y="9796"/>
                    <a:pt x="3274" y="10108"/>
                  </a:cubicBezTo>
                  <a:cubicBezTo>
                    <a:pt x="3283" y="10215"/>
                    <a:pt x="3310" y="10331"/>
                    <a:pt x="3372" y="10447"/>
                  </a:cubicBezTo>
                  <a:cubicBezTo>
                    <a:pt x="3470" y="10643"/>
                    <a:pt x="3631" y="10822"/>
                    <a:pt x="3881" y="10956"/>
                  </a:cubicBezTo>
                  <a:cubicBezTo>
                    <a:pt x="4148" y="11089"/>
                    <a:pt x="4496" y="11161"/>
                    <a:pt x="4960" y="11116"/>
                  </a:cubicBezTo>
                  <a:cubicBezTo>
                    <a:pt x="5460" y="11072"/>
                    <a:pt x="6093" y="10884"/>
                    <a:pt x="6851" y="10501"/>
                  </a:cubicBezTo>
                  <a:cubicBezTo>
                    <a:pt x="7833" y="10001"/>
                    <a:pt x="8332" y="9475"/>
                    <a:pt x="8546" y="8993"/>
                  </a:cubicBezTo>
                  <a:cubicBezTo>
                    <a:pt x="8645" y="8770"/>
                    <a:pt x="8680" y="8565"/>
                    <a:pt x="8671" y="8377"/>
                  </a:cubicBezTo>
                  <a:cubicBezTo>
                    <a:pt x="8662" y="8190"/>
                    <a:pt x="8609" y="8021"/>
                    <a:pt x="8538" y="7869"/>
                  </a:cubicBezTo>
                  <a:cubicBezTo>
                    <a:pt x="8422" y="7637"/>
                    <a:pt x="8243" y="7467"/>
                    <a:pt x="8074" y="7396"/>
                  </a:cubicBezTo>
                  <a:cubicBezTo>
                    <a:pt x="7235" y="7030"/>
                    <a:pt x="5495" y="3801"/>
                    <a:pt x="5495" y="3792"/>
                  </a:cubicBezTo>
                  <a:cubicBezTo>
                    <a:pt x="5433" y="3676"/>
                    <a:pt x="5469" y="3533"/>
                    <a:pt x="5567" y="3462"/>
                  </a:cubicBezTo>
                  <a:cubicBezTo>
                    <a:pt x="5665" y="3382"/>
                    <a:pt x="6397" y="2775"/>
                    <a:pt x="6245" y="2668"/>
                  </a:cubicBezTo>
                  <a:cubicBezTo>
                    <a:pt x="5861" y="2383"/>
                    <a:pt x="3961" y="884"/>
                    <a:pt x="3533" y="536"/>
                  </a:cubicBezTo>
                  <a:cubicBezTo>
                    <a:pt x="2998" y="616"/>
                    <a:pt x="634" y="1018"/>
                    <a:pt x="518" y="18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25"/>
            <p:cNvSpPr/>
            <p:nvPr/>
          </p:nvSpPr>
          <p:spPr>
            <a:xfrm>
              <a:off x="3094850" y="3977850"/>
              <a:ext cx="548900" cy="436025"/>
            </a:xfrm>
            <a:custGeom>
              <a:avLst/>
              <a:gdLst/>
              <a:ahLst/>
              <a:cxnLst/>
              <a:rect l="l" t="t" r="r" b="b"/>
              <a:pathLst>
                <a:path w="21956" h="17441" extrusionOk="0">
                  <a:moveTo>
                    <a:pt x="1027" y="14390"/>
                  </a:moveTo>
                  <a:cubicBezTo>
                    <a:pt x="1027" y="14390"/>
                    <a:pt x="1" y="12713"/>
                    <a:pt x="2168" y="10036"/>
                  </a:cubicBezTo>
                  <a:cubicBezTo>
                    <a:pt x="4327" y="7351"/>
                    <a:pt x="4140" y="5567"/>
                    <a:pt x="4595" y="4345"/>
                  </a:cubicBezTo>
                  <a:cubicBezTo>
                    <a:pt x="5059" y="3131"/>
                    <a:pt x="7316" y="0"/>
                    <a:pt x="11152" y="1320"/>
                  </a:cubicBezTo>
                  <a:cubicBezTo>
                    <a:pt x="14979" y="2632"/>
                    <a:pt x="15140" y="3301"/>
                    <a:pt x="16567" y="3479"/>
                  </a:cubicBezTo>
                  <a:cubicBezTo>
                    <a:pt x="18003" y="3658"/>
                    <a:pt x="21652" y="3346"/>
                    <a:pt x="21804" y="5915"/>
                  </a:cubicBezTo>
                  <a:cubicBezTo>
                    <a:pt x="21955" y="8493"/>
                    <a:pt x="17218" y="12427"/>
                    <a:pt x="13284" y="14541"/>
                  </a:cubicBezTo>
                  <a:cubicBezTo>
                    <a:pt x="9350" y="16656"/>
                    <a:pt x="2329" y="17441"/>
                    <a:pt x="1027" y="143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25"/>
            <p:cNvSpPr/>
            <p:nvPr/>
          </p:nvSpPr>
          <p:spPr>
            <a:xfrm>
              <a:off x="3089275" y="3991225"/>
              <a:ext cx="558925" cy="403475"/>
            </a:xfrm>
            <a:custGeom>
              <a:avLst/>
              <a:gdLst/>
              <a:ahLst/>
              <a:cxnLst/>
              <a:rect l="l" t="t" r="r" b="b"/>
              <a:pathLst>
                <a:path w="22357" h="16139" extrusionOk="0">
                  <a:moveTo>
                    <a:pt x="2588" y="9662"/>
                  </a:moveTo>
                  <a:cubicBezTo>
                    <a:pt x="545" y="12204"/>
                    <a:pt x="1473" y="13721"/>
                    <a:pt x="1482" y="13730"/>
                  </a:cubicBezTo>
                  <a:lnTo>
                    <a:pt x="1490" y="13757"/>
                  </a:lnTo>
                  <a:cubicBezTo>
                    <a:pt x="1517" y="13819"/>
                    <a:pt x="1544" y="13873"/>
                    <a:pt x="1580" y="13935"/>
                  </a:cubicBezTo>
                  <a:lnTo>
                    <a:pt x="1580" y="13935"/>
                  </a:lnTo>
                  <a:cubicBezTo>
                    <a:pt x="2213" y="15121"/>
                    <a:pt x="3917" y="15621"/>
                    <a:pt x="5942" y="15621"/>
                  </a:cubicBezTo>
                  <a:cubicBezTo>
                    <a:pt x="8012" y="15621"/>
                    <a:pt x="10403" y="15104"/>
                    <a:pt x="12338" y="14283"/>
                  </a:cubicBezTo>
                  <a:cubicBezTo>
                    <a:pt x="12704" y="14131"/>
                    <a:pt x="13061" y="13962"/>
                    <a:pt x="13382" y="13783"/>
                  </a:cubicBezTo>
                  <a:cubicBezTo>
                    <a:pt x="15514" y="12641"/>
                    <a:pt x="17878" y="10964"/>
                    <a:pt x="19556" y="9260"/>
                  </a:cubicBezTo>
                  <a:cubicBezTo>
                    <a:pt x="20929" y="7878"/>
                    <a:pt x="21830" y="6486"/>
                    <a:pt x="21768" y="5398"/>
                  </a:cubicBezTo>
                  <a:cubicBezTo>
                    <a:pt x="21652" y="3480"/>
                    <a:pt x="19226" y="3346"/>
                    <a:pt x="17638" y="3265"/>
                  </a:cubicBezTo>
                  <a:cubicBezTo>
                    <a:pt x="17307" y="3248"/>
                    <a:pt x="17013" y="3230"/>
                    <a:pt x="16763" y="3203"/>
                  </a:cubicBezTo>
                  <a:cubicBezTo>
                    <a:pt x="16023" y="3105"/>
                    <a:pt x="15612" y="2900"/>
                    <a:pt x="14934" y="2552"/>
                  </a:cubicBezTo>
                  <a:cubicBezTo>
                    <a:pt x="14239" y="2204"/>
                    <a:pt x="13248" y="1695"/>
                    <a:pt x="11286" y="1026"/>
                  </a:cubicBezTo>
                  <a:cubicBezTo>
                    <a:pt x="9867" y="536"/>
                    <a:pt x="8672" y="687"/>
                    <a:pt x="7717" y="1124"/>
                  </a:cubicBezTo>
                  <a:cubicBezTo>
                    <a:pt x="6228" y="1820"/>
                    <a:pt x="5327" y="3194"/>
                    <a:pt x="5059" y="3899"/>
                  </a:cubicBezTo>
                  <a:cubicBezTo>
                    <a:pt x="4952" y="4202"/>
                    <a:pt x="4872" y="4550"/>
                    <a:pt x="4791" y="4952"/>
                  </a:cubicBezTo>
                  <a:cubicBezTo>
                    <a:pt x="4541" y="6111"/>
                    <a:pt x="4220" y="7637"/>
                    <a:pt x="2588" y="9662"/>
                  </a:cubicBezTo>
                  <a:close/>
                  <a:moveTo>
                    <a:pt x="1027" y="13980"/>
                  </a:moveTo>
                  <a:cubicBezTo>
                    <a:pt x="946" y="13837"/>
                    <a:pt x="1" y="12044"/>
                    <a:pt x="2186" y="9341"/>
                  </a:cubicBezTo>
                  <a:cubicBezTo>
                    <a:pt x="3739" y="7414"/>
                    <a:pt x="4051" y="5951"/>
                    <a:pt x="4283" y="4844"/>
                  </a:cubicBezTo>
                  <a:cubicBezTo>
                    <a:pt x="4372" y="4425"/>
                    <a:pt x="4452" y="4059"/>
                    <a:pt x="4577" y="3720"/>
                  </a:cubicBezTo>
                  <a:cubicBezTo>
                    <a:pt x="4872" y="2944"/>
                    <a:pt x="5871" y="1419"/>
                    <a:pt x="7503" y="661"/>
                  </a:cubicBezTo>
                  <a:cubicBezTo>
                    <a:pt x="8565" y="170"/>
                    <a:pt x="9885" y="0"/>
                    <a:pt x="11455" y="536"/>
                  </a:cubicBezTo>
                  <a:cubicBezTo>
                    <a:pt x="13454" y="1223"/>
                    <a:pt x="14462" y="1731"/>
                    <a:pt x="15166" y="2097"/>
                  </a:cubicBezTo>
                  <a:cubicBezTo>
                    <a:pt x="15800" y="2418"/>
                    <a:pt x="16183" y="2605"/>
                    <a:pt x="16826" y="2686"/>
                  </a:cubicBezTo>
                  <a:cubicBezTo>
                    <a:pt x="17049" y="2712"/>
                    <a:pt x="17343" y="2730"/>
                    <a:pt x="17673" y="2748"/>
                  </a:cubicBezTo>
                  <a:cubicBezTo>
                    <a:pt x="19440" y="2846"/>
                    <a:pt x="22143" y="2989"/>
                    <a:pt x="22285" y="5371"/>
                  </a:cubicBezTo>
                  <a:cubicBezTo>
                    <a:pt x="22357" y="6620"/>
                    <a:pt x="21393" y="8136"/>
                    <a:pt x="19921" y="9617"/>
                  </a:cubicBezTo>
                  <a:cubicBezTo>
                    <a:pt x="18209" y="11357"/>
                    <a:pt x="15800" y="13079"/>
                    <a:pt x="13632" y="14238"/>
                  </a:cubicBezTo>
                  <a:cubicBezTo>
                    <a:pt x="13284" y="14426"/>
                    <a:pt x="12918" y="14595"/>
                    <a:pt x="12535" y="14756"/>
                  </a:cubicBezTo>
                  <a:cubicBezTo>
                    <a:pt x="10545" y="15603"/>
                    <a:pt x="8083" y="16138"/>
                    <a:pt x="5942" y="16138"/>
                  </a:cubicBezTo>
                  <a:cubicBezTo>
                    <a:pt x="3739" y="16130"/>
                    <a:pt x="1865" y="15559"/>
                    <a:pt x="1125" y="14176"/>
                  </a:cubicBezTo>
                  <a:cubicBezTo>
                    <a:pt x="1089" y="14113"/>
                    <a:pt x="1053" y="14051"/>
                    <a:pt x="1027" y="13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25"/>
            <p:cNvSpPr/>
            <p:nvPr/>
          </p:nvSpPr>
          <p:spPr>
            <a:xfrm>
              <a:off x="3103550" y="4190150"/>
              <a:ext cx="133175" cy="160175"/>
            </a:xfrm>
            <a:custGeom>
              <a:avLst/>
              <a:gdLst/>
              <a:ahLst/>
              <a:cxnLst/>
              <a:rect l="l" t="t" r="r" b="b"/>
              <a:pathLst>
                <a:path w="5327" h="6407" extrusionOk="0">
                  <a:moveTo>
                    <a:pt x="2811" y="117"/>
                  </a:moveTo>
                  <a:cubicBezTo>
                    <a:pt x="3239" y="37"/>
                    <a:pt x="3578" y="1"/>
                    <a:pt x="3810" y="90"/>
                  </a:cubicBezTo>
                  <a:cubicBezTo>
                    <a:pt x="5326" y="670"/>
                    <a:pt x="3587" y="6406"/>
                    <a:pt x="1348" y="5077"/>
                  </a:cubicBezTo>
                  <a:cubicBezTo>
                    <a:pt x="1107" y="4925"/>
                    <a:pt x="768" y="4533"/>
                    <a:pt x="563" y="3864"/>
                  </a:cubicBezTo>
                  <a:cubicBezTo>
                    <a:pt x="1" y="2053"/>
                    <a:pt x="982" y="429"/>
                    <a:pt x="2811" y="1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25"/>
            <p:cNvSpPr/>
            <p:nvPr/>
          </p:nvSpPr>
          <p:spPr>
            <a:xfrm>
              <a:off x="3107575" y="4187050"/>
              <a:ext cx="112200" cy="144075"/>
            </a:xfrm>
            <a:custGeom>
              <a:avLst/>
              <a:gdLst/>
              <a:ahLst/>
              <a:cxnLst/>
              <a:rect l="l" t="t" r="r" b="b"/>
              <a:pathLst>
                <a:path w="4488" h="5763" extrusionOk="0">
                  <a:moveTo>
                    <a:pt x="3230" y="321"/>
                  </a:moveTo>
                  <a:cubicBezTo>
                    <a:pt x="3069" y="330"/>
                    <a:pt x="2891" y="357"/>
                    <a:pt x="2676" y="393"/>
                  </a:cubicBezTo>
                  <a:cubicBezTo>
                    <a:pt x="2534" y="419"/>
                    <a:pt x="2400" y="455"/>
                    <a:pt x="2266" y="491"/>
                  </a:cubicBezTo>
                  <a:cubicBezTo>
                    <a:pt x="1606" y="696"/>
                    <a:pt x="1089" y="1106"/>
                    <a:pt x="767" y="1633"/>
                  </a:cubicBezTo>
                  <a:cubicBezTo>
                    <a:pt x="446" y="2159"/>
                    <a:pt x="330" y="2810"/>
                    <a:pt x="446" y="3506"/>
                  </a:cubicBezTo>
                  <a:cubicBezTo>
                    <a:pt x="473" y="3649"/>
                    <a:pt x="509" y="3800"/>
                    <a:pt x="553" y="3943"/>
                  </a:cubicBezTo>
                  <a:cubicBezTo>
                    <a:pt x="642" y="4229"/>
                    <a:pt x="750" y="4461"/>
                    <a:pt x="874" y="4639"/>
                  </a:cubicBezTo>
                  <a:cubicBezTo>
                    <a:pt x="1008" y="4853"/>
                    <a:pt x="1151" y="4987"/>
                    <a:pt x="1267" y="5058"/>
                  </a:cubicBezTo>
                  <a:cubicBezTo>
                    <a:pt x="1838" y="5397"/>
                    <a:pt x="2373" y="5219"/>
                    <a:pt x="2810" y="4773"/>
                  </a:cubicBezTo>
                  <a:cubicBezTo>
                    <a:pt x="3105" y="4487"/>
                    <a:pt x="3363" y="4077"/>
                    <a:pt x="3569" y="3631"/>
                  </a:cubicBezTo>
                  <a:cubicBezTo>
                    <a:pt x="3774" y="3185"/>
                    <a:pt x="3917" y="2685"/>
                    <a:pt x="3997" y="2212"/>
                  </a:cubicBezTo>
                  <a:cubicBezTo>
                    <a:pt x="4148" y="1329"/>
                    <a:pt x="4050" y="535"/>
                    <a:pt x="3586" y="366"/>
                  </a:cubicBezTo>
                  <a:cubicBezTo>
                    <a:pt x="3497" y="330"/>
                    <a:pt x="3372" y="321"/>
                    <a:pt x="3230" y="321"/>
                  </a:cubicBezTo>
                  <a:close/>
                  <a:moveTo>
                    <a:pt x="2623" y="80"/>
                  </a:moveTo>
                  <a:cubicBezTo>
                    <a:pt x="2846" y="45"/>
                    <a:pt x="3042" y="18"/>
                    <a:pt x="3221" y="9"/>
                  </a:cubicBezTo>
                  <a:cubicBezTo>
                    <a:pt x="3408" y="0"/>
                    <a:pt x="3569" y="18"/>
                    <a:pt x="3702" y="62"/>
                  </a:cubicBezTo>
                  <a:cubicBezTo>
                    <a:pt x="4327" y="303"/>
                    <a:pt x="4487" y="1231"/>
                    <a:pt x="4309" y="2266"/>
                  </a:cubicBezTo>
                  <a:cubicBezTo>
                    <a:pt x="4229" y="2766"/>
                    <a:pt x="4068" y="3283"/>
                    <a:pt x="3854" y="3765"/>
                  </a:cubicBezTo>
                  <a:cubicBezTo>
                    <a:pt x="3640" y="4246"/>
                    <a:pt x="3354" y="4684"/>
                    <a:pt x="3033" y="5005"/>
                  </a:cubicBezTo>
                  <a:cubicBezTo>
                    <a:pt x="2489" y="5540"/>
                    <a:pt x="1820" y="5763"/>
                    <a:pt x="1106" y="5335"/>
                  </a:cubicBezTo>
                  <a:cubicBezTo>
                    <a:pt x="955" y="5246"/>
                    <a:pt x="767" y="5067"/>
                    <a:pt x="607" y="4817"/>
                  </a:cubicBezTo>
                  <a:cubicBezTo>
                    <a:pt x="473" y="4612"/>
                    <a:pt x="348" y="4353"/>
                    <a:pt x="250" y="4041"/>
                  </a:cubicBezTo>
                  <a:cubicBezTo>
                    <a:pt x="196" y="3881"/>
                    <a:pt x="161" y="3720"/>
                    <a:pt x="134" y="3568"/>
                  </a:cubicBezTo>
                  <a:cubicBezTo>
                    <a:pt x="0" y="2783"/>
                    <a:pt x="143" y="2061"/>
                    <a:pt x="500" y="1463"/>
                  </a:cubicBezTo>
                  <a:cubicBezTo>
                    <a:pt x="857" y="874"/>
                    <a:pt x="1428" y="419"/>
                    <a:pt x="2177" y="187"/>
                  </a:cubicBezTo>
                  <a:cubicBezTo>
                    <a:pt x="2320" y="143"/>
                    <a:pt x="2471" y="107"/>
                    <a:pt x="262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25"/>
            <p:cNvSpPr/>
            <p:nvPr/>
          </p:nvSpPr>
          <p:spPr>
            <a:xfrm>
              <a:off x="3346200" y="3986750"/>
              <a:ext cx="75200" cy="63150"/>
            </a:xfrm>
            <a:custGeom>
              <a:avLst/>
              <a:gdLst/>
              <a:ahLst/>
              <a:cxnLst/>
              <a:rect l="l" t="t" r="r" b="b"/>
              <a:pathLst>
                <a:path w="3008" h="2526" extrusionOk="0">
                  <a:moveTo>
                    <a:pt x="322" y="991"/>
                  </a:moveTo>
                  <a:cubicBezTo>
                    <a:pt x="322" y="991"/>
                    <a:pt x="857" y="1"/>
                    <a:pt x="1945" y="465"/>
                  </a:cubicBezTo>
                  <a:cubicBezTo>
                    <a:pt x="3007" y="920"/>
                    <a:pt x="2936" y="1625"/>
                    <a:pt x="2793" y="2071"/>
                  </a:cubicBezTo>
                  <a:cubicBezTo>
                    <a:pt x="2650" y="2526"/>
                    <a:pt x="1" y="2026"/>
                    <a:pt x="322" y="9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25"/>
            <p:cNvSpPr/>
            <p:nvPr/>
          </p:nvSpPr>
          <p:spPr>
            <a:xfrm>
              <a:off x="3346875" y="3981625"/>
              <a:ext cx="76300" cy="66275"/>
            </a:xfrm>
            <a:custGeom>
              <a:avLst/>
              <a:gdLst/>
              <a:ahLst/>
              <a:cxnLst/>
              <a:rect l="l" t="t" r="r" b="b"/>
              <a:pathLst>
                <a:path w="3052" h="2651" extrusionOk="0">
                  <a:moveTo>
                    <a:pt x="1856" y="813"/>
                  </a:moveTo>
                  <a:cubicBezTo>
                    <a:pt x="973" y="438"/>
                    <a:pt x="500" y="1152"/>
                    <a:pt x="438" y="1259"/>
                  </a:cubicBezTo>
                  <a:cubicBezTo>
                    <a:pt x="366" y="1526"/>
                    <a:pt x="589" y="1767"/>
                    <a:pt x="910" y="1937"/>
                  </a:cubicBezTo>
                  <a:cubicBezTo>
                    <a:pt x="1053" y="2017"/>
                    <a:pt x="1223" y="2079"/>
                    <a:pt x="1383" y="2133"/>
                  </a:cubicBezTo>
                  <a:lnTo>
                    <a:pt x="1392" y="2142"/>
                  </a:lnTo>
                  <a:cubicBezTo>
                    <a:pt x="1571" y="2195"/>
                    <a:pt x="1749" y="2231"/>
                    <a:pt x="1910" y="2258"/>
                  </a:cubicBezTo>
                  <a:cubicBezTo>
                    <a:pt x="2284" y="2311"/>
                    <a:pt x="2588" y="2311"/>
                    <a:pt x="2614" y="2231"/>
                  </a:cubicBezTo>
                  <a:cubicBezTo>
                    <a:pt x="2677" y="2026"/>
                    <a:pt x="2721" y="1776"/>
                    <a:pt x="2641" y="1526"/>
                  </a:cubicBezTo>
                  <a:cubicBezTo>
                    <a:pt x="2561" y="1276"/>
                    <a:pt x="2338" y="1018"/>
                    <a:pt x="1856" y="813"/>
                  </a:cubicBezTo>
                  <a:close/>
                  <a:moveTo>
                    <a:pt x="152" y="1125"/>
                  </a:moveTo>
                  <a:cubicBezTo>
                    <a:pt x="152" y="1116"/>
                    <a:pt x="759" y="1"/>
                    <a:pt x="1981" y="527"/>
                  </a:cubicBezTo>
                  <a:cubicBezTo>
                    <a:pt x="2561" y="768"/>
                    <a:pt x="2828" y="1098"/>
                    <a:pt x="2944" y="1419"/>
                  </a:cubicBezTo>
                  <a:cubicBezTo>
                    <a:pt x="3051" y="1749"/>
                    <a:pt x="2998" y="2070"/>
                    <a:pt x="2918" y="2320"/>
                  </a:cubicBezTo>
                  <a:cubicBezTo>
                    <a:pt x="2846" y="2570"/>
                    <a:pt x="2391" y="2650"/>
                    <a:pt x="1865" y="2570"/>
                  </a:cubicBezTo>
                  <a:cubicBezTo>
                    <a:pt x="1687" y="2543"/>
                    <a:pt x="1490" y="2499"/>
                    <a:pt x="1303" y="2445"/>
                  </a:cubicBezTo>
                  <a:lnTo>
                    <a:pt x="1294" y="2436"/>
                  </a:lnTo>
                  <a:cubicBezTo>
                    <a:pt x="1107" y="2383"/>
                    <a:pt x="919" y="2302"/>
                    <a:pt x="759" y="2222"/>
                  </a:cubicBezTo>
                  <a:cubicBezTo>
                    <a:pt x="304" y="1972"/>
                    <a:pt x="0" y="1607"/>
                    <a:pt x="143" y="1152"/>
                  </a:cubicBezTo>
                  <a:cubicBezTo>
                    <a:pt x="143" y="1143"/>
                    <a:pt x="143" y="1134"/>
                    <a:pt x="152" y="11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25"/>
            <p:cNvSpPr/>
            <p:nvPr/>
          </p:nvSpPr>
          <p:spPr>
            <a:xfrm>
              <a:off x="3429400" y="4036725"/>
              <a:ext cx="113325" cy="90350"/>
            </a:xfrm>
            <a:custGeom>
              <a:avLst/>
              <a:gdLst/>
              <a:ahLst/>
              <a:cxnLst/>
              <a:rect l="l" t="t" r="r" b="b"/>
              <a:pathLst>
                <a:path w="4533" h="3614" extrusionOk="0">
                  <a:moveTo>
                    <a:pt x="428" y="1231"/>
                  </a:moveTo>
                  <a:cubicBezTo>
                    <a:pt x="428" y="1231"/>
                    <a:pt x="1374" y="0"/>
                    <a:pt x="2766" y="491"/>
                  </a:cubicBezTo>
                  <a:cubicBezTo>
                    <a:pt x="4166" y="991"/>
                    <a:pt x="4532" y="2302"/>
                    <a:pt x="4122" y="2953"/>
                  </a:cubicBezTo>
                  <a:cubicBezTo>
                    <a:pt x="3711" y="3613"/>
                    <a:pt x="0" y="3096"/>
                    <a:pt x="428" y="12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25"/>
            <p:cNvSpPr/>
            <p:nvPr/>
          </p:nvSpPr>
          <p:spPr>
            <a:xfrm>
              <a:off x="3433175" y="4032700"/>
              <a:ext cx="108200" cy="89450"/>
            </a:xfrm>
            <a:custGeom>
              <a:avLst/>
              <a:gdLst/>
              <a:ahLst/>
              <a:cxnLst/>
              <a:rect l="l" t="t" r="r" b="b"/>
              <a:pathLst>
                <a:path w="4328" h="3578" extrusionOk="0">
                  <a:moveTo>
                    <a:pt x="2561" y="804"/>
                  </a:moveTo>
                  <a:cubicBezTo>
                    <a:pt x="1393" y="393"/>
                    <a:pt x="563" y="1294"/>
                    <a:pt x="420" y="1464"/>
                  </a:cubicBezTo>
                  <a:cubicBezTo>
                    <a:pt x="349" y="1847"/>
                    <a:pt x="474" y="2168"/>
                    <a:pt x="724" y="2418"/>
                  </a:cubicBezTo>
                  <a:cubicBezTo>
                    <a:pt x="955" y="2659"/>
                    <a:pt x="1286" y="2846"/>
                    <a:pt x="1651" y="2980"/>
                  </a:cubicBezTo>
                  <a:cubicBezTo>
                    <a:pt x="2026" y="3114"/>
                    <a:pt x="2436" y="3194"/>
                    <a:pt x="2802" y="3221"/>
                  </a:cubicBezTo>
                  <a:cubicBezTo>
                    <a:pt x="3311" y="3257"/>
                    <a:pt x="3739" y="3194"/>
                    <a:pt x="3837" y="3034"/>
                  </a:cubicBezTo>
                  <a:cubicBezTo>
                    <a:pt x="3864" y="2980"/>
                    <a:pt x="3890" y="2927"/>
                    <a:pt x="3908" y="2873"/>
                  </a:cubicBezTo>
                  <a:cubicBezTo>
                    <a:pt x="3998" y="2615"/>
                    <a:pt x="3989" y="2284"/>
                    <a:pt x="3855" y="1954"/>
                  </a:cubicBezTo>
                  <a:cubicBezTo>
                    <a:pt x="3721" y="1615"/>
                    <a:pt x="3462" y="1285"/>
                    <a:pt x="3061" y="1044"/>
                  </a:cubicBezTo>
                  <a:cubicBezTo>
                    <a:pt x="2918" y="946"/>
                    <a:pt x="2749" y="866"/>
                    <a:pt x="2561" y="804"/>
                  </a:cubicBezTo>
                  <a:close/>
                  <a:moveTo>
                    <a:pt x="161" y="1285"/>
                  </a:moveTo>
                  <a:cubicBezTo>
                    <a:pt x="251" y="1169"/>
                    <a:pt x="1241" y="1"/>
                    <a:pt x="2668" y="509"/>
                  </a:cubicBezTo>
                  <a:cubicBezTo>
                    <a:pt x="2873" y="581"/>
                    <a:pt x="3061" y="670"/>
                    <a:pt x="3230" y="768"/>
                  </a:cubicBezTo>
                  <a:cubicBezTo>
                    <a:pt x="3685" y="1053"/>
                    <a:pt x="3989" y="1446"/>
                    <a:pt x="4149" y="1838"/>
                  </a:cubicBezTo>
                  <a:cubicBezTo>
                    <a:pt x="4310" y="2240"/>
                    <a:pt x="4328" y="2650"/>
                    <a:pt x="4212" y="2980"/>
                  </a:cubicBezTo>
                  <a:cubicBezTo>
                    <a:pt x="4185" y="3061"/>
                    <a:pt x="4149" y="3132"/>
                    <a:pt x="4105" y="3203"/>
                  </a:cubicBezTo>
                  <a:cubicBezTo>
                    <a:pt x="3944" y="3462"/>
                    <a:pt x="3400" y="3578"/>
                    <a:pt x="2775" y="3542"/>
                  </a:cubicBezTo>
                  <a:cubicBezTo>
                    <a:pt x="2383" y="3516"/>
                    <a:pt x="1946" y="3426"/>
                    <a:pt x="1544" y="3284"/>
                  </a:cubicBezTo>
                  <a:cubicBezTo>
                    <a:pt x="1134" y="3132"/>
                    <a:pt x="759" y="2918"/>
                    <a:pt x="492" y="2641"/>
                  </a:cubicBezTo>
                  <a:cubicBezTo>
                    <a:pt x="161" y="2311"/>
                    <a:pt x="1" y="1883"/>
                    <a:pt x="117" y="1357"/>
                  </a:cubicBezTo>
                  <a:cubicBezTo>
                    <a:pt x="126" y="1330"/>
                    <a:pt x="144" y="1312"/>
                    <a:pt x="161" y="12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25"/>
            <p:cNvSpPr/>
            <p:nvPr/>
          </p:nvSpPr>
          <p:spPr>
            <a:xfrm>
              <a:off x="3412900" y="4140200"/>
              <a:ext cx="118675" cy="97700"/>
            </a:xfrm>
            <a:custGeom>
              <a:avLst/>
              <a:gdLst/>
              <a:ahLst/>
              <a:cxnLst/>
              <a:rect l="l" t="t" r="r" b="b"/>
              <a:pathLst>
                <a:path w="4747" h="3908" extrusionOk="0">
                  <a:moveTo>
                    <a:pt x="4737" y="2516"/>
                  </a:moveTo>
                  <a:cubicBezTo>
                    <a:pt x="4746" y="1214"/>
                    <a:pt x="2801" y="1"/>
                    <a:pt x="1526" y="384"/>
                  </a:cubicBezTo>
                  <a:cubicBezTo>
                    <a:pt x="357" y="732"/>
                    <a:pt x="0" y="1767"/>
                    <a:pt x="89" y="2311"/>
                  </a:cubicBezTo>
                  <a:cubicBezTo>
                    <a:pt x="187" y="2864"/>
                    <a:pt x="892" y="3908"/>
                    <a:pt x="2507" y="3881"/>
                  </a:cubicBezTo>
                  <a:cubicBezTo>
                    <a:pt x="4131" y="3863"/>
                    <a:pt x="4737" y="2936"/>
                    <a:pt x="4737" y="25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25"/>
            <p:cNvSpPr/>
            <p:nvPr/>
          </p:nvSpPr>
          <p:spPr>
            <a:xfrm>
              <a:off x="3409775" y="4144000"/>
              <a:ext cx="125575" cy="97475"/>
            </a:xfrm>
            <a:custGeom>
              <a:avLst/>
              <a:gdLst/>
              <a:ahLst/>
              <a:cxnLst/>
              <a:rect l="l" t="t" r="r" b="b"/>
              <a:pathLst>
                <a:path w="5023" h="3899" extrusionOk="0">
                  <a:moveTo>
                    <a:pt x="4960" y="1909"/>
                  </a:moveTo>
                  <a:cubicBezTo>
                    <a:pt x="5005" y="2061"/>
                    <a:pt x="5023" y="2213"/>
                    <a:pt x="5023" y="2364"/>
                  </a:cubicBezTo>
                  <a:cubicBezTo>
                    <a:pt x="5023" y="2659"/>
                    <a:pt x="4791" y="3140"/>
                    <a:pt x="4229" y="3479"/>
                  </a:cubicBezTo>
                  <a:cubicBezTo>
                    <a:pt x="3854" y="3711"/>
                    <a:pt x="3337" y="3881"/>
                    <a:pt x="2632" y="3890"/>
                  </a:cubicBezTo>
                  <a:cubicBezTo>
                    <a:pt x="1927" y="3899"/>
                    <a:pt x="1383" y="3711"/>
                    <a:pt x="982" y="3453"/>
                  </a:cubicBezTo>
                  <a:cubicBezTo>
                    <a:pt x="411" y="3078"/>
                    <a:pt x="125" y="2543"/>
                    <a:pt x="63" y="2186"/>
                  </a:cubicBezTo>
                  <a:cubicBezTo>
                    <a:pt x="0" y="1847"/>
                    <a:pt x="107" y="1321"/>
                    <a:pt x="437" y="875"/>
                  </a:cubicBezTo>
                  <a:cubicBezTo>
                    <a:pt x="687" y="536"/>
                    <a:pt x="1071" y="241"/>
                    <a:pt x="1606" y="81"/>
                  </a:cubicBezTo>
                  <a:cubicBezTo>
                    <a:pt x="1784" y="18"/>
                    <a:pt x="1981" y="0"/>
                    <a:pt x="2177" y="0"/>
                  </a:cubicBezTo>
                  <a:cubicBezTo>
                    <a:pt x="2748" y="0"/>
                    <a:pt x="3363" y="223"/>
                    <a:pt x="3872" y="562"/>
                  </a:cubicBezTo>
                  <a:cubicBezTo>
                    <a:pt x="4389" y="910"/>
                    <a:pt x="4800" y="1392"/>
                    <a:pt x="4960" y="1909"/>
                  </a:cubicBezTo>
                  <a:close/>
                  <a:moveTo>
                    <a:pt x="4702" y="2364"/>
                  </a:moveTo>
                  <a:cubicBezTo>
                    <a:pt x="4711" y="2239"/>
                    <a:pt x="4684" y="2123"/>
                    <a:pt x="4648" y="1999"/>
                  </a:cubicBezTo>
                  <a:cubicBezTo>
                    <a:pt x="4514" y="1553"/>
                    <a:pt x="4157" y="1133"/>
                    <a:pt x="3694" y="830"/>
                  </a:cubicBezTo>
                  <a:cubicBezTo>
                    <a:pt x="3230" y="518"/>
                    <a:pt x="2677" y="321"/>
                    <a:pt x="2177" y="321"/>
                  </a:cubicBezTo>
                  <a:cubicBezTo>
                    <a:pt x="2007" y="313"/>
                    <a:pt x="1847" y="339"/>
                    <a:pt x="1695" y="384"/>
                  </a:cubicBezTo>
                  <a:cubicBezTo>
                    <a:pt x="1231" y="518"/>
                    <a:pt x="901" y="776"/>
                    <a:pt x="687" y="1062"/>
                  </a:cubicBezTo>
                  <a:cubicBezTo>
                    <a:pt x="411" y="1437"/>
                    <a:pt x="330" y="1856"/>
                    <a:pt x="375" y="2132"/>
                  </a:cubicBezTo>
                  <a:cubicBezTo>
                    <a:pt x="419" y="2427"/>
                    <a:pt x="669" y="2864"/>
                    <a:pt x="1160" y="3185"/>
                  </a:cubicBezTo>
                  <a:cubicBezTo>
                    <a:pt x="1508" y="3417"/>
                    <a:pt x="1999" y="3578"/>
                    <a:pt x="2632" y="3569"/>
                  </a:cubicBezTo>
                  <a:cubicBezTo>
                    <a:pt x="3265" y="3560"/>
                    <a:pt x="3729" y="3408"/>
                    <a:pt x="4059" y="3212"/>
                  </a:cubicBezTo>
                  <a:cubicBezTo>
                    <a:pt x="4514" y="2935"/>
                    <a:pt x="4711" y="2570"/>
                    <a:pt x="4711" y="23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25"/>
            <p:cNvSpPr/>
            <p:nvPr/>
          </p:nvSpPr>
          <p:spPr>
            <a:xfrm>
              <a:off x="3327925" y="4240775"/>
              <a:ext cx="91000" cy="85450"/>
            </a:xfrm>
            <a:custGeom>
              <a:avLst/>
              <a:gdLst/>
              <a:ahLst/>
              <a:cxnLst/>
              <a:rect l="l" t="t" r="r" b="b"/>
              <a:pathLst>
                <a:path w="3640" h="3418" extrusionOk="0">
                  <a:moveTo>
                    <a:pt x="411" y="2481"/>
                  </a:moveTo>
                  <a:cubicBezTo>
                    <a:pt x="411" y="2481"/>
                    <a:pt x="0" y="1241"/>
                    <a:pt x="455" y="617"/>
                  </a:cubicBezTo>
                  <a:cubicBezTo>
                    <a:pt x="910" y="1"/>
                    <a:pt x="2114" y="126"/>
                    <a:pt x="2507" y="260"/>
                  </a:cubicBezTo>
                  <a:cubicBezTo>
                    <a:pt x="2891" y="394"/>
                    <a:pt x="3640" y="1187"/>
                    <a:pt x="2694" y="2303"/>
                  </a:cubicBezTo>
                  <a:cubicBezTo>
                    <a:pt x="1758" y="3418"/>
                    <a:pt x="705" y="3364"/>
                    <a:pt x="411" y="2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25"/>
            <p:cNvSpPr/>
            <p:nvPr/>
          </p:nvSpPr>
          <p:spPr>
            <a:xfrm>
              <a:off x="3324125" y="4239225"/>
              <a:ext cx="87450" cy="84325"/>
            </a:xfrm>
            <a:custGeom>
              <a:avLst/>
              <a:gdLst/>
              <a:ahLst/>
              <a:cxnLst/>
              <a:rect l="l" t="t" r="r" b="b"/>
              <a:pathLst>
                <a:path w="3498" h="3373" extrusionOk="0">
                  <a:moveTo>
                    <a:pt x="732" y="777"/>
                  </a:moveTo>
                  <a:cubicBezTo>
                    <a:pt x="348" y="1303"/>
                    <a:pt x="670" y="2365"/>
                    <a:pt x="705" y="2481"/>
                  </a:cubicBezTo>
                  <a:lnTo>
                    <a:pt x="714" y="2489"/>
                  </a:lnTo>
                  <a:cubicBezTo>
                    <a:pt x="768" y="2659"/>
                    <a:pt x="857" y="2793"/>
                    <a:pt x="964" y="2882"/>
                  </a:cubicBezTo>
                  <a:cubicBezTo>
                    <a:pt x="1062" y="2962"/>
                    <a:pt x="1178" y="3016"/>
                    <a:pt x="1303" y="3034"/>
                  </a:cubicBezTo>
                  <a:cubicBezTo>
                    <a:pt x="1446" y="3052"/>
                    <a:pt x="1597" y="3043"/>
                    <a:pt x="1758" y="2989"/>
                  </a:cubicBezTo>
                  <a:cubicBezTo>
                    <a:pt x="2061" y="2882"/>
                    <a:pt x="2400" y="2650"/>
                    <a:pt x="2730" y="2258"/>
                  </a:cubicBezTo>
                  <a:cubicBezTo>
                    <a:pt x="2909" y="2043"/>
                    <a:pt x="3025" y="1847"/>
                    <a:pt x="3087" y="1660"/>
                  </a:cubicBezTo>
                  <a:cubicBezTo>
                    <a:pt x="3176" y="1410"/>
                    <a:pt x="3159" y="1196"/>
                    <a:pt x="3096" y="1018"/>
                  </a:cubicBezTo>
                  <a:cubicBezTo>
                    <a:pt x="3043" y="839"/>
                    <a:pt x="2927" y="696"/>
                    <a:pt x="2811" y="598"/>
                  </a:cubicBezTo>
                  <a:cubicBezTo>
                    <a:pt x="2739" y="536"/>
                    <a:pt x="2668" y="491"/>
                    <a:pt x="2605" y="473"/>
                  </a:cubicBezTo>
                  <a:cubicBezTo>
                    <a:pt x="2391" y="393"/>
                    <a:pt x="1892" y="322"/>
                    <a:pt x="1437" y="402"/>
                  </a:cubicBezTo>
                  <a:cubicBezTo>
                    <a:pt x="1151" y="456"/>
                    <a:pt x="893" y="563"/>
                    <a:pt x="732" y="777"/>
                  </a:cubicBezTo>
                  <a:close/>
                  <a:moveTo>
                    <a:pt x="411" y="2579"/>
                  </a:moveTo>
                  <a:cubicBezTo>
                    <a:pt x="366" y="2445"/>
                    <a:pt x="1" y="1232"/>
                    <a:pt x="482" y="589"/>
                  </a:cubicBezTo>
                  <a:cubicBezTo>
                    <a:pt x="687" y="304"/>
                    <a:pt x="1026" y="152"/>
                    <a:pt x="1383" y="90"/>
                  </a:cubicBezTo>
                  <a:cubicBezTo>
                    <a:pt x="1901" y="1"/>
                    <a:pt x="2463" y="81"/>
                    <a:pt x="2713" y="170"/>
                  </a:cubicBezTo>
                  <a:cubicBezTo>
                    <a:pt x="2802" y="197"/>
                    <a:pt x="2918" y="259"/>
                    <a:pt x="3016" y="348"/>
                  </a:cubicBezTo>
                  <a:cubicBezTo>
                    <a:pt x="3167" y="482"/>
                    <a:pt x="3319" y="670"/>
                    <a:pt x="3399" y="910"/>
                  </a:cubicBezTo>
                  <a:cubicBezTo>
                    <a:pt x="3480" y="1151"/>
                    <a:pt x="3498" y="1437"/>
                    <a:pt x="3391" y="1767"/>
                  </a:cubicBezTo>
                  <a:cubicBezTo>
                    <a:pt x="3319" y="1981"/>
                    <a:pt x="3185" y="2222"/>
                    <a:pt x="2971" y="2463"/>
                  </a:cubicBezTo>
                  <a:cubicBezTo>
                    <a:pt x="2605" y="2900"/>
                    <a:pt x="2213" y="3167"/>
                    <a:pt x="1856" y="3283"/>
                  </a:cubicBezTo>
                  <a:cubicBezTo>
                    <a:pt x="1651" y="3355"/>
                    <a:pt x="1446" y="3373"/>
                    <a:pt x="1258" y="3346"/>
                  </a:cubicBezTo>
                  <a:cubicBezTo>
                    <a:pt x="1071" y="3319"/>
                    <a:pt x="902" y="3248"/>
                    <a:pt x="759" y="3123"/>
                  </a:cubicBezTo>
                  <a:cubicBezTo>
                    <a:pt x="607" y="2998"/>
                    <a:pt x="482" y="2820"/>
                    <a:pt x="411" y="25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25"/>
            <p:cNvSpPr/>
            <p:nvPr/>
          </p:nvSpPr>
          <p:spPr>
            <a:xfrm>
              <a:off x="3231800" y="4120575"/>
              <a:ext cx="116425" cy="121575"/>
            </a:xfrm>
            <a:custGeom>
              <a:avLst/>
              <a:gdLst/>
              <a:ahLst/>
              <a:cxnLst/>
              <a:rect l="l" t="t" r="r" b="b"/>
              <a:pathLst>
                <a:path w="4657" h="4863" extrusionOk="0">
                  <a:moveTo>
                    <a:pt x="901" y="4300"/>
                  </a:moveTo>
                  <a:cubicBezTo>
                    <a:pt x="0" y="3355"/>
                    <a:pt x="589" y="1134"/>
                    <a:pt x="1775" y="545"/>
                  </a:cubicBezTo>
                  <a:cubicBezTo>
                    <a:pt x="2873" y="1"/>
                    <a:pt x="3845" y="509"/>
                    <a:pt x="4148" y="973"/>
                  </a:cubicBezTo>
                  <a:cubicBezTo>
                    <a:pt x="4452" y="1437"/>
                    <a:pt x="4657" y="2677"/>
                    <a:pt x="3462" y="3774"/>
                  </a:cubicBezTo>
                  <a:cubicBezTo>
                    <a:pt x="2266" y="4863"/>
                    <a:pt x="1187" y="4604"/>
                    <a:pt x="901" y="43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25"/>
            <p:cNvSpPr/>
            <p:nvPr/>
          </p:nvSpPr>
          <p:spPr>
            <a:xfrm>
              <a:off x="3238025" y="4123250"/>
              <a:ext cx="109775" cy="117775"/>
            </a:xfrm>
            <a:custGeom>
              <a:avLst/>
              <a:gdLst/>
              <a:ahLst/>
              <a:cxnLst/>
              <a:rect l="l" t="t" r="r" b="b"/>
              <a:pathLst>
                <a:path w="4391" h="4711" extrusionOk="0">
                  <a:moveTo>
                    <a:pt x="554" y="3783"/>
                  </a:moveTo>
                  <a:cubicBezTo>
                    <a:pt x="608" y="3890"/>
                    <a:pt x="679" y="3988"/>
                    <a:pt x="759" y="4078"/>
                  </a:cubicBezTo>
                  <a:lnTo>
                    <a:pt x="768" y="4086"/>
                  </a:lnTo>
                  <a:cubicBezTo>
                    <a:pt x="902" y="4238"/>
                    <a:pt x="1295" y="4372"/>
                    <a:pt x="1812" y="4265"/>
                  </a:cubicBezTo>
                  <a:cubicBezTo>
                    <a:pt x="2187" y="4185"/>
                    <a:pt x="2633" y="3970"/>
                    <a:pt x="3106" y="3542"/>
                  </a:cubicBezTo>
                  <a:cubicBezTo>
                    <a:pt x="3569" y="3114"/>
                    <a:pt x="3810" y="2668"/>
                    <a:pt x="3917" y="2258"/>
                  </a:cubicBezTo>
                  <a:cubicBezTo>
                    <a:pt x="4051" y="1687"/>
                    <a:pt x="3926" y="1196"/>
                    <a:pt x="3766" y="955"/>
                  </a:cubicBezTo>
                  <a:cubicBezTo>
                    <a:pt x="3614" y="723"/>
                    <a:pt x="3257" y="473"/>
                    <a:pt x="2802" y="393"/>
                  </a:cubicBezTo>
                  <a:cubicBezTo>
                    <a:pt x="2454" y="331"/>
                    <a:pt x="2035" y="366"/>
                    <a:pt x="1598" y="580"/>
                  </a:cubicBezTo>
                  <a:cubicBezTo>
                    <a:pt x="1464" y="652"/>
                    <a:pt x="1330" y="750"/>
                    <a:pt x="1205" y="857"/>
                  </a:cubicBezTo>
                  <a:cubicBezTo>
                    <a:pt x="840" y="1205"/>
                    <a:pt x="572" y="1731"/>
                    <a:pt x="447" y="2275"/>
                  </a:cubicBezTo>
                  <a:cubicBezTo>
                    <a:pt x="331" y="2811"/>
                    <a:pt x="349" y="3364"/>
                    <a:pt x="554" y="3783"/>
                  </a:cubicBezTo>
                  <a:close/>
                  <a:moveTo>
                    <a:pt x="527" y="4301"/>
                  </a:moveTo>
                  <a:cubicBezTo>
                    <a:pt x="420" y="4185"/>
                    <a:pt x="340" y="4060"/>
                    <a:pt x="269" y="3926"/>
                  </a:cubicBezTo>
                  <a:cubicBezTo>
                    <a:pt x="28" y="3435"/>
                    <a:pt x="1" y="2811"/>
                    <a:pt x="144" y="2204"/>
                  </a:cubicBezTo>
                  <a:cubicBezTo>
                    <a:pt x="278" y="1597"/>
                    <a:pt x="581" y="1018"/>
                    <a:pt x="991" y="634"/>
                  </a:cubicBezTo>
                  <a:cubicBezTo>
                    <a:pt x="1134" y="491"/>
                    <a:pt x="1286" y="384"/>
                    <a:pt x="1455" y="295"/>
                  </a:cubicBezTo>
                  <a:cubicBezTo>
                    <a:pt x="1964" y="45"/>
                    <a:pt x="2445" y="1"/>
                    <a:pt x="2856" y="81"/>
                  </a:cubicBezTo>
                  <a:cubicBezTo>
                    <a:pt x="3409" y="179"/>
                    <a:pt x="3837" y="482"/>
                    <a:pt x="4033" y="777"/>
                  </a:cubicBezTo>
                  <a:cubicBezTo>
                    <a:pt x="4230" y="1080"/>
                    <a:pt x="4390" y="1669"/>
                    <a:pt x="4221" y="2338"/>
                  </a:cubicBezTo>
                  <a:cubicBezTo>
                    <a:pt x="4105" y="2802"/>
                    <a:pt x="3837" y="3301"/>
                    <a:pt x="3320" y="3783"/>
                  </a:cubicBezTo>
                  <a:cubicBezTo>
                    <a:pt x="2802" y="4247"/>
                    <a:pt x="2303" y="4488"/>
                    <a:pt x="1874" y="4577"/>
                  </a:cubicBezTo>
                  <a:cubicBezTo>
                    <a:pt x="1232" y="4711"/>
                    <a:pt x="733" y="4515"/>
                    <a:pt x="536" y="4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25"/>
            <p:cNvSpPr/>
            <p:nvPr/>
          </p:nvSpPr>
          <p:spPr>
            <a:xfrm>
              <a:off x="3244050" y="4030700"/>
              <a:ext cx="73400" cy="76525"/>
            </a:xfrm>
            <a:custGeom>
              <a:avLst/>
              <a:gdLst/>
              <a:ahLst/>
              <a:cxnLst/>
              <a:rect l="l" t="t" r="r" b="b"/>
              <a:pathLst>
                <a:path w="2936" h="3061" extrusionOk="0">
                  <a:moveTo>
                    <a:pt x="563" y="2703"/>
                  </a:moveTo>
                  <a:cubicBezTo>
                    <a:pt x="1" y="2115"/>
                    <a:pt x="376" y="714"/>
                    <a:pt x="1116" y="339"/>
                  </a:cubicBezTo>
                  <a:cubicBezTo>
                    <a:pt x="1803" y="0"/>
                    <a:pt x="2418" y="322"/>
                    <a:pt x="2615" y="607"/>
                  </a:cubicBezTo>
                  <a:cubicBezTo>
                    <a:pt x="2802" y="901"/>
                    <a:pt x="2936" y="1686"/>
                    <a:pt x="2178" y="2373"/>
                  </a:cubicBezTo>
                  <a:cubicBezTo>
                    <a:pt x="1428" y="3060"/>
                    <a:pt x="741" y="2900"/>
                    <a:pt x="563" y="27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25"/>
            <p:cNvSpPr/>
            <p:nvPr/>
          </p:nvSpPr>
          <p:spPr>
            <a:xfrm>
              <a:off x="3246500" y="4030925"/>
              <a:ext cx="72075" cy="77175"/>
            </a:xfrm>
            <a:custGeom>
              <a:avLst/>
              <a:gdLst/>
              <a:ahLst/>
              <a:cxnLst/>
              <a:rect l="l" t="t" r="r" b="b"/>
              <a:pathLst>
                <a:path w="2883" h="3087" extrusionOk="0">
                  <a:moveTo>
                    <a:pt x="456" y="2409"/>
                  </a:moveTo>
                  <a:cubicBezTo>
                    <a:pt x="492" y="2471"/>
                    <a:pt x="527" y="2534"/>
                    <a:pt x="581" y="2587"/>
                  </a:cubicBezTo>
                  <a:lnTo>
                    <a:pt x="581" y="2587"/>
                  </a:lnTo>
                  <a:cubicBezTo>
                    <a:pt x="661" y="2677"/>
                    <a:pt x="884" y="2748"/>
                    <a:pt x="1187" y="2686"/>
                  </a:cubicBezTo>
                  <a:cubicBezTo>
                    <a:pt x="1419" y="2632"/>
                    <a:pt x="1687" y="2507"/>
                    <a:pt x="1973" y="2248"/>
                  </a:cubicBezTo>
                  <a:cubicBezTo>
                    <a:pt x="2258" y="1981"/>
                    <a:pt x="2410" y="1713"/>
                    <a:pt x="2463" y="1463"/>
                  </a:cubicBezTo>
                  <a:cubicBezTo>
                    <a:pt x="2552" y="1124"/>
                    <a:pt x="2472" y="830"/>
                    <a:pt x="2383" y="687"/>
                  </a:cubicBezTo>
                  <a:cubicBezTo>
                    <a:pt x="2294" y="553"/>
                    <a:pt x="2089" y="411"/>
                    <a:pt x="1812" y="357"/>
                  </a:cubicBezTo>
                  <a:cubicBezTo>
                    <a:pt x="1598" y="321"/>
                    <a:pt x="1357" y="339"/>
                    <a:pt x="1089" y="473"/>
                  </a:cubicBezTo>
                  <a:cubicBezTo>
                    <a:pt x="1009" y="509"/>
                    <a:pt x="929" y="571"/>
                    <a:pt x="857" y="643"/>
                  </a:cubicBezTo>
                  <a:cubicBezTo>
                    <a:pt x="634" y="848"/>
                    <a:pt x="474" y="1169"/>
                    <a:pt x="394" y="1499"/>
                  </a:cubicBezTo>
                  <a:cubicBezTo>
                    <a:pt x="322" y="1829"/>
                    <a:pt x="331" y="2159"/>
                    <a:pt x="456" y="2409"/>
                  </a:cubicBezTo>
                  <a:close/>
                  <a:moveTo>
                    <a:pt x="349" y="2802"/>
                  </a:moveTo>
                  <a:cubicBezTo>
                    <a:pt x="278" y="2730"/>
                    <a:pt x="224" y="2650"/>
                    <a:pt x="170" y="2552"/>
                  </a:cubicBezTo>
                  <a:cubicBezTo>
                    <a:pt x="19" y="2231"/>
                    <a:pt x="1" y="1820"/>
                    <a:pt x="90" y="1428"/>
                  </a:cubicBezTo>
                  <a:cubicBezTo>
                    <a:pt x="179" y="1035"/>
                    <a:pt x="376" y="660"/>
                    <a:pt x="643" y="411"/>
                  </a:cubicBezTo>
                  <a:cubicBezTo>
                    <a:pt x="733" y="321"/>
                    <a:pt x="840" y="241"/>
                    <a:pt x="947" y="188"/>
                  </a:cubicBezTo>
                  <a:cubicBezTo>
                    <a:pt x="1277" y="27"/>
                    <a:pt x="1598" y="0"/>
                    <a:pt x="1865" y="45"/>
                  </a:cubicBezTo>
                  <a:cubicBezTo>
                    <a:pt x="2231" y="107"/>
                    <a:pt x="2517" y="313"/>
                    <a:pt x="2651" y="509"/>
                  </a:cubicBezTo>
                  <a:cubicBezTo>
                    <a:pt x="2775" y="714"/>
                    <a:pt x="2882" y="1098"/>
                    <a:pt x="2775" y="1535"/>
                  </a:cubicBezTo>
                  <a:cubicBezTo>
                    <a:pt x="2704" y="1838"/>
                    <a:pt x="2526" y="2168"/>
                    <a:pt x="2187" y="2480"/>
                  </a:cubicBezTo>
                  <a:cubicBezTo>
                    <a:pt x="1857" y="2784"/>
                    <a:pt x="1535" y="2935"/>
                    <a:pt x="1250" y="2998"/>
                  </a:cubicBezTo>
                  <a:cubicBezTo>
                    <a:pt x="822" y="3087"/>
                    <a:pt x="483" y="2953"/>
                    <a:pt x="349" y="28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25"/>
            <p:cNvSpPr/>
            <p:nvPr/>
          </p:nvSpPr>
          <p:spPr>
            <a:xfrm>
              <a:off x="3344650" y="4055675"/>
              <a:ext cx="82750" cy="81425"/>
            </a:xfrm>
            <a:custGeom>
              <a:avLst/>
              <a:gdLst/>
              <a:ahLst/>
              <a:cxnLst/>
              <a:rect l="l" t="t" r="r" b="b"/>
              <a:pathLst>
                <a:path w="3310" h="3257" extrusionOk="0">
                  <a:moveTo>
                    <a:pt x="3265" y="2186"/>
                  </a:moveTo>
                  <a:cubicBezTo>
                    <a:pt x="3167" y="839"/>
                    <a:pt x="875" y="1"/>
                    <a:pt x="170" y="1526"/>
                  </a:cubicBezTo>
                  <a:cubicBezTo>
                    <a:pt x="0" y="1892"/>
                    <a:pt x="45" y="2427"/>
                    <a:pt x="1445" y="2846"/>
                  </a:cubicBezTo>
                  <a:cubicBezTo>
                    <a:pt x="2837" y="3257"/>
                    <a:pt x="3310" y="3114"/>
                    <a:pt x="3265" y="21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25"/>
            <p:cNvSpPr/>
            <p:nvPr/>
          </p:nvSpPr>
          <p:spPr>
            <a:xfrm>
              <a:off x="3341750" y="4068825"/>
              <a:ext cx="89225" cy="68950"/>
            </a:xfrm>
            <a:custGeom>
              <a:avLst/>
              <a:gdLst/>
              <a:ahLst/>
              <a:cxnLst/>
              <a:rect l="l" t="t" r="r" b="b"/>
              <a:pathLst>
                <a:path w="3569" h="2758" extrusionOk="0">
                  <a:moveTo>
                    <a:pt x="2891" y="500"/>
                  </a:moveTo>
                  <a:cubicBezTo>
                    <a:pt x="3248" y="795"/>
                    <a:pt x="3506" y="1187"/>
                    <a:pt x="3542" y="1642"/>
                  </a:cubicBezTo>
                  <a:lnTo>
                    <a:pt x="3542" y="1660"/>
                  </a:lnTo>
                  <a:cubicBezTo>
                    <a:pt x="3569" y="2195"/>
                    <a:pt x="3426" y="2517"/>
                    <a:pt x="3060" y="2642"/>
                  </a:cubicBezTo>
                  <a:cubicBezTo>
                    <a:pt x="2739" y="2757"/>
                    <a:pt x="2239" y="2686"/>
                    <a:pt x="1508" y="2472"/>
                  </a:cubicBezTo>
                  <a:cubicBezTo>
                    <a:pt x="776" y="2249"/>
                    <a:pt x="384" y="1990"/>
                    <a:pt x="205" y="1732"/>
                  </a:cubicBezTo>
                  <a:cubicBezTo>
                    <a:pt x="0" y="1446"/>
                    <a:pt x="36" y="1161"/>
                    <a:pt x="143" y="929"/>
                  </a:cubicBezTo>
                  <a:cubicBezTo>
                    <a:pt x="339" y="509"/>
                    <a:pt x="652" y="242"/>
                    <a:pt x="999" y="117"/>
                  </a:cubicBezTo>
                  <a:cubicBezTo>
                    <a:pt x="1312" y="10"/>
                    <a:pt x="1660" y="1"/>
                    <a:pt x="1990" y="72"/>
                  </a:cubicBezTo>
                  <a:cubicBezTo>
                    <a:pt x="2311" y="144"/>
                    <a:pt x="2632" y="295"/>
                    <a:pt x="2891" y="500"/>
                  </a:cubicBezTo>
                  <a:close/>
                  <a:moveTo>
                    <a:pt x="3221" y="1669"/>
                  </a:moveTo>
                  <a:cubicBezTo>
                    <a:pt x="3194" y="1312"/>
                    <a:pt x="2989" y="982"/>
                    <a:pt x="2686" y="750"/>
                  </a:cubicBezTo>
                  <a:cubicBezTo>
                    <a:pt x="2471" y="572"/>
                    <a:pt x="2195" y="438"/>
                    <a:pt x="1918" y="384"/>
                  </a:cubicBezTo>
                  <a:cubicBezTo>
                    <a:pt x="1642" y="322"/>
                    <a:pt x="1365" y="322"/>
                    <a:pt x="1115" y="420"/>
                  </a:cubicBezTo>
                  <a:cubicBezTo>
                    <a:pt x="830" y="518"/>
                    <a:pt x="589" y="723"/>
                    <a:pt x="437" y="1062"/>
                  </a:cubicBezTo>
                  <a:cubicBezTo>
                    <a:pt x="366" y="1205"/>
                    <a:pt x="339" y="1375"/>
                    <a:pt x="464" y="1553"/>
                  </a:cubicBezTo>
                  <a:cubicBezTo>
                    <a:pt x="607" y="1758"/>
                    <a:pt x="946" y="1972"/>
                    <a:pt x="1606" y="2169"/>
                  </a:cubicBezTo>
                  <a:cubicBezTo>
                    <a:pt x="2266" y="2365"/>
                    <a:pt x="2703" y="2427"/>
                    <a:pt x="2953" y="2347"/>
                  </a:cubicBezTo>
                  <a:cubicBezTo>
                    <a:pt x="3167" y="2267"/>
                    <a:pt x="3239" y="2053"/>
                    <a:pt x="3221" y="16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25"/>
            <p:cNvSpPr/>
            <p:nvPr/>
          </p:nvSpPr>
          <p:spPr>
            <a:xfrm>
              <a:off x="3242050" y="4260425"/>
              <a:ext cx="61350" cy="74725"/>
            </a:xfrm>
            <a:custGeom>
              <a:avLst/>
              <a:gdLst/>
              <a:ahLst/>
              <a:cxnLst/>
              <a:rect l="l" t="t" r="r" b="b"/>
              <a:pathLst>
                <a:path w="2454" h="2989" extrusionOk="0">
                  <a:moveTo>
                    <a:pt x="866" y="2980"/>
                  </a:moveTo>
                  <a:cubicBezTo>
                    <a:pt x="1687" y="2989"/>
                    <a:pt x="2454" y="1766"/>
                    <a:pt x="2222" y="963"/>
                  </a:cubicBezTo>
                  <a:cubicBezTo>
                    <a:pt x="2008" y="232"/>
                    <a:pt x="1357" y="0"/>
                    <a:pt x="1009" y="54"/>
                  </a:cubicBezTo>
                  <a:cubicBezTo>
                    <a:pt x="661" y="107"/>
                    <a:pt x="1" y="553"/>
                    <a:pt x="9" y="1570"/>
                  </a:cubicBezTo>
                  <a:cubicBezTo>
                    <a:pt x="18" y="2596"/>
                    <a:pt x="598" y="2980"/>
                    <a:pt x="866" y="2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25"/>
            <p:cNvSpPr/>
            <p:nvPr/>
          </p:nvSpPr>
          <p:spPr>
            <a:xfrm>
              <a:off x="3238250" y="4256850"/>
              <a:ext cx="64500" cy="82100"/>
            </a:xfrm>
            <a:custGeom>
              <a:avLst/>
              <a:gdLst/>
              <a:ahLst/>
              <a:cxnLst/>
              <a:rect l="l" t="t" r="r" b="b"/>
              <a:pathLst>
                <a:path w="2580" h="3284" extrusionOk="0">
                  <a:moveTo>
                    <a:pt x="1321" y="3239"/>
                  </a:moveTo>
                  <a:cubicBezTo>
                    <a:pt x="1223" y="3274"/>
                    <a:pt x="1116" y="3283"/>
                    <a:pt x="1018" y="3283"/>
                  </a:cubicBezTo>
                  <a:cubicBezTo>
                    <a:pt x="822" y="3283"/>
                    <a:pt x="492" y="3123"/>
                    <a:pt x="260" y="2748"/>
                  </a:cubicBezTo>
                  <a:cubicBezTo>
                    <a:pt x="117" y="2507"/>
                    <a:pt x="10" y="2168"/>
                    <a:pt x="1" y="1713"/>
                  </a:cubicBezTo>
                  <a:cubicBezTo>
                    <a:pt x="1" y="1258"/>
                    <a:pt x="126" y="901"/>
                    <a:pt x="295" y="643"/>
                  </a:cubicBezTo>
                  <a:cubicBezTo>
                    <a:pt x="545" y="268"/>
                    <a:pt x="902" y="81"/>
                    <a:pt x="1134" y="45"/>
                  </a:cubicBezTo>
                  <a:cubicBezTo>
                    <a:pt x="1366" y="0"/>
                    <a:pt x="1714" y="72"/>
                    <a:pt x="2008" y="295"/>
                  </a:cubicBezTo>
                  <a:cubicBezTo>
                    <a:pt x="2222" y="455"/>
                    <a:pt x="2419" y="705"/>
                    <a:pt x="2526" y="1062"/>
                  </a:cubicBezTo>
                  <a:lnTo>
                    <a:pt x="2526" y="1062"/>
                  </a:lnTo>
                  <a:cubicBezTo>
                    <a:pt x="2561" y="1187"/>
                    <a:pt x="2579" y="1312"/>
                    <a:pt x="2579" y="1445"/>
                  </a:cubicBezTo>
                  <a:cubicBezTo>
                    <a:pt x="2570" y="1811"/>
                    <a:pt x="2427" y="2213"/>
                    <a:pt x="2204" y="2543"/>
                  </a:cubicBezTo>
                  <a:cubicBezTo>
                    <a:pt x="1972" y="2873"/>
                    <a:pt x="1660" y="3140"/>
                    <a:pt x="1321" y="3239"/>
                  </a:cubicBezTo>
                  <a:close/>
                  <a:moveTo>
                    <a:pt x="1018" y="2971"/>
                  </a:moveTo>
                  <a:cubicBezTo>
                    <a:pt x="1089" y="2971"/>
                    <a:pt x="1161" y="2953"/>
                    <a:pt x="1232" y="2935"/>
                  </a:cubicBezTo>
                  <a:cubicBezTo>
                    <a:pt x="1500" y="2855"/>
                    <a:pt x="1749" y="2641"/>
                    <a:pt x="1937" y="2364"/>
                  </a:cubicBezTo>
                  <a:cubicBezTo>
                    <a:pt x="2133" y="2079"/>
                    <a:pt x="2249" y="1740"/>
                    <a:pt x="2258" y="1437"/>
                  </a:cubicBezTo>
                  <a:cubicBezTo>
                    <a:pt x="2258" y="1338"/>
                    <a:pt x="2249" y="1240"/>
                    <a:pt x="2222" y="1151"/>
                  </a:cubicBezTo>
                  <a:lnTo>
                    <a:pt x="2222" y="1151"/>
                  </a:lnTo>
                  <a:cubicBezTo>
                    <a:pt x="2133" y="875"/>
                    <a:pt x="1981" y="678"/>
                    <a:pt x="1812" y="544"/>
                  </a:cubicBezTo>
                  <a:cubicBezTo>
                    <a:pt x="1589" y="384"/>
                    <a:pt x="1348" y="330"/>
                    <a:pt x="1187" y="357"/>
                  </a:cubicBezTo>
                  <a:cubicBezTo>
                    <a:pt x="1018" y="384"/>
                    <a:pt x="750" y="527"/>
                    <a:pt x="563" y="821"/>
                  </a:cubicBezTo>
                  <a:cubicBezTo>
                    <a:pt x="420" y="1035"/>
                    <a:pt x="322" y="1330"/>
                    <a:pt x="322" y="1713"/>
                  </a:cubicBezTo>
                  <a:cubicBezTo>
                    <a:pt x="322" y="2097"/>
                    <a:pt x="411" y="2382"/>
                    <a:pt x="536" y="2587"/>
                  </a:cubicBezTo>
                  <a:cubicBezTo>
                    <a:pt x="697" y="2855"/>
                    <a:pt x="902" y="2971"/>
                    <a:pt x="1018" y="29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25"/>
            <p:cNvSpPr/>
            <p:nvPr/>
          </p:nvSpPr>
          <p:spPr>
            <a:xfrm>
              <a:off x="3407325" y="4375275"/>
              <a:ext cx="109750" cy="51975"/>
            </a:xfrm>
            <a:custGeom>
              <a:avLst/>
              <a:gdLst/>
              <a:ahLst/>
              <a:cxnLst/>
              <a:rect l="l" t="t" r="r" b="b"/>
              <a:pathLst>
                <a:path w="4390" h="2079" extrusionOk="0">
                  <a:moveTo>
                    <a:pt x="9" y="2016"/>
                  </a:moveTo>
                  <a:cubicBezTo>
                    <a:pt x="865" y="2079"/>
                    <a:pt x="1454" y="1633"/>
                    <a:pt x="2266" y="1454"/>
                  </a:cubicBezTo>
                  <a:cubicBezTo>
                    <a:pt x="2614" y="1383"/>
                    <a:pt x="2837" y="1124"/>
                    <a:pt x="3096" y="910"/>
                  </a:cubicBezTo>
                  <a:cubicBezTo>
                    <a:pt x="3497" y="571"/>
                    <a:pt x="3970" y="545"/>
                    <a:pt x="4336" y="152"/>
                  </a:cubicBezTo>
                  <a:cubicBezTo>
                    <a:pt x="4389" y="90"/>
                    <a:pt x="4318" y="0"/>
                    <a:pt x="4255" y="54"/>
                  </a:cubicBezTo>
                  <a:cubicBezTo>
                    <a:pt x="3916" y="313"/>
                    <a:pt x="3560" y="446"/>
                    <a:pt x="3194" y="634"/>
                  </a:cubicBezTo>
                  <a:cubicBezTo>
                    <a:pt x="2757" y="866"/>
                    <a:pt x="2551" y="1231"/>
                    <a:pt x="2043" y="1392"/>
                  </a:cubicBezTo>
                  <a:cubicBezTo>
                    <a:pt x="1365" y="1615"/>
                    <a:pt x="696" y="1811"/>
                    <a:pt x="9" y="2008"/>
                  </a:cubicBezTo>
                  <a:cubicBezTo>
                    <a:pt x="0" y="2008"/>
                    <a:pt x="0" y="2016"/>
                    <a:pt x="9" y="20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25"/>
            <p:cNvSpPr/>
            <p:nvPr/>
          </p:nvSpPr>
          <p:spPr>
            <a:xfrm>
              <a:off x="3439200" y="4470275"/>
              <a:ext cx="1375" cy="1825"/>
            </a:xfrm>
            <a:custGeom>
              <a:avLst/>
              <a:gdLst/>
              <a:ahLst/>
              <a:cxnLst/>
              <a:rect l="l" t="t" r="r" b="b"/>
              <a:pathLst>
                <a:path w="55" h="73" extrusionOk="0">
                  <a:moveTo>
                    <a:pt x="1" y="10"/>
                  </a:moveTo>
                  <a:cubicBezTo>
                    <a:pt x="19" y="27"/>
                    <a:pt x="28" y="54"/>
                    <a:pt x="45" y="72"/>
                  </a:cubicBezTo>
                  <a:cubicBezTo>
                    <a:pt x="45" y="72"/>
                    <a:pt x="54" y="72"/>
                    <a:pt x="45" y="72"/>
                  </a:cubicBezTo>
                  <a:cubicBezTo>
                    <a:pt x="36" y="45"/>
                    <a:pt x="28" y="27"/>
                    <a:pt x="10" y="1"/>
                  </a:cubicBezTo>
                  <a:cubicBezTo>
                    <a:pt x="10" y="1"/>
                    <a:pt x="1" y="1"/>
                    <a:pt x="1" y="10"/>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25"/>
            <p:cNvSpPr/>
            <p:nvPr/>
          </p:nvSpPr>
          <p:spPr>
            <a:xfrm>
              <a:off x="3571250" y="4470500"/>
              <a:ext cx="225" cy="25"/>
            </a:xfrm>
            <a:custGeom>
              <a:avLst/>
              <a:gdLst/>
              <a:ahLst/>
              <a:cxnLst/>
              <a:rect l="l" t="t" r="r" b="b"/>
              <a:pathLst>
                <a:path w="9" h="1" extrusionOk="0">
                  <a:moveTo>
                    <a:pt x="9" y="1"/>
                  </a:moveTo>
                  <a:cubicBezTo>
                    <a:pt x="9" y="1"/>
                    <a:pt x="9" y="1"/>
                    <a:pt x="9" y="1"/>
                  </a:cubicBezTo>
                  <a:cubicBezTo>
                    <a:pt x="0" y="1"/>
                    <a:pt x="0" y="1"/>
                    <a:pt x="9" y="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25"/>
            <p:cNvSpPr/>
            <p:nvPr/>
          </p:nvSpPr>
          <p:spPr>
            <a:xfrm>
              <a:off x="3446800" y="4468500"/>
              <a:ext cx="166175" cy="120225"/>
            </a:xfrm>
            <a:custGeom>
              <a:avLst/>
              <a:gdLst/>
              <a:ahLst/>
              <a:cxnLst/>
              <a:rect l="l" t="t" r="r" b="b"/>
              <a:pathLst>
                <a:path w="6647" h="4809" extrusionOk="0">
                  <a:moveTo>
                    <a:pt x="4960" y="72"/>
                  </a:moveTo>
                  <a:cubicBezTo>
                    <a:pt x="5942" y="678"/>
                    <a:pt x="5353" y="1508"/>
                    <a:pt x="4746" y="2141"/>
                  </a:cubicBezTo>
                  <a:cubicBezTo>
                    <a:pt x="4380" y="2516"/>
                    <a:pt x="3943" y="2935"/>
                    <a:pt x="3479" y="3194"/>
                  </a:cubicBezTo>
                  <a:cubicBezTo>
                    <a:pt x="2623" y="3667"/>
                    <a:pt x="767" y="4381"/>
                    <a:pt x="80" y="3381"/>
                  </a:cubicBezTo>
                  <a:cubicBezTo>
                    <a:pt x="54" y="3346"/>
                    <a:pt x="0" y="3381"/>
                    <a:pt x="9" y="3417"/>
                  </a:cubicBezTo>
                  <a:cubicBezTo>
                    <a:pt x="152" y="4809"/>
                    <a:pt x="3105" y="3595"/>
                    <a:pt x="3684" y="3221"/>
                  </a:cubicBezTo>
                  <a:cubicBezTo>
                    <a:pt x="4541" y="2668"/>
                    <a:pt x="6646" y="821"/>
                    <a:pt x="4987" y="18"/>
                  </a:cubicBezTo>
                  <a:cubicBezTo>
                    <a:pt x="4951" y="0"/>
                    <a:pt x="4925" y="54"/>
                    <a:pt x="496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25"/>
            <p:cNvSpPr/>
            <p:nvPr/>
          </p:nvSpPr>
          <p:spPr>
            <a:xfrm>
              <a:off x="3404200" y="4389100"/>
              <a:ext cx="112650" cy="48875"/>
            </a:xfrm>
            <a:custGeom>
              <a:avLst/>
              <a:gdLst/>
              <a:ahLst/>
              <a:cxnLst/>
              <a:rect l="l" t="t" r="r" b="b"/>
              <a:pathLst>
                <a:path w="4506" h="1955" extrusionOk="0">
                  <a:moveTo>
                    <a:pt x="9" y="1383"/>
                  </a:moveTo>
                  <a:cubicBezTo>
                    <a:pt x="286" y="1579"/>
                    <a:pt x="411" y="1847"/>
                    <a:pt x="750" y="1901"/>
                  </a:cubicBezTo>
                  <a:cubicBezTo>
                    <a:pt x="1089" y="1954"/>
                    <a:pt x="1490" y="1713"/>
                    <a:pt x="1775" y="1571"/>
                  </a:cubicBezTo>
                  <a:cubicBezTo>
                    <a:pt x="2257" y="1330"/>
                    <a:pt x="2766" y="1258"/>
                    <a:pt x="3256" y="1053"/>
                  </a:cubicBezTo>
                  <a:cubicBezTo>
                    <a:pt x="3774" y="839"/>
                    <a:pt x="4059" y="500"/>
                    <a:pt x="4461" y="125"/>
                  </a:cubicBezTo>
                  <a:cubicBezTo>
                    <a:pt x="4505" y="81"/>
                    <a:pt x="4452" y="0"/>
                    <a:pt x="4389" y="36"/>
                  </a:cubicBezTo>
                  <a:cubicBezTo>
                    <a:pt x="4077" y="197"/>
                    <a:pt x="3890" y="509"/>
                    <a:pt x="3586" y="705"/>
                  </a:cubicBezTo>
                  <a:cubicBezTo>
                    <a:pt x="3167" y="973"/>
                    <a:pt x="2650" y="1044"/>
                    <a:pt x="2195" y="1249"/>
                  </a:cubicBezTo>
                  <a:cubicBezTo>
                    <a:pt x="1811" y="1419"/>
                    <a:pt x="1472" y="1642"/>
                    <a:pt x="1071" y="1776"/>
                  </a:cubicBezTo>
                  <a:cubicBezTo>
                    <a:pt x="580" y="1927"/>
                    <a:pt x="393" y="1544"/>
                    <a:pt x="18" y="1365"/>
                  </a:cubicBezTo>
                  <a:cubicBezTo>
                    <a:pt x="9" y="1365"/>
                    <a:pt x="0" y="1383"/>
                    <a:pt x="9" y="1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3" name="Google Shape;8423;p25"/>
          <p:cNvGrpSpPr/>
          <p:nvPr/>
        </p:nvGrpSpPr>
        <p:grpSpPr>
          <a:xfrm rot="-8955587">
            <a:off x="8511507" y="1032592"/>
            <a:ext cx="1236476" cy="2162335"/>
            <a:chOff x="4152225" y="3448075"/>
            <a:chExt cx="417975" cy="730950"/>
          </a:xfrm>
        </p:grpSpPr>
        <p:sp>
          <p:nvSpPr>
            <p:cNvPr id="8424" name="Google Shape;8424;p25"/>
            <p:cNvSpPr/>
            <p:nvPr/>
          </p:nvSpPr>
          <p:spPr>
            <a:xfrm>
              <a:off x="4271325" y="3573275"/>
              <a:ext cx="296875" cy="603750"/>
            </a:xfrm>
            <a:custGeom>
              <a:avLst/>
              <a:gdLst/>
              <a:ahLst/>
              <a:cxnLst/>
              <a:rect l="l" t="t" r="r" b="b"/>
              <a:pathLst>
                <a:path w="11875" h="24150" extrusionOk="0">
                  <a:moveTo>
                    <a:pt x="5567" y="0"/>
                  </a:moveTo>
                  <a:cubicBezTo>
                    <a:pt x="5540" y="107"/>
                    <a:pt x="5522" y="223"/>
                    <a:pt x="5504" y="331"/>
                  </a:cubicBezTo>
                  <a:cubicBezTo>
                    <a:pt x="5415" y="875"/>
                    <a:pt x="5362" y="1428"/>
                    <a:pt x="5335" y="1981"/>
                  </a:cubicBezTo>
                  <a:cubicBezTo>
                    <a:pt x="5308" y="2543"/>
                    <a:pt x="5308" y="3096"/>
                    <a:pt x="5335" y="3649"/>
                  </a:cubicBezTo>
                  <a:cubicBezTo>
                    <a:pt x="5397" y="4755"/>
                    <a:pt x="5496" y="5870"/>
                    <a:pt x="5781" y="6941"/>
                  </a:cubicBezTo>
                  <a:cubicBezTo>
                    <a:pt x="5888" y="7325"/>
                    <a:pt x="5995" y="7699"/>
                    <a:pt x="6120" y="8074"/>
                  </a:cubicBezTo>
                  <a:cubicBezTo>
                    <a:pt x="5594" y="7253"/>
                    <a:pt x="5041" y="6450"/>
                    <a:pt x="4452" y="5674"/>
                  </a:cubicBezTo>
                  <a:cubicBezTo>
                    <a:pt x="3809" y="4827"/>
                    <a:pt x="3114" y="4024"/>
                    <a:pt x="2373" y="3257"/>
                  </a:cubicBezTo>
                  <a:cubicBezTo>
                    <a:pt x="1642" y="2507"/>
                    <a:pt x="866" y="1794"/>
                    <a:pt x="45" y="1133"/>
                  </a:cubicBezTo>
                  <a:lnTo>
                    <a:pt x="45" y="1133"/>
                  </a:lnTo>
                  <a:cubicBezTo>
                    <a:pt x="63" y="1196"/>
                    <a:pt x="89" y="1258"/>
                    <a:pt x="116" y="1312"/>
                  </a:cubicBezTo>
                  <a:cubicBezTo>
                    <a:pt x="116" y="1312"/>
                    <a:pt x="72" y="1321"/>
                    <a:pt x="0" y="1321"/>
                  </a:cubicBezTo>
                  <a:cubicBezTo>
                    <a:pt x="776" y="1981"/>
                    <a:pt x="1499" y="2695"/>
                    <a:pt x="2177" y="3453"/>
                  </a:cubicBezTo>
                  <a:cubicBezTo>
                    <a:pt x="2882" y="4220"/>
                    <a:pt x="3551" y="5041"/>
                    <a:pt x="4166" y="5888"/>
                  </a:cubicBezTo>
                  <a:cubicBezTo>
                    <a:pt x="4782" y="6736"/>
                    <a:pt x="5353" y="7619"/>
                    <a:pt x="5879" y="8520"/>
                  </a:cubicBezTo>
                  <a:cubicBezTo>
                    <a:pt x="6406" y="9421"/>
                    <a:pt x="6878" y="10358"/>
                    <a:pt x="7324" y="11312"/>
                  </a:cubicBezTo>
                  <a:lnTo>
                    <a:pt x="7646" y="12026"/>
                  </a:lnTo>
                  <a:cubicBezTo>
                    <a:pt x="7753" y="12267"/>
                    <a:pt x="7860" y="12508"/>
                    <a:pt x="7958" y="12749"/>
                  </a:cubicBezTo>
                  <a:cubicBezTo>
                    <a:pt x="8154" y="13230"/>
                    <a:pt x="8368" y="13712"/>
                    <a:pt x="8547" y="14203"/>
                  </a:cubicBezTo>
                  <a:cubicBezTo>
                    <a:pt x="8680" y="14524"/>
                    <a:pt x="8805" y="14854"/>
                    <a:pt x="8921" y="15175"/>
                  </a:cubicBezTo>
                  <a:cubicBezTo>
                    <a:pt x="8841" y="15041"/>
                    <a:pt x="8752" y="14907"/>
                    <a:pt x="8663" y="14774"/>
                  </a:cubicBezTo>
                  <a:cubicBezTo>
                    <a:pt x="8520" y="14586"/>
                    <a:pt x="8386" y="14390"/>
                    <a:pt x="8225" y="14212"/>
                  </a:cubicBezTo>
                  <a:cubicBezTo>
                    <a:pt x="8074" y="14033"/>
                    <a:pt x="7913" y="13855"/>
                    <a:pt x="7753" y="13685"/>
                  </a:cubicBezTo>
                  <a:cubicBezTo>
                    <a:pt x="7405" y="13355"/>
                    <a:pt x="7066" y="13025"/>
                    <a:pt x="6691" y="12731"/>
                  </a:cubicBezTo>
                  <a:lnTo>
                    <a:pt x="6423" y="12499"/>
                  </a:lnTo>
                  <a:lnTo>
                    <a:pt x="6138" y="12285"/>
                  </a:lnTo>
                  <a:cubicBezTo>
                    <a:pt x="5951" y="12151"/>
                    <a:pt x="5763" y="11999"/>
                    <a:pt x="5567" y="11874"/>
                  </a:cubicBezTo>
                  <a:cubicBezTo>
                    <a:pt x="5192" y="11633"/>
                    <a:pt x="4826" y="11393"/>
                    <a:pt x="4425" y="11187"/>
                  </a:cubicBezTo>
                  <a:lnTo>
                    <a:pt x="4425" y="11187"/>
                  </a:lnTo>
                  <a:cubicBezTo>
                    <a:pt x="4487" y="11250"/>
                    <a:pt x="4541" y="11321"/>
                    <a:pt x="4595" y="11384"/>
                  </a:cubicBezTo>
                  <a:cubicBezTo>
                    <a:pt x="4595" y="11384"/>
                    <a:pt x="4514" y="11428"/>
                    <a:pt x="4354" y="11473"/>
                  </a:cubicBezTo>
                  <a:cubicBezTo>
                    <a:pt x="4702" y="11678"/>
                    <a:pt x="5023" y="11928"/>
                    <a:pt x="5353" y="12160"/>
                  </a:cubicBezTo>
                  <a:cubicBezTo>
                    <a:pt x="5540" y="12302"/>
                    <a:pt x="5710" y="12454"/>
                    <a:pt x="5888" y="12597"/>
                  </a:cubicBezTo>
                  <a:lnTo>
                    <a:pt x="6156" y="12820"/>
                  </a:lnTo>
                  <a:lnTo>
                    <a:pt x="6406" y="13052"/>
                  </a:lnTo>
                  <a:cubicBezTo>
                    <a:pt x="7075" y="13685"/>
                    <a:pt x="7735" y="14354"/>
                    <a:pt x="8315" y="15059"/>
                  </a:cubicBezTo>
                  <a:cubicBezTo>
                    <a:pt x="8770" y="15612"/>
                    <a:pt x="9064" y="15987"/>
                    <a:pt x="9519" y="16843"/>
                  </a:cubicBezTo>
                  <a:cubicBezTo>
                    <a:pt x="9581" y="17048"/>
                    <a:pt x="9653" y="17254"/>
                    <a:pt x="9715" y="17459"/>
                  </a:cubicBezTo>
                  <a:cubicBezTo>
                    <a:pt x="10268" y="19243"/>
                    <a:pt x="10581" y="21339"/>
                    <a:pt x="10616" y="23097"/>
                  </a:cubicBezTo>
                  <a:cubicBezTo>
                    <a:pt x="10635" y="23912"/>
                    <a:pt x="10855" y="24150"/>
                    <a:pt x="11106" y="24150"/>
                  </a:cubicBezTo>
                  <a:cubicBezTo>
                    <a:pt x="11459" y="24150"/>
                    <a:pt x="11874" y="23677"/>
                    <a:pt x="11874" y="23677"/>
                  </a:cubicBezTo>
                  <a:cubicBezTo>
                    <a:pt x="10393" y="16130"/>
                    <a:pt x="8743" y="13141"/>
                    <a:pt x="8743" y="13141"/>
                  </a:cubicBezTo>
                  <a:lnTo>
                    <a:pt x="8743" y="13150"/>
                  </a:lnTo>
                  <a:cubicBezTo>
                    <a:pt x="8457" y="12445"/>
                    <a:pt x="8145" y="11758"/>
                    <a:pt x="7815" y="11071"/>
                  </a:cubicBezTo>
                  <a:cubicBezTo>
                    <a:pt x="7503" y="10465"/>
                    <a:pt x="7387" y="10224"/>
                    <a:pt x="7048" y="9635"/>
                  </a:cubicBezTo>
                  <a:cubicBezTo>
                    <a:pt x="5835" y="6513"/>
                    <a:pt x="5754" y="4318"/>
                    <a:pt x="5701" y="3783"/>
                  </a:cubicBezTo>
                  <a:cubicBezTo>
                    <a:pt x="5647" y="3239"/>
                    <a:pt x="5629" y="2489"/>
                    <a:pt x="5620" y="1945"/>
                  </a:cubicBezTo>
                  <a:cubicBezTo>
                    <a:pt x="5620" y="1437"/>
                    <a:pt x="5656" y="884"/>
                    <a:pt x="5710" y="366"/>
                  </a:cubicBezTo>
                  <a:lnTo>
                    <a:pt x="5710" y="366"/>
                  </a:lnTo>
                  <a:cubicBezTo>
                    <a:pt x="5692" y="384"/>
                    <a:pt x="5665" y="393"/>
                    <a:pt x="5647" y="411"/>
                  </a:cubicBezTo>
                  <a:cubicBezTo>
                    <a:pt x="5647" y="411"/>
                    <a:pt x="5594" y="259"/>
                    <a:pt x="5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25"/>
            <p:cNvSpPr/>
            <p:nvPr/>
          </p:nvSpPr>
          <p:spPr>
            <a:xfrm>
              <a:off x="4412500" y="3450175"/>
              <a:ext cx="66700" cy="133375"/>
            </a:xfrm>
            <a:custGeom>
              <a:avLst/>
              <a:gdLst/>
              <a:ahLst/>
              <a:cxnLst/>
              <a:rect l="l" t="t" r="r" b="b"/>
              <a:pathLst>
                <a:path w="2668" h="5335" extrusionOk="0">
                  <a:moveTo>
                    <a:pt x="2204" y="0"/>
                  </a:moveTo>
                  <a:cubicBezTo>
                    <a:pt x="2150" y="71"/>
                    <a:pt x="312" y="2471"/>
                    <a:pt x="0" y="5335"/>
                  </a:cubicBezTo>
                  <a:cubicBezTo>
                    <a:pt x="18" y="5317"/>
                    <a:pt x="45" y="5308"/>
                    <a:pt x="63" y="5290"/>
                  </a:cubicBezTo>
                  <a:cubicBezTo>
                    <a:pt x="2667" y="3586"/>
                    <a:pt x="2204" y="0"/>
                    <a:pt x="2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25"/>
            <p:cNvSpPr/>
            <p:nvPr/>
          </p:nvSpPr>
          <p:spPr>
            <a:xfrm>
              <a:off x="4154450" y="3525775"/>
              <a:ext cx="119800" cy="80550"/>
            </a:xfrm>
            <a:custGeom>
              <a:avLst/>
              <a:gdLst/>
              <a:ahLst/>
              <a:cxnLst/>
              <a:rect l="l" t="t" r="r" b="b"/>
              <a:pathLst>
                <a:path w="4792" h="3222" extrusionOk="0">
                  <a:moveTo>
                    <a:pt x="1" y="0"/>
                  </a:moveTo>
                  <a:lnTo>
                    <a:pt x="1" y="0"/>
                  </a:lnTo>
                  <a:cubicBezTo>
                    <a:pt x="1751" y="3013"/>
                    <a:pt x="4036" y="3221"/>
                    <a:pt x="4634" y="3221"/>
                  </a:cubicBezTo>
                  <a:cubicBezTo>
                    <a:pt x="4649" y="3221"/>
                    <a:pt x="4663" y="3221"/>
                    <a:pt x="4675" y="3221"/>
                  </a:cubicBezTo>
                  <a:cubicBezTo>
                    <a:pt x="4747" y="3221"/>
                    <a:pt x="4791" y="3212"/>
                    <a:pt x="4791" y="3212"/>
                  </a:cubicBezTo>
                  <a:cubicBezTo>
                    <a:pt x="2472" y="794"/>
                    <a:pt x="90" y="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25"/>
            <p:cNvSpPr/>
            <p:nvPr/>
          </p:nvSpPr>
          <p:spPr>
            <a:xfrm>
              <a:off x="4408025" y="3450175"/>
              <a:ext cx="59575" cy="133375"/>
            </a:xfrm>
            <a:custGeom>
              <a:avLst/>
              <a:gdLst/>
              <a:ahLst/>
              <a:cxnLst/>
              <a:rect l="l" t="t" r="r" b="b"/>
              <a:pathLst>
                <a:path w="2383" h="5335" extrusionOk="0">
                  <a:moveTo>
                    <a:pt x="2383" y="0"/>
                  </a:moveTo>
                  <a:lnTo>
                    <a:pt x="2383" y="0"/>
                  </a:lnTo>
                  <a:cubicBezTo>
                    <a:pt x="72" y="2052"/>
                    <a:pt x="1" y="4077"/>
                    <a:pt x="99" y="4924"/>
                  </a:cubicBezTo>
                  <a:cubicBezTo>
                    <a:pt x="126" y="5183"/>
                    <a:pt x="179" y="5335"/>
                    <a:pt x="179" y="5335"/>
                  </a:cubicBezTo>
                  <a:cubicBezTo>
                    <a:pt x="491" y="2471"/>
                    <a:pt x="2329" y="71"/>
                    <a:pt x="2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25"/>
            <p:cNvSpPr/>
            <p:nvPr/>
          </p:nvSpPr>
          <p:spPr>
            <a:xfrm>
              <a:off x="4247450" y="3818350"/>
              <a:ext cx="138750" cy="45375"/>
            </a:xfrm>
            <a:custGeom>
              <a:avLst/>
              <a:gdLst/>
              <a:ahLst/>
              <a:cxnLst/>
              <a:rect l="l" t="t" r="r" b="b"/>
              <a:pathLst>
                <a:path w="5550" h="1815" extrusionOk="0">
                  <a:moveTo>
                    <a:pt x="100" y="1"/>
                  </a:moveTo>
                  <a:cubicBezTo>
                    <a:pt x="36" y="1"/>
                    <a:pt x="1" y="2"/>
                    <a:pt x="1" y="2"/>
                  </a:cubicBezTo>
                  <a:cubicBezTo>
                    <a:pt x="1" y="2"/>
                    <a:pt x="1" y="2"/>
                    <a:pt x="10" y="11"/>
                  </a:cubicBezTo>
                  <a:cubicBezTo>
                    <a:pt x="1655" y="1482"/>
                    <a:pt x="3160" y="1815"/>
                    <a:pt x="4185" y="1815"/>
                  </a:cubicBezTo>
                  <a:cubicBezTo>
                    <a:pt x="4689" y="1815"/>
                    <a:pt x="5077" y="1734"/>
                    <a:pt x="5309" y="1670"/>
                  </a:cubicBezTo>
                  <a:cubicBezTo>
                    <a:pt x="5469" y="1625"/>
                    <a:pt x="5550" y="1581"/>
                    <a:pt x="5550" y="1581"/>
                  </a:cubicBezTo>
                  <a:cubicBezTo>
                    <a:pt x="3922" y="74"/>
                    <a:pt x="707"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25"/>
            <p:cNvSpPr/>
            <p:nvPr/>
          </p:nvSpPr>
          <p:spPr>
            <a:xfrm>
              <a:off x="4154225" y="3525775"/>
              <a:ext cx="120025" cy="80300"/>
            </a:xfrm>
            <a:custGeom>
              <a:avLst/>
              <a:gdLst/>
              <a:ahLst/>
              <a:cxnLst/>
              <a:rect l="l" t="t" r="r" b="b"/>
              <a:pathLst>
                <a:path w="4801" h="3212" extrusionOk="0">
                  <a:moveTo>
                    <a:pt x="1" y="0"/>
                  </a:moveTo>
                  <a:cubicBezTo>
                    <a:pt x="1" y="0"/>
                    <a:pt x="5" y="1"/>
                    <a:pt x="12" y="1"/>
                  </a:cubicBezTo>
                  <a:lnTo>
                    <a:pt x="12" y="1"/>
                  </a:lnTo>
                  <a:cubicBezTo>
                    <a:pt x="11" y="1"/>
                    <a:pt x="10" y="1"/>
                    <a:pt x="10" y="0"/>
                  </a:cubicBezTo>
                  <a:close/>
                  <a:moveTo>
                    <a:pt x="12" y="1"/>
                  </a:moveTo>
                  <a:lnTo>
                    <a:pt x="12" y="1"/>
                  </a:lnTo>
                  <a:cubicBezTo>
                    <a:pt x="124" y="41"/>
                    <a:pt x="2493" y="807"/>
                    <a:pt x="4800" y="3212"/>
                  </a:cubicBezTo>
                  <a:cubicBezTo>
                    <a:pt x="4773" y="3158"/>
                    <a:pt x="4747" y="3096"/>
                    <a:pt x="4729" y="3033"/>
                  </a:cubicBezTo>
                  <a:cubicBezTo>
                    <a:pt x="3564" y="342"/>
                    <a:pt x="232" y="20"/>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25"/>
            <p:cNvSpPr/>
            <p:nvPr/>
          </p:nvSpPr>
          <p:spPr>
            <a:xfrm>
              <a:off x="4247450" y="3814575"/>
              <a:ext cx="138750" cy="43300"/>
            </a:xfrm>
            <a:custGeom>
              <a:avLst/>
              <a:gdLst/>
              <a:ahLst/>
              <a:cxnLst/>
              <a:rect l="l" t="t" r="r" b="b"/>
              <a:pathLst>
                <a:path w="5550" h="1732" extrusionOk="0">
                  <a:moveTo>
                    <a:pt x="1486" y="0"/>
                  </a:moveTo>
                  <a:cubicBezTo>
                    <a:pt x="620" y="0"/>
                    <a:pt x="1" y="153"/>
                    <a:pt x="1" y="153"/>
                  </a:cubicBezTo>
                  <a:cubicBezTo>
                    <a:pt x="1" y="153"/>
                    <a:pt x="36" y="152"/>
                    <a:pt x="100" y="152"/>
                  </a:cubicBezTo>
                  <a:cubicBezTo>
                    <a:pt x="707" y="152"/>
                    <a:pt x="3922" y="225"/>
                    <a:pt x="5550" y="1732"/>
                  </a:cubicBezTo>
                  <a:cubicBezTo>
                    <a:pt x="5496" y="1669"/>
                    <a:pt x="5442" y="1598"/>
                    <a:pt x="5380" y="1535"/>
                  </a:cubicBezTo>
                  <a:cubicBezTo>
                    <a:pt x="4233" y="271"/>
                    <a:pt x="2640" y="0"/>
                    <a:pt x="1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25"/>
            <p:cNvSpPr/>
            <p:nvPr/>
          </p:nvSpPr>
          <p:spPr>
            <a:xfrm>
              <a:off x="4152225" y="3523750"/>
              <a:ext cx="124025" cy="84575"/>
            </a:xfrm>
            <a:custGeom>
              <a:avLst/>
              <a:gdLst/>
              <a:ahLst/>
              <a:cxnLst/>
              <a:rect l="l" t="t" r="r" b="b"/>
              <a:pathLst>
                <a:path w="4961" h="3383" extrusionOk="0">
                  <a:moveTo>
                    <a:pt x="232" y="179"/>
                  </a:moveTo>
                  <a:cubicBezTo>
                    <a:pt x="919" y="269"/>
                    <a:pt x="3703" y="768"/>
                    <a:pt x="4729" y="3150"/>
                  </a:cubicBezTo>
                  <a:cubicBezTo>
                    <a:pt x="4746" y="3168"/>
                    <a:pt x="4755" y="3195"/>
                    <a:pt x="4764" y="3221"/>
                  </a:cubicBezTo>
                  <a:cubicBezTo>
                    <a:pt x="4752" y="3222"/>
                    <a:pt x="4738" y="3222"/>
                    <a:pt x="4722" y="3222"/>
                  </a:cubicBezTo>
                  <a:cubicBezTo>
                    <a:pt x="4183" y="3222"/>
                    <a:pt x="1967" y="3034"/>
                    <a:pt x="232" y="179"/>
                  </a:cubicBezTo>
                  <a:close/>
                  <a:moveTo>
                    <a:pt x="90" y="1"/>
                  </a:moveTo>
                  <a:cubicBezTo>
                    <a:pt x="63" y="1"/>
                    <a:pt x="36" y="10"/>
                    <a:pt x="18" y="37"/>
                  </a:cubicBezTo>
                  <a:cubicBezTo>
                    <a:pt x="0" y="63"/>
                    <a:pt x="0" y="90"/>
                    <a:pt x="18" y="117"/>
                  </a:cubicBezTo>
                  <a:cubicBezTo>
                    <a:pt x="1802" y="3186"/>
                    <a:pt x="4158" y="3382"/>
                    <a:pt x="4720" y="3382"/>
                  </a:cubicBezTo>
                  <a:lnTo>
                    <a:pt x="4764" y="3382"/>
                  </a:lnTo>
                  <a:cubicBezTo>
                    <a:pt x="4844" y="3382"/>
                    <a:pt x="4889" y="3373"/>
                    <a:pt x="4889" y="3373"/>
                  </a:cubicBezTo>
                  <a:cubicBezTo>
                    <a:pt x="4916" y="3373"/>
                    <a:pt x="4934" y="3355"/>
                    <a:pt x="4943" y="3337"/>
                  </a:cubicBezTo>
                  <a:cubicBezTo>
                    <a:pt x="4960" y="3320"/>
                    <a:pt x="4960" y="3293"/>
                    <a:pt x="4952" y="3266"/>
                  </a:cubicBezTo>
                  <a:cubicBezTo>
                    <a:pt x="4934" y="3204"/>
                    <a:pt x="4907" y="3141"/>
                    <a:pt x="4880" y="3088"/>
                  </a:cubicBezTo>
                  <a:cubicBezTo>
                    <a:pt x="3667" y="286"/>
                    <a:pt x="125"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25"/>
            <p:cNvSpPr/>
            <p:nvPr/>
          </p:nvSpPr>
          <p:spPr>
            <a:xfrm>
              <a:off x="4406250" y="3448075"/>
              <a:ext cx="74300" cy="137500"/>
            </a:xfrm>
            <a:custGeom>
              <a:avLst/>
              <a:gdLst/>
              <a:ahLst/>
              <a:cxnLst/>
              <a:rect l="l" t="t" r="r" b="b"/>
              <a:pathLst>
                <a:path w="2972" h="5500" extrusionOk="0">
                  <a:moveTo>
                    <a:pt x="2391" y="245"/>
                  </a:moveTo>
                  <a:cubicBezTo>
                    <a:pt x="2436" y="949"/>
                    <a:pt x="2489" y="3831"/>
                    <a:pt x="295" y="5285"/>
                  </a:cubicBezTo>
                  <a:cubicBezTo>
                    <a:pt x="286" y="5223"/>
                    <a:pt x="259" y="5124"/>
                    <a:pt x="250" y="4991"/>
                  </a:cubicBezTo>
                  <a:cubicBezTo>
                    <a:pt x="161" y="4232"/>
                    <a:pt x="197" y="2261"/>
                    <a:pt x="2391" y="245"/>
                  </a:cubicBezTo>
                  <a:close/>
                  <a:moveTo>
                    <a:pt x="2459" y="0"/>
                  </a:moveTo>
                  <a:cubicBezTo>
                    <a:pt x="2439" y="0"/>
                    <a:pt x="2420" y="9"/>
                    <a:pt x="2400" y="22"/>
                  </a:cubicBezTo>
                  <a:cubicBezTo>
                    <a:pt x="36" y="2118"/>
                    <a:pt x="0" y="4214"/>
                    <a:pt x="90" y="5017"/>
                  </a:cubicBezTo>
                  <a:cubicBezTo>
                    <a:pt x="125" y="5285"/>
                    <a:pt x="170" y="5437"/>
                    <a:pt x="170" y="5437"/>
                  </a:cubicBezTo>
                  <a:cubicBezTo>
                    <a:pt x="179" y="5463"/>
                    <a:pt x="197" y="5481"/>
                    <a:pt x="215" y="5490"/>
                  </a:cubicBezTo>
                  <a:cubicBezTo>
                    <a:pt x="232" y="5490"/>
                    <a:pt x="241" y="5499"/>
                    <a:pt x="250" y="5499"/>
                  </a:cubicBezTo>
                  <a:cubicBezTo>
                    <a:pt x="259" y="5499"/>
                    <a:pt x="277" y="5490"/>
                    <a:pt x="286" y="5481"/>
                  </a:cubicBezTo>
                  <a:cubicBezTo>
                    <a:pt x="304" y="5472"/>
                    <a:pt x="313" y="5472"/>
                    <a:pt x="322" y="5463"/>
                  </a:cubicBezTo>
                  <a:cubicBezTo>
                    <a:pt x="331" y="5454"/>
                    <a:pt x="339" y="5446"/>
                    <a:pt x="357" y="5437"/>
                  </a:cubicBezTo>
                  <a:cubicBezTo>
                    <a:pt x="2971" y="3724"/>
                    <a:pt x="2543" y="111"/>
                    <a:pt x="2534" y="75"/>
                  </a:cubicBezTo>
                  <a:cubicBezTo>
                    <a:pt x="2534" y="39"/>
                    <a:pt x="2507" y="22"/>
                    <a:pt x="2480" y="4"/>
                  </a:cubicBezTo>
                  <a:cubicBezTo>
                    <a:pt x="2473" y="1"/>
                    <a:pt x="2466" y="0"/>
                    <a:pt x="2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25"/>
            <p:cNvSpPr/>
            <p:nvPr/>
          </p:nvSpPr>
          <p:spPr>
            <a:xfrm>
              <a:off x="4269300" y="3571275"/>
              <a:ext cx="300900" cy="607750"/>
            </a:xfrm>
            <a:custGeom>
              <a:avLst/>
              <a:gdLst/>
              <a:ahLst/>
              <a:cxnLst/>
              <a:rect l="l" t="t" r="r" b="b"/>
              <a:pathLst>
                <a:path w="12036" h="24310" extrusionOk="0">
                  <a:moveTo>
                    <a:pt x="5648" y="509"/>
                  </a:moveTo>
                  <a:cubicBezTo>
                    <a:pt x="5657" y="535"/>
                    <a:pt x="5675" y="553"/>
                    <a:pt x="5693" y="562"/>
                  </a:cubicBezTo>
                  <a:lnTo>
                    <a:pt x="5701" y="562"/>
                  </a:lnTo>
                  <a:cubicBezTo>
                    <a:pt x="5648" y="1080"/>
                    <a:pt x="5621" y="1579"/>
                    <a:pt x="5621" y="2025"/>
                  </a:cubicBezTo>
                  <a:cubicBezTo>
                    <a:pt x="5630" y="2284"/>
                    <a:pt x="5639" y="3185"/>
                    <a:pt x="5701" y="3863"/>
                  </a:cubicBezTo>
                  <a:cubicBezTo>
                    <a:pt x="5710" y="3916"/>
                    <a:pt x="5710" y="3988"/>
                    <a:pt x="5719" y="4068"/>
                  </a:cubicBezTo>
                  <a:cubicBezTo>
                    <a:pt x="5782" y="4844"/>
                    <a:pt x="5951" y="6914"/>
                    <a:pt x="7057" y="9742"/>
                  </a:cubicBezTo>
                  <a:cubicBezTo>
                    <a:pt x="7057" y="9751"/>
                    <a:pt x="7057" y="9751"/>
                    <a:pt x="7057" y="9760"/>
                  </a:cubicBezTo>
                  <a:cubicBezTo>
                    <a:pt x="7361" y="10286"/>
                    <a:pt x="7486" y="10536"/>
                    <a:pt x="7744" y="11027"/>
                  </a:cubicBezTo>
                  <a:lnTo>
                    <a:pt x="7825" y="11187"/>
                  </a:lnTo>
                  <a:cubicBezTo>
                    <a:pt x="8217" y="12017"/>
                    <a:pt x="8503" y="12659"/>
                    <a:pt x="8752" y="13266"/>
                  </a:cubicBezTo>
                  <a:cubicBezTo>
                    <a:pt x="8752" y="13275"/>
                    <a:pt x="8761" y="13284"/>
                    <a:pt x="8770" y="13292"/>
                  </a:cubicBezTo>
                  <a:cubicBezTo>
                    <a:pt x="8931" y="13605"/>
                    <a:pt x="10483" y="16691"/>
                    <a:pt x="11866" y="23730"/>
                  </a:cubicBezTo>
                  <a:cubicBezTo>
                    <a:pt x="11732" y="23879"/>
                    <a:pt x="11425" y="24147"/>
                    <a:pt x="11183" y="24147"/>
                  </a:cubicBezTo>
                  <a:cubicBezTo>
                    <a:pt x="11151" y="24147"/>
                    <a:pt x="11119" y="24142"/>
                    <a:pt x="11090" y="24131"/>
                  </a:cubicBezTo>
                  <a:cubicBezTo>
                    <a:pt x="10893" y="24060"/>
                    <a:pt x="10786" y="23730"/>
                    <a:pt x="10778" y="23177"/>
                  </a:cubicBezTo>
                  <a:cubicBezTo>
                    <a:pt x="10742" y="21330"/>
                    <a:pt x="10403" y="19216"/>
                    <a:pt x="9876" y="17512"/>
                  </a:cubicBezTo>
                  <a:lnTo>
                    <a:pt x="9850" y="17441"/>
                  </a:lnTo>
                  <a:cubicBezTo>
                    <a:pt x="9796" y="17262"/>
                    <a:pt x="9734" y="17084"/>
                    <a:pt x="9671" y="16897"/>
                  </a:cubicBezTo>
                  <a:cubicBezTo>
                    <a:pt x="9671" y="16897"/>
                    <a:pt x="9671" y="16897"/>
                    <a:pt x="9671" y="16888"/>
                  </a:cubicBezTo>
                  <a:cubicBezTo>
                    <a:pt x="9207" y="16004"/>
                    <a:pt x="8895" y="15621"/>
                    <a:pt x="8458" y="15086"/>
                  </a:cubicBezTo>
                  <a:cubicBezTo>
                    <a:pt x="7923" y="14434"/>
                    <a:pt x="7298" y="13783"/>
                    <a:pt x="6540" y="13078"/>
                  </a:cubicBezTo>
                  <a:lnTo>
                    <a:pt x="6281" y="12837"/>
                  </a:lnTo>
                  <a:lnTo>
                    <a:pt x="6023" y="12614"/>
                  </a:lnTo>
                  <a:cubicBezTo>
                    <a:pt x="5960" y="12561"/>
                    <a:pt x="5898" y="12516"/>
                    <a:pt x="5835" y="12463"/>
                  </a:cubicBezTo>
                  <a:cubicBezTo>
                    <a:pt x="5719" y="12365"/>
                    <a:pt x="5603" y="12267"/>
                    <a:pt x="5487" y="12177"/>
                  </a:cubicBezTo>
                  <a:cubicBezTo>
                    <a:pt x="5398" y="12115"/>
                    <a:pt x="5309" y="12052"/>
                    <a:pt x="5229" y="11990"/>
                  </a:cubicBezTo>
                  <a:cubicBezTo>
                    <a:pt x="5032" y="11847"/>
                    <a:pt x="4827" y="11705"/>
                    <a:pt x="4622" y="11571"/>
                  </a:cubicBezTo>
                  <a:cubicBezTo>
                    <a:pt x="4676" y="11553"/>
                    <a:pt x="4711" y="11544"/>
                    <a:pt x="4711" y="11535"/>
                  </a:cubicBezTo>
                  <a:cubicBezTo>
                    <a:pt x="4729" y="11526"/>
                    <a:pt x="4747" y="11517"/>
                    <a:pt x="4756" y="11490"/>
                  </a:cubicBezTo>
                  <a:cubicBezTo>
                    <a:pt x="4970" y="11615"/>
                    <a:pt x="5175" y="11740"/>
                    <a:pt x="5371" y="11874"/>
                  </a:cubicBezTo>
                  <a:cubicBezTo>
                    <a:pt x="5452" y="11919"/>
                    <a:pt x="5523" y="11972"/>
                    <a:pt x="5603" y="12017"/>
                  </a:cubicBezTo>
                  <a:cubicBezTo>
                    <a:pt x="5728" y="12097"/>
                    <a:pt x="5853" y="12195"/>
                    <a:pt x="5969" y="12284"/>
                  </a:cubicBezTo>
                  <a:cubicBezTo>
                    <a:pt x="6040" y="12329"/>
                    <a:pt x="6103" y="12382"/>
                    <a:pt x="6174" y="12427"/>
                  </a:cubicBezTo>
                  <a:lnTo>
                    <a:pt x="6451" y="12641"/>
                  </a:lnTo>
                  <a:lnTo>
                    <a:pt x="6727" y="12873"/>
                  </a:lnTo>
                  <a:cubicBezTo>
                    <a:pt x="7040" y="13123"/>
                    <a:pt x="7343" y="13408"/>
                    <a:pt x="7628" y="13685"/>
                  </a:cubicBezTo>
                  <a:lnTo>
                    <a:pt x="7771" y="13819"/>
                  </a:lnTo>
                  <a:cubicBezTo>
                    <a:pt x="7967" y="14024"/>
                    <a:pt x="8119" y="14193"/>
                    <a:pt x="8253" y="14345"/>
                  </a:cubicBezTo>
                  <a:cubicBezTo>
                    <a:pt x="8360" y="14470"/>
                    <a:pt x="8458" y="14613"/>
                    <a:pt x="8556" y="14747"/>
                  </a:cubicBezTo>
                  <a:cubicBezTo>
                    <a:pt x="8601" y="14800"/>
                    <a:pt x="8636" y="14854"/>
                    <a:pt x="8681" y="14898"/>
                  </a:cubicBezTo>
                  <a:cubicBezTo>
                    <a:pt x="8752" y="15014"/>
                    <a:pt x="8842" y="15139"/>
                    <a:pt x="8940" y="15300"/>
                  </a:cubicBezTo>
                  <a:cubicBezTo>
                    <a:pt x="8952" y="15323"/>
                    <a:pt x="8975" y="15335"/>
                    <a:pt x="9001" y="15335"/>
                  </a:cubicBezTo>
                  <a:cubicBezTo>
                    <a:pt x="9013" y="15335"/>
                    <a:pt x="9026" y="15332"/>
                    <a:pt x="9038" y="15326"/>
                  </a:cubicBezTo>
                  <a:cubicBezTo>
                    <a:pt x="9074" y="15309"/>
                    <a:pt x="9091" y="15264"/>
                    <a:pt x="9083" y="15228"/>
                  </a:cubicBezTo>
                  <a:cubicBezTo>
                    <a:pt x="8975" y="14943"/>
                    <a:pt x="8842" y="14604"/>
                    <a:pt x="8708" y="14256"/>
                  </a:cubicBezTo>
                  <a:cubicBezTo>
                    <a:pt x="8556" y="13846"/>
                    <a:pt x="8378" y="13444"/>
                    <a:pt x="8217" y="13052"/>
                  </a:cubicBezTo>
                  <a:lnTo>
                    <a:pt x="8110" y="12793"/>
                  </a:lnTo>
                  <a:cubicBezTo>
                    <a:pt x="8003" y="12543"/>
                    <a:pt x="7896" y="12284"/>
                    <a:pt x="7798" y="12070"/>
                  </a:cubicBezTo>
                  <a:lnTo>
                    <a:pt x="7477" y="11357"/>
                  </a:lnTo>
                  <a:cubicBezTo>
                    <a:pt x="6995" y="10313"/>
                    <a:pt x="6522" y="9394"/>
                    <a:pt x="6032" y="8555"/>
                  </a:cubicBezTo>
                  <a:cubicBezTo>
                    <a:pt x="5478" y="7619"/>
                    <a:pt x="4899" y="6736"/>
                    <a:pt x="4310" y="5915"/>
                  </a:cubicBezTo>
                  <a:cubicBezTo>
                    <a:pt x="3694" y="5067"/>
                    <a:pt x="3016" y="4247"/>
                    <a:pt x="2320" y="3479"/>
                  </a:cubicBezTo>
                  <a:cubicBezTo>
                    <a:pt x="1651" y="2739"/>
                    <a:pt x="955" y="2052"/>
                    <a:pt x="260" y="1445"/>
                  </a:cubicBezTo>
                  <a:cubicBezTo>
                    <a:pt x="260" y="1445"/>
                    <a:pt x="260" y="1436"/>
                    <a:pt x="260" y="1436"/>
                  </a:cubicBezTo>
                  <a:cubicBezTo>
                    <a:pt x="269" y="1436"/>
                    <a:pt x="269" y="1436"/>
                    <a:pt x="269" y="1428"/>
                  </a:cubicBezTo>
                  <a:cubicBezTo>
                    <a:pt x="991" y="2016"/>
                    <a:pt x="1705" y="2676"/>
                    <a:pt x="2401" y="3399"/>
                  </a:cubicBezTo>
                  <a:cubicBezTo>
                    <a:pt x="3141" y="4166"/>
                    <a:pt x="3837" y="4969"/>
                    <a:pt x="4470" y="5799"/>
                  </a:cubicBezTo>
                  <a:cubicBezTo>
                    <a:pt x="5032" y="6539"/>
                    <a:pt x="5594" y="7351"/>
                    <a:pt x="6130" y="8199"/>
                  </a:cubicBezTo>
                  <a:cubicBezTo>
                    <a:pt x="6148" y="8222"/>
                    <a:pt x="6173" y="8234"/>
                    <a:pt x="6199" y="8234"/>
                  </a:cubicBezTo>
                  <a:cubicBezTo>
                    <a:pt x="6212" y="8234"/>
                    <a:pt x="6225" y="8231"/>
                    <a:pt x="6237" y="8225"/>
                  </a:cubicBezTo>
                  <a:cubicBezTo>
                    <a:pt x="6272" y="8207"/>
                    <a:pt x="6290" y="8172"/>
                    <a:pt x="6272" y="8127"/>
                  </a:cubicBezTo>
                  <a:cubicBezTo>
                    <a:pt x="6156" y="7779"/>
                    <a:pt x="6049" y="7396"/>
                    <a:pt x="5942" y="7003"/>
                  </a:cubicBezTo>
                  <a:cubicBezTo>
                    <a:pt x="5648" y="5897"/>
                    <a:pt x="5559" y="4773"/>
                    <a:pt x="5496" y="3729"/>
                  </a:cubicBezTo>
                  <a:cubicBezTo>
                    <a:pt x="5470" y="3167"/>
                    <a:pt x="5470" y="2605"/>
                    <a:pt x="5496" y="2070"/>
                  </a:cubicBezTo>
                  <a:cubicBezTo>
                    <a:pt x="5523" y="1543"/>
                    <a:pt x="5568" y="1017"/>
                    <a:pt x="5648" y="509"/>
                  </a:cubicBezTo>
                  <a:close/>
                  <a:moveTo>
                    <a:pt x="5648" y="0"/>
                  </a:moveTo>
                  <a:cubicBezTo>
                    <a:pt x="5612" y="0"/>
                    <a:pt x="5577" y="27"/>
                    <a:pt x="5568" y="63"/>
                  </a:cubicBezTo>
                  <a:cubicBezTo>
                    <a:pt x="5550" y="170"/>
                    <a:pt x="5523" y="286"/>
                    <a:pt x="5505" y="393"/>
                  </a:cubicBezTo>
                  <a:cubicBezTo>
                    <a:pt x="5416" y="946"/>
                    <a:pt x="5362" y="1499"/>
                    <a:pt x="5336" y="2061"/>
                  </a:cubicBezTo>
                  <a:cubicBezTo>
                    <a:pt x="5309" y="2605"/>
                    <a:pt x="5318" y="3167"/>
                    <a:pt x="5336" y="3729"/>
                  </a:cubicBezTo>
                  <a:cubicBezTo>
                    <a:pt x="5398" y="4791"/>
                    <a:pt x="5496" y="5924"/>
                    <a:pt x="5791" y="7048"/>
                  </a:cubicBezTo>
                  <a:cubicBezTo>
                    <a:pt x="5844" y="7235"/>
                    <a:pt x="5898" y="7431"/>
                    <a:pt x="5951" y="7619"/>
                  </a:cubicBezTo>
                  <a:cubicBezTo>
                    <a:pt x="5505" y="6941"/>
                    <a:pt x="5050" y="6298"/>
                    <a:pt x="4595" y="5701"/>
                  </a:cubicBezTo>
                  <a:cubicBezTo>
                    <a:pt x="3953" y="4871"/>
                    <a:pt x="3257" y="4059"/>
                    <a:pt x="2517" y="3283"/>
                  </a:cubicBezTo>
                  <a:cubicBezTo>
                    <a:pt x="1749" y="2498"/>
                    <a:pt x="964" y="1775"/>
                    <a:pt x="170" y="1151"/>
                  </a:cubicBezTo>
                  <a:cubicBezTo>
                    <a:pt x="157" y="1142"/>
                    <a:pt x="141" y="1138"/>
                    <a:pt x="125" y="1138"/>
                  </a:cubicBezTo>
                  <a:cubicBezTo>
                    <a:pt x="108" y="1138"/>
                    <a:pt x="90" y="1142"/>
                    <a:pt x="72" y="1151"/>
                  </a:cubicBezTo>
                  <a:cubicBezTo>
                    <a:pt x="46" y="1178"/>
                    <a:pt x="37" y="1213"/>
                    <a:pt x="46" y="1249"/>
                  </a:cubicBezTo>
                  <a:cubicBezTo>
                    <a:pt x="63" y="1267"/>
                    <a:pt x="72" y="1294"/>
                    <a:pt x="81" y="1320"/>
                  </a:cubicBezTo>
                  <a:cubicBezTo>
                    <a:pt x="46" y="1320"/>
                    <a:pt x="19" y="1338"/>
                    <a:pt x="10" y="1374"/>
                  </a:cubicBezTo>
                  <a:cubicBezTo>
                    <a:pt x="1" y="1401"/>
                    <a:pt x="10" y="1436"/>
                    <a:pt x="37" y="1463"/>
                  </a:cubicBezTo>
                  <a:cubicBezTo>
                    <a:pt x="768" y="2088"/>
                    <a:pt x="1500" y="2810"/>
                    <a:pt x="2204" y="3586"/>
                  </a:cubicBezTo>
                  <a:cubicBezTo>
                    <a:pt x="2900" y="4345"/>
                    <a:pt x="3569" y="5165"/>
                    <a:pt x="4185" y="6013"/>
                  </a:cubicBezTo>
                  <a:cubicBezTo>
                    <a:pt x="4774" y="6825"/>
                    <a:pt x="5345" y="7708"/>
                    <a:pt x="5898" y="8636"/>
                  </a:cubicBezTo>
                  <a:cubicBezTo>
                    <a:pt x="6379" y="9474"/>
                    <a:pt x="6852" y="10384"/>
                    <a:pt x="7334" y="11419"/>
                  </a:cubicBezTo>
                  <a:lnTo>
                    <a:pt x="7655" y="12142"/>
                  </a:lnTo>
                  <a:cubicBezTo>
                    <a:pt x="7753" y="12356"/>
                    <a:pt x="7860" y="12606"/>
                    <a:pt x="7958" y="12855"/>
                  </a:cubicBezTo>
                  <a:lnTo>
                    <a:pt x="8074" y="13114"/>
                  </a:lnTo>
                  <a:cubicBezTo>
                    <a:pt x="8235" y="13507"/>
                    <a:pt x="8405" y="13908"/>
                    <a:pt x="8556" y="14309"/>
                  </a:cubicBezTo>
                  <a:cubicBezTo>
                    <a:pt x="8601" y="14425"/>
                    <a:pt x="8654" y="14541"/>
                    <a:pt x="8699" y="14657"/>
                  </a:cubicBezTo>
                  <a:cubicBezTo>
                    <a:pt x="8690" y="14657"/>
                    <a:pt x="8690" y="14648"/>
                    <a:pt x="8690" y="14648"/>
                  </a:cubicBezTo>
                  <a:cubicBezTo>
                    <a:pt x="8583" y="14515"/>
                    <a:pt x="8485" y="14372"/>
                    <a:pt x="8369" y="14238"/>
                  </a:cubicBezTo>
                  <a:cubicBezTo>
                    <a:pt x="8235" y="14086"/>
                    <a:pt x="8083" y="13917"/>
                    <a:pt x="7887" y="13703"/>
                  </a:cubicBezTo>
                  <a:lnTo>
                    <a:pt x="7735" y="13569"/>
                  </a:lnTo>
                  <a:cubicBezTo>
                    <a:pt x="7450" y="13292"/>
                    <a:pt x="7147" y="13007"/>
                    <a:pt x="6826" y="12748"/>
                  </a:cubicBezTo>
                  <a:lnTo>
                    <a:pt x="6549" y="12516"/>
                  </a:lnTo>
                  <a:lnTo>
                    <a:pt x="6263" y="12302"/>
                  </a:lnTo>
                  <a:cubicBezTo>
                    <a:pt x="6201" y="12249"/>
                    <a:pt x="6130" y="12204"/>
                    <a:pt x="6067" y="12151"/>
                  </a:cubicBezTo>
                  <a:cubicBezTo>
                    <a:pt x="5942" y="12061"/>
                    <a:pt x="5817" y="11972"/>
                    <a:pt x="5684" y="11883"/>
                  </a:cubicBezTo>
                  <a:cubicBezTo>
                    <a:pt x="5612" y="11838"/>
                    <a:pt x="5532" y="11785"/>
                    <a:pt x="5461" y="11740"/>
                  </a:cubicBezTo>
                  <a:cubicBezTo>
                    <a:pt x="5166" y="11553"/>
                    <a:pt x="4863" y="11357"/>
                    <a:pt x="4551" y="11196"/>
                  </a:cubicBezTo>
                  <a:cubicBezTo>
                    <a:pt x="4541" y="11191"/>
                    <a:pt x="4530" y="11189"/>
                    <a:pt x="4519" y="11189"/>
                  </a:cubicBezTo>
                  <a:cubicBezTo>
                    <a:pt x="4491" y="11189"/>
                    <a:pt x="4463" y="11203"/>
                    <a:pt x="4444" y="11223"/>
                  </a:cubicBezTo>
                  <a:cubicBezTo>
                    <a:pt x="4426" y="11250"/>
                    <a:pt x="4426" y="11294"/>
                    <a:pt x="4453" y="11321"/>
                  </a:cubicBezTo>
                  <a:cubicBezTo>
                    <a:pt x="4488" y="11357"/>
                    <a:pt x="4515" y="11392"/>
                    <a:pt x="4551" y="11428"/>
                  </a:cubicBezTo>
                  <a:cubicBezTo>
                    <a:pt x="4515" y="11446"/>
                    <a:pt x="4470" y="11455"/>
                    <a:pt x="4417" y="11473"/>
                  </a:cubicBezTo>
                  <a:cubicBezTo>
                    <a:pt x="4381" y="11481"/>
                    <a:pt x="4363" y="11508"/>
                    <a:pt x="4354" y="11544"/>
                  </a:cubicBezTo>
                  <a:cubicBezTo>
                    <a:pt x="4354" y="11571"/>
                    <a:pt x="4363" y="11606"/>
                    <a:pt x="4390" y="11615"/>
                  </a:cubicBezTo>
                  <a:cubicBezTo>
                    <a:pt x="4649" y="11767"/>
                    <a:pt x="4899" y="11945"/>
                    <a:pt x="5131" y="12124"/>
                  </a:cubicBezTo>
                  <a:cubicBezTo>
                    <a:pt x="5220" y="12186"/>
                    <a:pt x="5309" y="12249"/>
                    <a:pt x="5389" y="12302"/>
                  </a:cubicBezTo>
                  <a:cubicBezTo>
                    <a:pt x="5505" y="12391"/>
                    <a:pt x="5621" y="12490"/>
                    <a:pt x="5728" y="12579"/>
                  </a:cubicBezTo>
                  <a:cubicBezTo>
                    <a:pt x="5791" y="12632"/>
                    <a:pt x="5853" y="12686"/>
                    <a:pt x="5916" y="12739"/>
                  </a:cubicBezTo>
                  <a:lnTo>
                    <a:pt x="6183" y="12953"/>
                  </a:lnTo>
                  <a:lnTo>
                    <a:pt x="6433" y="13194"/>
                  </a:lnTo>
                  <a:cubicBezTo>
                    <a:pt x="7182" y="13890"/>
                    <a:pt x="7807" y="14541"/>
                    <a:pt x="8333" y="15184"/>
                  </a:cubicBezTo>
                  <a:cubicBezTo>
                    <a:pt x="8761" y="15710"/>
                    <a:pt x="9074" y="16094"/>
                    <a:pt x="9529" y="16959"/>
                  </a:cubicBezTo>
                  <a:cubicBezTo>
                    <a:pt x="9582" y="17137"/>
                    <a:pt x="9645" y="17316"/>
                    <a:pt x="9698" y="17494"/>
                  </a:cubicBezTo>
                  <a:lnTo>
                    <a:pt x="9725" y="17566"/>
                  </a:lnTo>
                  <a:cubicBezTo>
                    <a:pt x="10242" y="19252"/>
                    <a:pt x="10581" y="21348"/>
                    <a:pt x="10617" y="23177"/>
                  </a:cubicBezTo>
                  <a:cubicBezTo>
                    <a:pt x="10635" y="23819"/>
                    <a:pt x="10769" y="24185"/>
                    <a:pt x="11036" y="24283"/>
                  </a:cubicBezTo>
                  <a:cubicBezTo>
                    <a:pt x="11081" y="24301"/>
                    <a:pt x="11134" y="24310"/>
                    <a:pt x="11179" y="24310"/>
                  </a:cubicBezTo>
                  <a:cubicBezTo>
                    <a:pt x="11571" y="24310"/>
                    <a:pt x="12000" y="23828"/>
                    <a:pt x="12018" y="23810"/>
                  </a:cubicBezTo>
                  <a:cubicBezTo>
                    <a:pt x="12035" y="23784"/>
                    <a:pt x="12035" y="23766"/>
                    <a:pt x="12035" y="23739"/>
                  </a:cubicBezTo>
                  <a:cubicBezTo>
                    <a:pt x="10572" y="16272"/>
                    <a:pt x="8904" y="13212"/>
                    <a:pt x="8895" y="13185"/>
                  </a:cubicBezTo>
                  <a:cubicBezTo>
                    <a:pt x="8886" y="13185"/>
                    <a:pt x="8886" y="13176"/>
                    <a:pt x="8886" y="13176"/>
                  </a:cubicBezTo>
                  <a:cubicBezTo>
                    <a:pt x="8645" y="12579"/>
                    <a:pt x="8360" y="11936"/>
                    <a:pt x="7967" y="11116"/>
                  </a:cubicBezTo>
                  <a:lnTo>
                    <a:pt x="7887" y="10955"/>
                  </a:lnTo>
                  <a:cubicBezTo>
                    <a:pt x="7628" y="10464"/>
                    <a:pt x="7503" y="10215"/>
                    <a:pt x="7200" y="9679"/>
                  </a:cubicBezTo>
                  <a:cubicBezTo>
                    <a:pt x="6112" y="6878"/>
                    <a:pt x="5942" y="4826"/>
                    <a:pt x="5880" y="4059"/>
                  </a:cubicBezTo>
                  <a:cubicBezTo>
                    <a:pt x="5871" y="3970"/>
                    <a:pt x="5862" y="3908"/>
                    <a:pt x="5862" y="3854"/>
                  </a:cubicBezTo>
                  <a:cubicBezTo>
                    <a:pt x="5800" y="3176"/>
                    <a:pt x="5782" y="2284"/>
                    <a:pt x="5782" y="2025"/>
                  </a:cubicBezTo>
                  <a:cubicBezTo>
                    <a:pt x="5782" y="1552"/>
                    <a:pt x="5817" y="1008"/>
                    <a:pt x="5871" y="455"/>
                  </a:cubicBezTo>
                  <a:cubicBezTo>
                    <a:pt x="5871" y="419"/>
                    <a:pt x="5862" y="393"/>
                    <a:pt x="5835" y="375"/>
                  </a:cubicBezTo>
                  <a:cubicBezTo>
                    <a:pt x="5817" y="366"/>
                    <a:pt x="5800" y="366"/>
                    <a:pt x="5773" y="366"/>
                  </a:cubicBezTo>
                  <a:cubicBezTo>
                    <a:pt x="5764" y="303"/>
                    <a:pt x="5746" y="196"/>
                    <a:pt x="5728" y="72"/>
                  </a:cubicBezTo>
                  <a:cubicBezTo>
                    <a:pt x="5719" y="27"/>
                    <a:pt x="5693" y="0"/>
                    <a:pt x="5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25"/>
            <p:cNvSpPr/>
            <p:nvPr/>
          </p:nvSpPr>
          <p:spPr>
            <a:xfrm>
              <a:off x="4245450" y="3812750"/>
              <a:ext cx="142975" cy="53150"/>
            </a:xfrm>
            <a:custGeom>
              <a:avLst/>
              <a:gdLst/>
              <a:ahLst/>
              <a:cxnLst/>
              <a:rect l="l" t="t" r="r" b="b"/>
              <a:pathLst>
                <a:path w="5719" h="2126" extrusionOk="0">
                  <a:moveTo>
                    <a:pt x="1559" y="155"/>
                  </a:moveTo>
                  <a:cubicBezTo>
                    <a:pt x="2703" y="155"/>
                    <a:pt x="4282" y="420"/>
                    <a:pt x="5407" y="1662"/>
                  </a:cubicBezTo>
                  <a:cubicBezTo>
                    <a:pt x="5442" y="1698"/>
                    <a:pt x="5469" y="1733"/>
                    <a:pt x="5505" y="1769"/>
                  </a:cubicBezTo>
                  <a:cubicBezTo>
                    <a:pt x="5469" y="1787"/>
                    <a:pt x="5424" y="1796"/>
                    <a:pt x="5371" y="1814"/>
                  </a:cubicBezTo>
                  <a:cubicBezTo>
                    <a:pt x="5119" y="1884"/>
                    <a:pt x="4735" y="1961"/>
                    <a:pt x="4250" y="1961"/>
                  </a:cubicBezTo>
                  <a:cubicBezTo>
                    <a:pt x="3255" y="1961"/>
                    <a:pt x="1833" y="1637"/>
                    <a:pt x="250" y="270"/>
                  </a:cubicBezTo>
                  <a:cubicBezTo>
                    <a:pt x="483" y="227"/>
                    <a:pt x="961" y="155"/>
                    <a:pt x="1559" y="155"/>
                  </a:cubicBezTo>
                  <a:close/>
                  <a:moveTo>
                    <a:pt x="1553" y="1"/>
                  </a:moveTo>
                  <a:cubicBezTo>
                    <a:pt x="694" y="1"/>
                    <a:pt x="78" y="145"/>
                    <a:pt x="63" y="145"/>
                  </a:cubicBezTo>
                  <a:cubicBezTo>
                    <a:pt x="36" y="154"/>
                    <a:pt x="9" y="181"/>
                    <a:pt x="0" y="208"/>
                  </a:cubicBezTo>
                  <a:cubicBezTo>
                    <a:pt x="0" y="235"/>
                    <a:pt x="9" y="270"/>
                    <a:pt x="27" y="288"/>
                  </a:cubicBezTo>
                  <a:cubicBezTo>
                    <a:pt x="1686" y="1769"/>
                    <a:pt x="3194" y="2126"/>
                    <a:pt x="4247" y="2126"/>
                  </a:cubicBezTo>
                  <a:cubicBezTo>
                    <a:pt x="4755" y="2126"/>
                    <a:pt x="5148" y="2046"/>
                    <a:pt x="5407" y="1965"/>
                  </a:cubicBezTo>
                  <a:cubicBezTo>
                    <a:pt x="5576" y="1921"/>
                    <a:pt x="5665" y="1885"/>
                    <a:pt x="5665" y="1876"/>
                  </a:cubicBezTo>
                  <a:cubicBezTo>
                    <a:pt x="5692" y="1867"/>
                    <a:pt x="5701" y="1849"/>
                    <a:pt x="5710" y="1822"/>
                  </a:cubicBezTo>
                  <a:cubicBezTo>
                    <a:pt x="5719" y="1805"/>
                    <a:pt x="5710" y="1778"/>
                    <a:pt x="5692" y="1760"/>
                  </a:cubicBezTo>
                  <a:cubicBezTo>
                    <a:pt x="5630" y="1680"/>
                    <a:pt x="5576" y="1617"/>
                    <a:pt x="5522" y="1555"/>
                  </a:cubicBezTo>
                  <a:cubicBezTo>
                    <a:pt x="4358" y="272"/>
                    <a:pt x="272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25"/>
            <p:cNvSpPr/>
            <p:nvPr/>
          </p:nvSpPr>
          <p:spPr>
            <a:xfrm>
              <a:off x="4153125" y="3524800"/>
              <a:ext cx="122225" cy="82400"/>
            </a:xfrm>
            <a:custGeom>
              <a:avLst/>
              <a:gdLst/>
              <a:ahLst/>
              <a:cxnLst/>
              <a:rect l="l" t="t" r="r" b="b"/>
              <a:pathLst>
                <a:path w="4889" h="3296" extrusionOk="0">
                  <a:moveTo>
                    <a:pt x="43" y="0"/>
                  </a:moveTo>
                  <a:cubicBezTo>
                    <a:pt x="27" y="0"/>
                    <a:pt x="15" y="8"/>
                    <a:pt x="9" y="21"/>
                  </a:cubicBezTo>
                  <a:cubicBezTo>
                    <a:pt x="0" y="48"/>
                    <a:pt x="18" y="66"/>
                    <a:pt x="36" y="75"/>
                  </a:cubicBezTo>
                  <a:cubicBezTo>
                    <a:pt x="62" y="84"/>
                    <a:pt x="2480" y="842"/>
                    <a:pt x="4817" y="3278"/>
                  </a:cubicBezTo>
                  <a:cubicBezTo>
                    <a:pt x="4826" y="3287"/>
                    <a:pt x="4835" y="3295"/>
                    <a:pt x="4844" y="3295"/>
                  </a:cubicBezTo>
                  <a:cubicBezTo>
                    <a:pt x="4853" y="3295"/>
                    <a:pt x="4862" y="3287"/>
                    <a:pt x="4871" y="3287"/>
                  </a:cubicBezTo>
                  <a:cubicBezTo>
                    <a:pt x="4889" y="3269"/>
                    <a:pt x="4889" y="3242"/>
                    <a:pt x="4871" y="3224"/>
                  </a:cubicBezTo>
                  <a:cubicBezTo>
                    <a:pt x="2525" y="780"/>
                    <a:pt x="80" y="4"/>
                    <a:pt x="62" y="4"/>
                  </a:cubicBezTo>
                  <a:cubicBezTo>
                    <a:pt x="55" y="1"/>
                    <a:pt x="49"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25"/>
            <p:cNvSpPr/>
            <p:nvPr/>
          </p:nvSpPr>
          <p:spPr>
            <a:xfrm>
              <a:off x="4411375" y="3449125"/>
              <a:ext cx="57350" cy="135325"/>
            </a:xfrm>
            <a:custGeom>
              <a:avLst/>
              <a:gdLst/>
              <a:ahLst/>
              <a:cxnLst/>
              <a:rect l="l" t="t" r="r" b="b"/>
              <a:pathLst>
                <a:path w="2294" h="5413" extrusionOk="0">
                  <a:moveTo>
                    <a:pt x="2251" y="1"/>
                  </a:moveTo>
                  <a:cubicBezTo>
                    <a:pt x="2239" y="1"/>
                    <a:pt x="2227" y="5"/>
                    <a:pt x="2222" y="15"/>
                  </a:cubicBezTo>
                  <a:cubicBezTo>
                    <a:pt x="2204" y="42"/>
                    <a:pt x="322" y="2486"/>
                    <a:pt x="1" y="5368"/>
                  </a:cubicBezTo>
                  <a:cubicBezTo>
                    <a:pt x="1" y="5395"/>
                    <a:pt x="18" y="5412"/>
                    <a:pt x="36" y="5412"/>
                  </a:cubicBezTo>
                  <a:lnTo>
                    <a:pt x="45" y="5412"/>
                  </a:lnTo>
                  <a:cubicBezTo>
                    <a:pt x="63" y="5412"/>
                    <a:pt x="81" y="5395"/>
                    <a:pt x="81" y="5377"/>
                  </a:cubicBezTo>
                  <a:cubicBezTo>
                    <a:pt x="393" y="2513"/>
                    <a:pt x="2267" y="87"/>
                    <a:pt x="2284" y="60"/>
                  </a:cubicBezTo>
                  <a:cubicBezTo>
                    <a:pt x="2293" y="42"/>
                    <a:pt x="2293" y="24"/>
                    <a:pt x="2275" y="6"/>
                  </a:cubicBezTo>
                  <a:cubicBezTo>
                    <a:pt x="2268" y="3"/>
                    <a:pt x="2259" y="1"/>
                    <a:pt x="2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25"/>
            <p:cNvSpPr/>
            <p:nvPr/>
          </p:nvSpPr>
          <p:spPr>
            <a:xfrm>
              <a:off x="4246550" y="3817475"/>
              <a:ext cx="140775" cy="41525"/>
            </a:xfrm>
            <a:custGeom>
              <a:avLst/>
              <a:gdLst/>
              <a:ahLst/>
              <a:cxnLst/>
              <a:rect l="l" t="t" r="r" b="b"/>
              <a:pathLst>
                <a:path w="5631" h="1661" extrusionOk="0">
                  <a:moveTo>
                    <a:pt x="112" y="0"/>
                  </a:moveTo>
                  <a:cubicBezTo>
                    <a:pt x="66" y="0"/>
                    <a:pt x="39" y="1"/>
                    <a:pt x="37" y="1"/>
                  </a:cubicBezTo>
                  <a:cubicBezTo>
                    <a:pt x="19" y="1"/>
                    <a:pt x="1" y="19"/>
                    <a:pt x="1" y="37"/>
                  </a:cubicBezTo>
                  <a:cubicBezTo>
                    <a:pt x="1" y="63"/>
                    <a:pt x="19" y="72"/>
                    <a:pt x="37" y="81"/>
                  </a:cubicBezTo>
                  <a:cubicBezTo>
                    <a:pt x="40" y="80"/>
                    <a:pt x="87" y="79"/>
                    <a:pt x="170" y="79"/>
                  </a:cubicBezTo>
                  <a:cubicBezTo>
                    <a:pt x="853" y="79"/>
                    <a:pt x="3983" y="187"/>
                    <a:pt x="5559" y="1651"/>
                  </a:cubicBezTo>
                  <a:cubicBezTo>
                    <a:pt x="5568" y="1651"/>
                    <a:pt x="5577" y="1660"/>
                    <a:pt x="5594" y="1660"/>
                  </a:cubicBezTo>
                  <a:cubicBezTo>
                    <a:pt x="5603" y="1660"/>
                    <a:pt x="5612" y="1651"/>
                    <a:pt x="5621" y="1642"/>
                  </a:cubicBezTo>
                  <a:cubicBezTo>
                    <a:pt x="5630" y="1633"/>
                    <a:pt x="5630" y="1607"/>
                    <a:pt x="5621" y="1589"/>
                  </a:cubicBezTo>
                  <a:cubicBezTo>
                    <a:pt x="3962" y="61"/>
                    <a:pt x="654" y="0"/>
                    <a:pt x="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25"/>
            <p:cNvSpPr/>
            <p:nvPr/>
          </p:nvSpPr>
          <p:spPr>
            <a:xfrm>
              <a:off x="4428325" y="3781700"/>
              <a:ext cx="21450" cy="34475"/>
            </a:xfrm>
            <a:custGeom>
              <a:avLst/>
              <a:gdLst/>
              <a:ahLst/>
              <a:cxnLst/>
              <a:rect l="l" t="t" r="r" b="b"/>
              <a:pathLst>
                <a:path w="858" h="1379" extrusionOk="0">
                  <a:moveTo>
                    <a:pt x="92" y="1"/>
                  </a:moveTo>
                  <a:cubicBezTo>
                    <a:pt x="79" y="1"/>
                    <a:pt x="66" y="5"/>
                    <a:pt x="54" y="13"/>
                  </a:cubicBezTo>
                  <a:cubicBezTo>
                    <a:pt x="18" y="31"/>
                    <a:pt x="1" y="85"/>
                    <a:pt x="27" y="121"/>
                  </a:cubicBezTo>
                  <a:cubicBezTo>
                    <a:pt x="402" y="763"/>
                    <a:pt x="696" y="1334"/>
                    <a:pt x="696" y="1334"/>
                  </a:cubicBezTo>
                  <a:cubicBezTo>
                    <a:pt x="705" y="1361"/>
                    <a:pt x="741" y="1378"/>
                    <a:pt x="768" y="1378"/>
                  </a:cubicBezTo>
                  <a:cubicBezTo>
                    <a:pt x="777" y="1378"/>
                    <a:pt x="795" y="1378"/>
                    <a:pt x="803" y="1369"/>
                  </a:cubicBezTo>
                  <a:cubicBezTo>
                    <a:pt x="839" y="1352"/>
                    <a:pt x="857" y="1307"/>
                    <a:pt x="839" y="1262"/>
                  </a:cubicBezTo>
                  <a:cubicBezTo>
                    <a:pt x="830" y="1262"/>
                    <a:pt x="545" y="683"/>
                    <a:pt x="161" y="40"/>
                  </a:cubicBezTo>
                  <a:cubicBezTo>
                    <a:pt x="143" y="16"/>
                    <a:pt x="11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9" name="Google Shape;8439;p25"/>
          <p:cNvGrpSpPr/>
          <p:nvPr/>
        </p:nvGrpSpPr>
        <p:grpSpPr>
          <a:xfrm rot="10800000" flipH="1">
            <a:off x="6856550" y="-546047"/>
            <a:ext cx="1772391" cy="1747616"/>
            <a:chOff x="3730925" y="3625750"/>
            <a:chExt cx="599125" cy="590750"/>
          </a:xfrm>
        </p:grpSpPr>
        <p:sp>
          <p:nvSpPr>
            <p:cNvPr id="8440" name="Google Shape;8440;p25"/>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25"/>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25"/>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25"/>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25"/>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25"/>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25"/>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25"/>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25"/>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25"/>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25"/>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25"/>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25"/>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25"/>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25"/>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25"/>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25"/>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25"/>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25"/>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25"/>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25"/>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25"/>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25"/>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25"/>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25"/>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25"/>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25"/>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25"/>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25"/>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25"/>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25"/>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25"/>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25"/>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25"/>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25"/>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25"/>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25"/>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25"/>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25"/>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25"/>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25"/>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25"/>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25"/>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25"/>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25"/>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25"/>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25"/>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25"/>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25"/>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25"/>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25"/>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25"/>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25"/>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25"/>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25"/>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25"/>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25"/>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25"/>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25"/>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25"/>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25"/>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25"/>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25"/>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25"/>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25"/>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25"/>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25"/>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25"/>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25"/>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25"/>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25"/>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25"/>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25"/>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25"/>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25"/>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25"/>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25"/>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25"/>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8" name="Google Shape;8518;p25"/>
          <p:cNvGrpSpPr/>
          <p:nvPr/>
        </p:nvGrpSpPr>
        <p:grpSpPr>
          <a:xfrm rot="-9783001" flipH="1">
            <a:off x="7314288" y="-856207"/>
            <a:ext cx="2225376" cy="1335633"/>
            <a:chOff x="4267075" y="2130800"/>
            <a:chExt cx="1362982" cy="818039"/>
          </a:xfrm>
        </p:grpSpPr>
        <p:sp>
          <p:nvSpPr>
            <p:cNvPr id="8519" name="Google Shape;8519;p25"/>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25"/>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25"/>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25"/>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25"/>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25"/>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25"/>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25"/>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25"/>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25"/>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25"/>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25"/>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25"/>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25"/>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25"/>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25"/>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25"/>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25"/>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25"/>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25"/>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9" name="Google Shape;8539;p25"/>
          <p:cNvGrpSpPr/>
          <p:nvPr/>
        </p:nvGrpSpPr>
        <p:grpSpPr>
          <a:xfrm rot="-8747877" flipH="1">
            <a:off x="7762218" y="-461944"/>
            <a:ext cx="1329515" cy="1833075"/>
            <a:chOff x="4491450" y="1330000"/>
            <a:chExt cx="409500" cy="564600"/>
          </a:xfrm>
        </p:grpSpPr>
        <p:sp>
          <p:nvSpPr>
            <p:cNvPr id="8540" name="Google Shape;8540;p25"/>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25"/>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25"/>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25"/>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25"/>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25"/>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25"/>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25"/>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25"/>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25"/>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25"/>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25"/>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25"/>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25"/>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25"/>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25"/>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25"/>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25"/>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25"/>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25"/>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25"/>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25"/>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25"/>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25"/>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4" name="Google Shape;8564;p25"/>
          <p:cNvGrpSpPr/>
          <p:nvPr/>
        </p:nvGrpSpPr>
        <p:grpSpPr>
          <a:xfrm rot="10800000" flipH="1">
            <a:off x="8045750" y="-176218"/>
            <a:ext cx="1841853" cy="2620137"/>
            <a:chOff x="4591675" y="3052375"/>
            <a:chExt cx="490350" cy="697550"/>
          </a:xfrm>
        </p:grpSpPr>
        <p:sp>
          <p:nvSpPr>
            <p:cNvPr id="8565" name="Google Shape;8565;p25"/>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25"/>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25"/>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25"/>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25"/>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25"/>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25"/>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25"/>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25"/>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25"/>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25"/>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25"/>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7" name="Google Shape;8577;p25"/>
          <p:cNvGrpSpPr/>
          <p:nvPr/>
        </p:nvGrpSpPr>
        <p:grpSpPr>
          <a:xfrm flipH="1">
            <a:off x="423007" y="3387221"/>
            <a:ext cx="1772391" cy="1747616"/>
            <a:chOff x="3730925" y="3625750"/>
            <a:chExt cx="599125" cy="590750"/>
          </a:xfrm>
        </p:grpSpPr>
        <p:sp>
          <p:nvSpPr>
            <p:cNvPr id="8578" name="Google Shape;8578;p25"/>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25"/>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25"/>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25"/>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25"/>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25"/>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25"/>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25"/>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25"/>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25"/>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25"/>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25"/>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25"/>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25"/>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25"/>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25"/>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25"/>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25"/>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25"/>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25"/>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25"/>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25"/>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25"/>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25"/>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25"/>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25"/>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25"/>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25"/>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25"/>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25"/>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25"/>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25"/>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25"/>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25"/>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25"/>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25"/>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25"/>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25"/>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25"/>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25"/>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25"/>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25"/>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25"/>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25"/>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25"/>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25"/>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25"/>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25"/>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25"/>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25"/>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25"/>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25"/>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25"/>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25"/>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25"/>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25"/>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25"/>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25"/>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25"/>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25"/>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25"/>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25"/>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25"/>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25"/>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25"/>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25"/>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25"/>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25"/>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25"/>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25"/>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25"/>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25"/>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25"/>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25"/>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25"/>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25"/>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25"/>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25"/>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6" name="Google Shape;8656;p25"/>
          <p:cNvGrpSpPr/>
          <p:nvPr/>
        </p:nvGrpSpPr>
        <p:grpSpPr>
          <a:xfrm rot="2052099" flipH="1">
            <a:off x="613931" y="3714075"/>
            <a:ext cx="938756" cy="1294315"/>
            <a:chOff x="4491450" y="1330000"/>
            <a:chExt cx="409500" cy="564600"/>
          </a:xfrm>
        </p:grpSpPr>
        <p:sp>
          <p:nvSpPr>
            <p:cNvPr id="8657" name="Google Shape;8657;p25"/>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25"/>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25"/>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25"/>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25"/>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25"/>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25"/>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25"/>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25"/>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25"/>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25"/>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25"/>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25"/>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25"/>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25"/>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25"/>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25"/>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25"/>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25"/>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25"/>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25"/>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25"/>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25"/>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25"/>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1" name="Google Shape;8681;p25"/>
          <p:cNvGrpSpPr/>
          <p:nvPr/>
        </p:nvGrpSpPr>
        <p:grpSpPr>
          <a:xfrm flipH="1">
            <a:off x="-699678" y="3129846"/>
            <a:ext cx="2125974" cy="2262350"/>
            <a:chOff x="7825794" y="3536048"/>
            <a:chExt cx="1670575" cy="1777739"/>
          </a:xfrm>
        </p:grpSpPr>
        <p:sp>
          <p:nvSpPr>
            <p:cNvPr id="8682" name="Google Shape;8682;p25"/>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25"/>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25"/>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25"/>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25"/>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25"/>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25"/>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25"/>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25"/>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25"/>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25"/>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25"/>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25"/>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5"/>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5"/>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5"/>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5"/>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25"/>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25"/>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5"/>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25"/>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25"/>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5"/>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5"/>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6" name="Google Shape;8706;p25"/>
          <p:cNvGrpSpPr/>
          <p:nvPr/>
        </p:nvGrpSpPr>
        <p:grpSpPr>
          <a:xfrm rot="343767" flipH="1">
            <a:off x="-560789" y="4411659"/>
            <a:ext cx="2225417" cy="1335658"/>
            <a:chOff x="4267075" y="2130800"/>
            <a:chExt cx="1362982" cy="818039"/>
          </a:xfrm>
        </p:grpSpPr>
        <p:sp>
          <p:nvSpPr>
            <p:cNvPr id="8707" name="Google Shape;8707;p25"/>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5"/>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5"/>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25"/>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25"/>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5"/>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25"/>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25"/>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5"/>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25"/>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25"/>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5"/>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5"/>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5"/>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5"/>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5"/>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5"/>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5"/>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25"/>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25"/>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7" name="Google Shape;8727;p25"/>
          <p:cNvGrpSpPr/>
          <p:nvPr/>
        </p:nvGrpSpPr>
        <p:grpSpPr>
          <a:xfrm rot="-9270980">
            <a:off x="7651581" y="-172586"/>
            <a:ext cx="589321" cy="653212"/>
            <a:chOff x="2456900" y="1915450"/>
            <a:chExt cx="265700" cy="294500"/>
          </a:xfrm>
        </p:grpSpPr>
        <p:sp>
          <p:nvSpPr>
            <p:cNvPr id="8728" name="Google Shape;8728;p25"/>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5"/>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5"/>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5"/>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5"/>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5"/>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25"/>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25"/>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25"/>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25"/>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25"/>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25"/>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25"/>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25"/>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25"/>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25"/>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25"/>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25"/>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25"/>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25"/>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5"/>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5"/>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5"/>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5"/>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5"/>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5"/>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5"/>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5"/>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5"/>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5"/>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5"/>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5"/>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5"/>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5"/>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5"/>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5"/>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5"/>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5"/>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25"/>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25"/>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5"/>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5"/>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5"/>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1" name="Google Shape;8771;p25"/>
          <p:cNvGrpSpPr/>
          <p:nvPr/>
        </p:nvGrpSpPr>
        <p:grpSpPr>
          <a:xfrm rot="-4278484">
            <a:off x="8243782" y="462961"/>
            <a:ext cx="453335" cy="502483"/>
            <a:chOff x="2456900" y="1915450"/>
            <a:chExt cx="265700" cy="294500"/>
          </a:xfrm>
        </p:grpSpPr>
        <p:sp>
          <p:nvSpPr>
            <p:cNvPr id="8772" name="Google Shape;8772;p25"/>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5"/>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5"/>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5"/>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5"/>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5"/>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5"/>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5"/>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5"/>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5"/>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5"/>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5"/>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5"/>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5"/>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5"/>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25"/>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25"/>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5"/>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5"/>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5"/>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5"/>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5"/>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5"/>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5"/>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5"/>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5"/>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5"/>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5"/>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5"/>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5"/>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5"/>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5"/>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5"/>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5"/>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5"/>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5"/>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25"/>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25"/>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5"/>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5"/>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5"/>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5"/>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5"/>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5" name="Google Shape;8815;p25"/>
          <p:cNvGrpSpPr/>
          <p:nvPr/>
        </p:nvGrpSpPr>
        <p:grpSpPr>
          <a:xfrm rot="-900696" flipH="1">
            <a:off x="3902973" y="4735448"/>
            <a:ext cx="1028633" cy="1014124"/>
            <a:chOff x="3730925" y="3625750"/>
            <a:chExt cx="599125" cy="590750"/>
          </a:xfrm>
        </p:grpSpPr>
        <p:sp>
          <p:nvSpPr>
            <p:cNvPr id="8816" name="Google Shape;8816;p25"/>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5"/>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5"/>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5"/>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5"/>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5"/>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5"/>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5"/>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5"/>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5"/>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5"/>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5"/>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5"/>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25"/>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25"/>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5"/>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5"/>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5"/>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5"/>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5"/>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5"/>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5"/>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5"/>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5"/>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5"/>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5"/>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5"/>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5"/>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5"/>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5"/>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5"/>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5"/>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5"/>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25"/>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25"/>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5"/>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5"/>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5"/>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5"/>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5"/>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5"/>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5"/>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5"/>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5"/>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5"/>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5"/>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5"/>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5"/>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5"/>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5"/>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5"/>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5"/>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5"/>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5"/>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25"/>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25"/>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5"/>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5"/>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5"/>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5"/>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5"/>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5"/>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5"/>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5"/>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5"/>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5"/>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5"/>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5"/>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5"/>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5"/>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5"/>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5"/>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5"/>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5"/>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5"/>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25"/>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25"/>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5"/>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4" name="Google Shape;8894;p25"/>
          <p:cNvGrpSpPr/>
          <p:nvPr/>
        </p:nvGrpSpPr>
        <p:grpSpPr>
          <a:xfrm rot="2391946">
            <a:off x="6957724" y="4682124"/>
            <a:ext cx="1328979" cy="797631"/>
            <a:chOff x="4267075" y="2130800"/>
            <a:chExt cx="1362982" cy="818039"/>
          </a:xfrm>
        </p:grpSpPr>
        <p:sp>
          <p:nvSpPr>
            <p:cNvPr id="8895" name="Google Shape;8895;p25"/>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5"/>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5"/>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5"/>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5"/>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5"/>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5"/>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5"/>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5"/>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5"/>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5"/>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5"/>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5"/>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5"/>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5"/>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5"/>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5"/>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25"/>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25"/>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5"/>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5" name="Google Shape;8915;p25"/>
          <p:cNvGrpSpPr/>
          <p:nvPr/>
        </p:nvGrpSpPr>
        <p:grpSpPr>
          <a:xfrm rot="6791915" flipH="1">
            <a:off x="1309106" y="-240558"/>
            <a:ext cx="717561" cy="763591"/>
            <a:chOff x="7825794" y="3536048"/>
            <a:chExt cx="1670575" cy="1777739"/>
          </a:xfrm>
        </p:grpSpPr>
        <p:sp>
          <p:nvSpPr>
            <p:cNvPr id="8916" name="Google Shape;8916;p25"/>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5"/>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5"/>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5"/>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5"/>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5"/>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5"/>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5"/>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5"/>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5"/>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5"/>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5"/>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5"/>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5"/>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5"/>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5"/>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5"/>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25"/>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25"/>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5"/>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5"/>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5"/>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5"/>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5"/>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0" name="Google Shape;8940;p25"/>
          <p:cNvGrpSpPr/>
          <p:nvPr/>
        </p:nvGrpSpPr>
        <p:grpSpPr>
          <a:xfrm flipH="1">
            <a:off x="3722544" y="-149274"/>
            <a:ext cx="621808" cy="653446"/>
            <a:chOff x="2661075" y="3521800"/>
            <a:chExt cx="174425" cy="183300"/>
          </a:xfrm>
        </p:grpSpPr>
        <p:sp>
          <p:nvSpPr>
            <p:cNvPr id="8941" name="Google Shape;8941;p25"/>
            <p:cNvSpPr/>
            <p:nvPr/>
          </p:nvSpPr>
          <p:spPr>
            <a:xfrm>
              <a:off x="2750725" y="3584975"/>
              <a:ext cx="44175" cy="41300"/>
            </a:xfrm>
            <a:custGeom>
              <a:avLst/>
              <a:gdLst/>
              <a:ahLst/>
              <a:cxnLst/>
              <a:rect l="l" t="t" r="r" b="b"/>
              <a:pathLst>
                <a:path w="1767" h="1652" extrusionOk="0">
                  <a:moveTo>
                    <a:pt x="941" y="1"/>
                  </a:moveTo>
                  <a:cubicBezTo>
                    <a:pt x="657" y="1"/>
                    <a:pt x="380" y="152"/>
                    <a:pt x="224" y="416"/>
                  </a:cubicBezTo>
                  <a:cubicBezTo>
                    <a:pt x="0" y="808"/>
                    <a:pt x="134" y="1317"/>
                    <a:pt x="527" y="1540"/>
                  </a:cubicBezTo>
                  <a:cubicBezTo>
                    <a:pt x="661" y="1614"/>
                    <a:pt x="801" y="1651"/>
                    <a:pt x="942" y="1651"/>
                  </a:cubicBezTo>
                  <a:cubicBezTo>
                    <a:pt x="970" y="1651"/>
                    <a:pt x="998" y="1650"/>
                    <a:pt x="1026" y="1647"/>
                  </a:cubicBezTo>
                  <a:cubicBezTo>
                    <a:pt x="1071" y="1638"/>
                    <a:pt x="1116" y="1629"/>
                    <a:pt x="1160" y="1620"/>
                  </a:cubicBezTo>
                  <a:cubicBezTo>
                    <a:pt x="1365" y="1558"/>
                    <a:pt x="1544" y="1433"/>
                    <a:pt x="1651" y="1236"/>
                  </a:cubicBezTo>
                  <a:cubicBezTo>
                    <a:pt x="1731" y="1103"/>
                    <a:pt x="1767" y="960"/>
                    <a:pt x="1767" y="817"/>
                  </a:cubicBezTo>
                  <a:cubicBezTo>
                    <a:pt x="1767" y="799"/>
                    <a:pt x="1758" y="781"/>
                    <a:pt x="1758" y="755"/>
                  </a:cubicBezTo>
                  <a:cubicBezTo>
                    <a:pt x="1740" y="496"/>
                    <a:pt x="1597" y="246"/>
                    <a:pt x="1348" y="112"/>
                  </a:cubicBezTo>
                  <a:cubicBezTo>
                    <a:pt x="1219" y="36"/>
                    <a:pt x="1079"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5"/>
            <p:cNvSpPr/>
            <p:nvPr/>
          </p:nvSpPr>
          <p:spPr>
            <a:xfrm>
              <a:off x="2663300" y="3599925"/>
              <a:ext cx="43950" cy="41200"/>
            </a:xfrm>
            <a:custGeom>
              <a:avLst/>
              <a:gdLst/>
              <a:ahLst/>
              <a:cxnLst/>
              <a:rect l="l" t="t" r="r" b="b"/>
              <a:pathLst>
                <a:path w="1758" h="1648" extrusionOk="0">
                  <a:moveTo>
                    <a:pt x="939" y="0"/>
                  </a:moveTo>
                  <a:cubicBezTo>
                    <a:pt x="653" y="0"/>
                    <a:pt x="373" y="151"/>
                    <a:pt x="223" y="415"/>
                  </a:cubicBezTo>
                  <a:cubicBezTo>
                    <a:pt x="0" y="808"/>
                    <a:pt x="134" y="1307"/>
                    <a:pt x="527" y="1539"/>
                  </a:cubicBezTo>
                  <a:cubicBezTo>
                    <a:pt x="655" y="1612"/>
                    <a:pt x="795" y="1647"/>
                    <a:pt x="933" y="1647"/>
                  </a:cubicBezTo>
                  <a:cubicBezTo>
                    <a:pt x="1218" y="1647"/>
                    <a:pt x="1495" y="1500"/>
                    <a:pt x="1651" y="1236"/>
                  </a:cubicBezTo>
                  <a:cubicBezTo>
                    <a:pt x="1651" y="1236"/>
                    <a:pt x="1651" y="1236"/>
                    <a:pt x="1651" y="1227"/>
                  </a:cubicBezTo>
                  <a:cubicBezTo>
                    <a:pt x="1678" y="1191"/>
                    <a:pt x="1695" y="1147"/>
                    <a:pt x="1713" y="1111"/>
                  </a:cubicBezTo>
                  <a:cubicBezTo>
                    <a:pt x="1749" y="1013"/>
                    <a:pt x="1758" y="915"/>
                    <a:pt x="1758" y="817"/>
                  </a:cubicBezTo>
                  <a:cubicBezTo>
                    <a:pt x="1758" y="799"/>
                    <a:pt x="1758" y="772"/>
                    <a:pt x="1758" y="754"/>
                  </a:cubicBezTo>
                  <a:cubicBezTo>
                    <a:pt x="1740" y="496"/>
                    <a:pt x="1588" y="246"/>
                    <a:pt x="1348" y="112"/>
                  </a:cubicBezTo>
                  <a:cubicBezTo>
                    <a:pt x="1219" y="36"/>
                    <a:pt x="1078"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5"/>
            <p:cNvSpPr/>
            <p:nvPr/>
          </p:nvSpPr>
          <p:spPr>
            <a:xfrm>
              <a:off x="2664200" y="3523725"/>
              <a:ext cx="57325" cy="53775"/>
            </a:xfrm>
            <a:custGeom>
              <a:avLst/>
              <a:gdLst/>
              <a:ahLst/>
              <a:cxnLst/>
              <a:rect l="l" t="t" r="r" b="b"/>
              <a:pathLst>
                <a:path w="2293" h="2151" extrusionOk="0">
                  <a:moveTo>
                    <a:pt x="1211" y="1"/>
                  </a:moveTo>
                  <a:cubicBezTo>
                    <a:pt x="749" y="1"/>
                    <a:pt x="324" y="294"/>
                    <a:pt x="179" y="760"/>
                  </a:cubicBezTo>
                  <a:cubicBezTo>
                    <a:pt x="0" y="1322"/>
                    <a:pt x="321" y="1929"/>
                    <a:pt x="892" y="2098"/>
                  </a:cubicBezTo>
                  <a:cubicBezTo>
                    <a:pt x="995" y="2134"/>
                    <a:pt x="1100" y="2150"/>
                    <a:pt x="1205" y="2150"/>
                  </a:cubicBezTo>
                  <a:cubicBezTo>
                    <a:pt x="1335" y="2150"/>
                    <a:pt x="1464" y="2125"/>
                    <a:pt x="1588" y="2081"/>
                  </a:cubicBezTo>
                  <a:cubicBezTo>
                    <a:pt x="1624" y="2072"/>
                    <a:pt x="1659" y="2054"/>
                    <a:pt x="1686" y="2036"/>
                  </a:cubicBezTo>
                  <a:cubicBezTo>
                    <a:pt x="1936" y="1902"/>
                    <a:pt x="2141" y="1679"/>
                    <a:pt x="2230" y="1394"/>
                  </a:cubicBezTo>
                  <a:cubicBezTo>
                    <a:pt x="2293" y="1206"/>
                    <a:pt x="2293" y="1010"/>
                    <a:pt x="2248" y="832"/>
                  </a:cubicBezTo>
                  <a:cubicBezTo>
                    <a:pt x="2248" y="805"/>
                    <a:pt x="2239" y="778"/>
                    <a:pt x="2230" y="751"/>
                  </a:cubicBezTo>
                  <a:cubicBezTo>
                    <a:pt x="2123" y="430"/>
                    <a:pt x="1874" y="154"/>
                    <a:pt x="1526" y="47"/>
                  </a:cubicBezTo>
                  <a:cubicBezTo>
                    <a:pt x="1421" y="15"/>
                    <a:pt x="1315" y="1"/>
                    <a:pt x="1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5"/>
            <p:cNvSpPr/>
            <p:nvPr/>
          </p:nvSpPr>
          <p:spPr>
            <a:xfrm>
              <a:off x="2703900" y="3574600"/>
              <a:ext cx="130250" cy="128475"/>
            </a:xfrm>
            <a:custGeom>
              <a:avLst/>
              <a:gdLst/>
              <a:ahLst/>
              <a:cxnLst/>
              <a:rect l="l" t="t" r="r" b="b"/>
              <a:pathLst>
                <a:path w="5210" h="5139" extrusionOk="0">
                  <a:moveTo>
                    <a:pt x="98" y="1"/>
                  </a:moveTo>
                  <a:cubicBezTo>
                    <a:pt x="71" y="19"/>
                    <a:pt x="36" y="37"/>
                    <a:pt x="0" y="46"/>
                  </a:cubicBezTo>
                  <a:cubicBezTo>
                    <a:pt x="98" y="278"/>
                    <a:pt x="205" y="501"/>
                    <a:pt x="321" y="724"/>
                  </a:cubicBezTo>
                  <a:cubicBezTo>
                    <a:pt x="660" y="1339"/>
                    <a:pt x="1071" y="1910"/>
                    <a:pt x="1526" y="2445"/>
                  </a:cubicBezTo>
                  <a:cubicBezTo>
                    <a:pt x="1526" y="2445"/>
                    <a:pt x="1534" y="2463"/>
                    <a:pt x="1552" y="2481"/>
                  </a:cubicBezTo>
                  <a:cubicBezTo>
                    <a:pt x="1630" y="2584"/>
                    <a:pt x="1587" y="2615"/>
                    <a:pt x="1506" y="2615"/>
                  </a:cubicBezTo>
                  <a:cubicBezTo>
                    <a:pt x="1418" y="2615"/>
                    <a:pt x="1287" y="2580"/>
                    <a:pt x="1213" y="2561"/>
                  </a:cubicBezTo>
                  <a:cubicBezTo>
                    <a:pt x="928" y="2490"/>
                    <a:pt x="598" y="2374"/>
                    <a:pt x="330" y="2240"/>
                  </a:cubicBezTo>
                  <a:cubicBezTo>
                    <a:pt x="232" y="2187"/>
                    <a:pt x="152" y="2151"/>
                    <a:pt x="89" y="2124"/>
                  </a:cubicBezTo>
                  <a:cubicBezTo>
                    <a:pt x="71" y="2160"/>
                    <a:pt x="54" y="2204"/>
                    <a:pt x="27" y="2240"/>
                  </a:cubicBezTo>
                  <a:cubicBezTo>
                    <a:pt x="27" y="2249"/>
                    <a:pt x="27" y="2249"/>
                    <a:pt x="27" y="2249"/>
                  </a:cubicBezTo>
                  <a:cubicBezTo>
                    <a:pt x="116" y="2303"/>
                    <a:pt x="214" y="2347"/>
                    <a:pt x="312" y="2392"/>
                  </a:cubicBezTo>
                  <a:cubicBezTo>
                    <a:pt x="651" y="2570"/>
                    <a:pt x="1365" y="2891"/>
                    <a:pt x="1784" y="3123"/>
                  </a:cubicBezTo>
                  <a:cubicBezTo>
                    <a:pt x="2141" y="3311"/>
                    <a:pt x="3265" y="4051"/>
                    <a:pt x="3265" y="4051"/>
                  </a:cubicBezTo>
                  <a:lnTo>
                    <a:pt x="3479" y="4212"/>
                  </a:lnTo>
                  <a:lnTo>
                    <a:pt x="3899" y="4524"/>
                  </a:lnTo>
                  <a:cubicBezTo>
                    <a:pt x="4041" y="4631"/>
                    <a:pt x="4193" y="4711"/>
                    <a:pt x="4345" y="4809"/>
                  </a:cubicBezTo>
                  <a:lnTo>
                    <a:pt x="4773" y="5095"/>
                  </a:lnTo>
                  <a:cubicBezTo>
                    <a:pt x="4817" y="5124"/>
                    <a:pt x="4868" y="5138"/>
                    <a:pt x="4918" y="5138"/>
                  </a:cubicBezTo>
                  <a:cubicBezTo>
                    <a:pt x="4992" y="5138"/>
                    <a:pt x="5064" y="5108"/>
                    <a:pt x="5112" y="5050"/>
                  </a:cubicBezTo>
                  <a:cubicBezTo>
                    <a:pt x="5210" y="4934"/>
                    <a:pt x="5183" y="4765"/>
                    <a:pt x="5058" y="4684"/>
                  </a:cubicBezTo>
                  <a:cubicBezTo>
                    <a:pt x="5049" y="4684"/>
                    <a:pt x="5040" y="4676"/>
                    <a:pt x="5040" y="4676"/>
                  </a:cubicBezTo>
                  <a:lnTo>
                    <a:pt x="5023" y="4667"/>
                  </a:lnTo>
                  <a:cubicBezTo>
                    <a:pt x="4719" y="4515"/>
                    <a:pt x="4407" y="4363"/>
                    <a:pt x="4113" y="4194"/>
                  </a:cubicBezTo>
                  <a:lnTo>
                    <a:pt x="3792" y="3998"/>
                  </a:lnTo>
                  <a:lnTo>
                    <a:pt x="3676" y="3917"/>
                  </a:lnTo>
                  <a:cubicBezTo>
                    <a:pt x="3658" y="3908"/>
                    <a:pt x="3631" y="3891"/>
                    <a:pt x="3613" y="3873"/>
                  </a:cubicBezTo>
                  <a:cubicBezTo>
                    <a:pt x="3613" y="3864"/>
                    <a:pt x="3604" y="3864"/>
                    <a:pt x="3604" y="3864"/>
                  </a:cubicBezTo>
                  <a:cubicBezTo>
                    <a:pt x="3229" y="3614"/>
                    <a:pt x="3015" y="3444"/>
                    <a:pt x="2989" y="3418"/>
                  </a:cubicBezTo>
                  <a:lnTo>
                    <a:pt x="2980" y="3418"/>
                  </a:lnTo>
                  <a:cubicBezTo>
                    <a:pt x="2819" y="3311"/>
                    <a:pt x="2560" y="3088"/>
                    <a:pt x="2453" y="2990"/>
                  </a:cubicBezTo>
                  <a:cubicBezTo>
                    <a:pt x="2186" y="2775"/>
                    <a:pt x="1954" y="2517"/>
                    <a:pt x="1713" y="2276"/>
                  </a:cubicBezTo>
                  <a:cubicBezTo>
                    <a:pt x="1249" y="1776"/>
                    <a:pt x="821" y="1232"/>
                    <a:pt x="464" y="643"/>
                  </a:cubicBezTo>
                  <a:cubicBezTo>
                    <a:pt x="339" y="429"/>
                    <a:pt x="214" y="215"/>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5"/>
            <p:cNvSpPr/>
            <p:nvPr/>
          </p:nvSpPr>
          <p:spPr>
            <a:xfrm>
              <a:off x="2776375" y="3625450"/>
              <a:ext cx="17650" cy="45750"/>
            </a:xfrm>
            <a:custGeom>
              <a:avLst/>
              <a:gdLst/>
              <a:ahLst/>
              <a:cxnLst/>
              <a:rect l="l" t="t" r="r" b="b"/>
              <a:pathLst>
                <a:path w="706" h="1830" extrusionOk="0">
                  <a:moveTo>
                    <a:pt x="134" y="1"/>
                  </a:moveTo>
                  <a:cubicBezTo>
                    <a:pt x="90" y="10"/>
                    <a:pt x="45" y="19"/>
                    <a:pt x="0" y="28"/>
                  </a:cubicBezTo>
                  <a:cubicBezTo>
                    <a:pt x="27" y="206"/>
                    <a:pt x="63" y="393"/>
                    <a:pt x="81" y="572"/>
                  </a:cubicBezTo>
                  <a:cubicBezTo>
                    <a:pt x="99" y="786"/>
                    <a:pt x="134" y="1179"/>
                    <a:pt x="134" y="1330"/>
                  </a:cubicBezTo>
                  <a:cubicBezTo>
                    <a:pt x="134" y="1359"/>
                    <a:pt x="122" y="1388"/>
                    <a:pt x="103" y="1388"/>
                  </a:cubicBezTo>
                  <a:cubicBezTo>
                    <a:pt x="99" y="1388"/>
                    <a:pt x="95" y="1387"/>
                    <a:pt x="90" y="1384"/>
                  </a:cubicBezTo>
                  <a:lnTo>
                    <a:pt x="90" y="1384"/>
                  </a:lnTo>
                  <a:cubicBezTo>
                    <a:pt x="116" y="1410"/>
                    <a:pt x="330" y="1580"/>
                    <a:pt x="705" y="1830"/>
                  </a:cubicBezTo>
                  <a:cubicBezTo>
                    <a:pt x="589" y="1732"/>
                    <a:pt x="464" y="1562"/>
                    <a:pt x="438" y="1428"/>
                  </a:cubicBezTo>
                  <a:cubicBezTo>
                    <a:pt x="357" y="1089"/>
                    <a:pt x="241" y="50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5"/>
            <p:cNvSpPr/>
            <p:nvPr/>
          </p:nvSpPr>
          <p:spPr>
            <a:xfrm>
              <a:off x="2673100" y="3535450"/>
              <a:ext cx="20325" cy="19150"/>
            </a:xfrm>
            <a:custGeom>
              <a:avLst/>
              <a:gdLst/>
              <a:ahLst/>
              <a:cxnLst/>
              <a:rect l="l" t="t" r="r" b="b"/>
              <a:pathLst>
                <a:path w="813" h="766" extrusionOk="0">
                  <a:moveTo>
                    <a:pt x="450" y="0"/>
                  </a:moveTo>
                  <a:cubicBezTo>
                    <a:pt x="325" y="0"/>
                    <a:pt x="196" y="74"/>
                    <a:pt x="117" y="202"/>
                  </a:cubicBezTo>
                  <a:cubicBezTo>
                    <a:pt x="1" y="380"/>
                    <a:pt x="37" y="612"/>
                    <a:pt x="197" y="719"/>
                  </a:cubicBezTo>
                  <a:cubicBezTo>
                    <a:pt x="248" y="751"/>
                    <a:pt x="305" y="766"/>
                    <a:pt x="363" y="766"/>
                  </a:cubicBezTo>
                  <a:cubicBezTo>
                    <a:pt x="488" y="766"/>
                    <a:pt x="618" y="696"/>
                    <a:pt x="697" y="568"/>
                  </a:cubicBezTo>
                  <a:cubicBezTo>
                    <a:pt x="813" y="380"/>
                    <a:pt x="777" y="149"/>
                    <a:pt x="617" y="50"/>
                  </a:cubicBezTo>
                  <a:cubicBezTo>
                    <a:pt x="566" y="16"/>
                    <a:pt x="508"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5"/>
            <p:cNvSpPr/>
            <p:nvPr/>
          </p:nvSpPr>
          <p:spPr>
            <a:xfrm>
              <a:off x="2670650" y="3609550"/>
              <a:ext cx="18550" cy="19800"/>
            </a:xfrm>
            <a:custGeom>
              <a:avLst/>
              <a:gdLst/>
              <a:ahLst/>
              <a:cxnLst/>
              <a:rect l="l" t="t" r="r" b="b"/>
              <a:pathLst>
                <a:path w="742" h="792" extrusionOk="0">
                  <a:moveTo>
                    <a:pt x="386" y="1"/>
                  </a:moveTo>
                  <a:cubicBezTo>
                    <a:pt x="215" y="1"/>
                    <a:pt x="61" y="145"/>
                    <a:pt x="28" y="343"/>
                  </a:cubicBezTo>
                  <a:cubicBezTo>
                    <a:pt x="1" y="557"/>
                    <a:pt x="126" y="762"/>
                    <a:pt x="313" y="789"/>
                  </a:cubicBezTo>
                  <a:cubicBezTo>
                    <a:pt x="327" y="791"/>
                    <a:pt x="342" y="792"/>
                    <a:pt x="356" y="792"/>
                  </a:cubicBezTo>
                  <a:cubicBezTo>
                    <a:pt x="527" y="792"/>
                    <a:pt x="681" y="647"/>
                    <a:pt x="706" y="450"/>
                  </a:cubicBezTo>
                  <a:cubicBezTo>
                    <a:pt x="741" y="227"/>
                    <a:pt x="616" y="30"/>
                    <a:pt x="429" y="4"/>
                  </a:cubicBezTo>
                  <a:cubicBezTo>
                    <a:pt x="415" y="2"/>
                    <a:pt x="400"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5"/>
            <p:cNvSpPr/>
            <p:nvPr/>
          </p:nvSpPr>
          <p:spPr>
            <a:xfrm>
              <a:off x="2756750" y="3594650"/>
              <a:ext cx="20325" cy="19000"/>
            </a:xfrm>
            <a:custGeom>
              <a:avLst/>
              <a:gdLst/>
              <a:ahLst/>
              <a:cxnLst/>
              <a:rect l="l" t="t" r="r" b="b"/>
              <a:pathLst>
                <a:path w="813" h="760" extrusionOk="0">
                  <a:moveTo>
                    <a:pt x="461" y="0"/>
                  </a:moveTo>
                  <a:cubicBezTo>
                    <a:pt x="337" y="0"/>
                    <a:pt x="204" y="68"/>
                    <a:pt x="125" y="189"/>
                  </a:cubicBezTo>
                  <a:cubicBezTo>
                    <a:pt x="0" y="368"/>
                    <a:pt x="27" y="608"/>
                    <a:pt x="188" y="707"/>
                  </a:cubicBezTo>
                  <a:cubicBezTo>
                    <a:pt x="241" y="742"/>
                    <a:pt x="302" y="759"/>
                    <a:pt x="363" y="759"/>
                  </a:cubicBezTo>
                  <a:cubicBezTo>
                    <a:pt x="486" y="759"/>
                    <a:pt x="613" y="692"/>
                    <a:pt x="696" y="573"/>
                  </a:cubicBezTo>
                  <a:cubicBezTo>
                    <a:pt x="812" y="385"/>
                    <a:pt x="785" y="154"/>
                    <a:pt x="625" y="46"/>
                  </a:cubicBezTo>
                  <a:cubicBezTo>
                    <a:pt x="576" y="15"/>
                    <a:pt x="520" y="0"/>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5"/>
            <p:cNvSpPr/>
            <p:nvPr/>
          </p:nvSpPr>
          <p:spPr>
            <a:xfrm>
              <a:off x="2701650" y="3572650"/>
              <a:ext cx="133850" cy="132450"/>
            </a:xfrm>
            <a:custGeom>
              <a:avLst/>
              <a:gdLst/>
              <a:ahLst/>
              <a:cxnLst/>
              <a:rect l="l" t="t" r="r" b="b"/>
              <a:pathLst>
                <a:path w="5354" h="5298" extrusionOk="0">
                  <a:moveTo>
                    <a:pt x="474" y="739"/>
                  </a:moveTo>
                  <a:lnTo>
                    <a:pt x="478" y="753"/>
                  </a:lnTo>
                  <a:cubicBezTo>
                    <a:pt x="476" y="748"/>
                    <a:pt x="474" y="744"/>
                    <a:pt x="474" y="739"/>
                  </a:cubicBezTo>
                  <a:close/>
                  <a:moveTo>
                    <a:pt x="483" y="766"/>
                  </a:moveTo>
                  <a:lnTo>
                    <a:pt x="483" y="766"/>
                  </a:lnTo>
                  <a:cubicBezTo>
                    <a:pt x="831" y="1328"/>
                    <a:pt x="1250" y="1881"/>
                    <a:pt x="1749" y="2407"/>
                  </a:cubicBezTo>
                  <a:cubicBezTo>
                    <a:pt x="1821" y="2479"/>
                    <a:pt x="1883" y="2550"/>
                    <a:pt x="1955" y="2621"/>
                  </a:cubicBezTo>
                  <a:cubicBezTo>
                    <a:pt x="2124" y="2791"/>
                    <a:pt x="2302" y="2969"/>
                    <a:pt x="2490" y="3130"/>
                  </a:cubicBezTo>
                  <a:lnTo>
                    <a:pt x="2534" y="3166"/>
                  </a:lnTo>
                  <a:cubicBezTo>
                    <a:pt x="2668" y="3282"/>
                    <a:pt x="2882" y="3469"/>
                    <a:pt x="3025" y="3558"/>
                  </a:cubicBezTo>
                  <a:cubicBezTo>
                    <a:pt x="3045" y="3573"/>
                    <a:pt x="3067" y="3580"/>
                    <a:pt x="3089" y="3580"/>
                  </a:cubicBezTo>
                  <a:cubicBezTo>
                    <a:pt x="3107" y="3580"/>
                    <a:pt x="3125" y="3575"/>
                    <a:pt x="3141" y="3567"/>
                  </a:cubicBezTo>
                  <a:cubicBezTo>
                    <a:pt x="3177" y="3549"/>
                    <a:pt x="3204" y="3505"/>
                    <a:pt x="3204" y="3451"/>
                  </a:cubicBezTo>
                  <a:cubicBezTo>
                    <a:pt x="3204" y="3282"/>
                    <a:pt x="3168" y="2853"/>
                    <a:pt x="3150" y="2675"/>
                  </a:cubicBezTo>
                  <a:cubicBezTo>
                    <a:pt x="3141" y="2621"/>
                    <a:pt x="3132" y="2568"/>
                    <a:pt x="3123" y="2505"/>
                  </a:cubicBezTo>
                  <a:lnTo>
                    <a:pt x="3123" y="2505"/>
                  </a:lnTo>
                  <a:cubicBezTo>
                    <a:pt x="3150" y="2639"/>
                    <a:pt x="3177" y="2764"/>
                    <a:pt x="3204" y="2898"/>
                  </a:cubicBezTo>
                  <a:cubicBezTo>
                    <a:pt x="3257" y="3148"/>
                    <a:pt x="3311" y="3389"/>
                    <a:pt x="3346" y="3558"/>
                  </a:cubicBezTo>
                  <a:cubicBezTo>
                    <a:pt x="3391" y="3745"/>
                    <a:pt x="3578" y="3969"/>
                    <a:pt x="3730" y="4067"/>
                  </a:cubicBezTo>
                  <a:lnTo>
                    <a:pt x="4167" y="4334"/>
                  </a:lnTo>
                  <a:cubicBezTo>
                    <a:pt x="4390" y="4468"/>
                    <a:pt x="4631" y="4593"/>
                    <a:pt x="4863" y="4709"/>
                  </a:cubicBezTo>
                  <a:cubicBezTo>
                    <a:pt x="4934" y="4745"/>
                    <a:pt x="5006" y="4780"/>
                    <a:pt x="5077" y="4816"/>
                  </a:cubicBezTo>
                  <a:lnTo>
                    <a:pt x="5104" y="4834"/>
                  </a:lnTo>
                  <a:cubicBezTo>
                    <a:pt x="5148" y="4861"/>
                    <a:pt x="5175" y="4896"/>
                    <a:pt x="5175" y="4950"/>
                  </a:cubicBezTo>
                  <a:cubicBezTo>
                    <a:pt x="5184" y="4994"/>
                    <a:pt x="5175" y="5039"/>
                    <a:pt x="5148" y="5084"/>
                  </a:cubicBezTo>
                  <a:cubicBezTo>
                    <a:pt x="5114" y="5118"/>
                    <a:pt x="5068" y="5137"/>
                    <a:pt x="5020" y="5137"/>
                  </a:cubicBezTo>
                  <a:cubicBezTo>
                    <a:pt x="4982" y="5137"/>
                    <a:pt x="4943" y="5125"/>
                    <a:pt x="4907" y="5101"/>
                  </a:cubicBezTo>
                  <a:lnTo>
                    <a:pt x="4479" y="4825"/>
                  </a:lnTo>
                  <a:cubicBezTo>
                    <a:pt x="4426" y="4789"/>
                    <a:pt x="4372" y="4754"/>
                    <a:pt x="4319" y="4718"/>
                  </a:cubicBezTo>
                  <a:cubicBezTo>
                    <a:pt x="4221" y="4664"/>
                    <a:pt x="4122" y="4602"/>
                    <a:pt x="4042" y="4539"/>
                  </a:cubicBezTo>
                  <a:lnTo>
                    <a:pt x="3391" y="4067"/>
                  </a:lnTo>
                  <a:cubicBezTo>
                    <a:pt x="3346" y="4040"/>
                    <a:pt x="2276" y="3326"/>
                    <a:pt x="1910" y="3130"/>
                  </a:cubicBezTo>
                  <a:cubicBezTo>
                    <a:pt x="1660" y="2987"/>
                    <a:pt x="1312" y="2827"/>
                    <a:pt x="1000" y="2675"/>
                  </a:cubicBezTo>
                  <a:cubicBezTo>
                    <a:pt x="875" y="2613"/>
                    <a:pt x="750" y="2559"/>
                    <a:pt x="643" y="2505"/>
                  </a:cubicBezTo>
                  <a:lnTo>
                    <a:pt x="643" y="2505"/>
                  </a:lnTo>
                  <a:cubicBezTo>
                    <a:pt x="875" y="2595"/>
                    <a:pt x="1107" y="2675"/>
                    <a:pt x="1286" y="2720"/>
                  </a:cubicBezTo>
                  <a:lnTo>
                    <a:pt x="1312" y="2729"/>
                  </a:lnTo>
                  <a:cubicBezTo>
                    <a:pt x="1418" y="2756"/>
                    <a:pt x="1514" y="2777"/>
                    <a:pt x="1590" y="2777"/>
                  </a:cubicBezTo>
                  <a:cubicBezTo>
                    <a:pt x="1661" y="2777"/>
                    <a:pt x="1714" y="2758"/>
                    <a:pt x="1740" y="2711"/>
                  </a:cubicBezTo>
                  <a:cubicBezTo>
                    <a:pt x="1803" y="2621"/>
                    <a:pt x="1705" y="2514"/>
                    <a:pt x="1678" y="2470"/>
                  </a:cubicBezTo>
                  <a:cubicBezTo>
                    <a:pt x="1205" y="1917"/>
                    <a:pt x="804" y="1346"/>
                    <a:pt x="483" y="766"/>
                  </a:cubicBezTo>
                  <a:close/>
                  <a:moveTo>
                    <a:pt x="188" y="1"/>
                  </a:moveTo>
                  <a:cubicBezTo>
                    <a:pt x="176" y="1"/>
                    <a:pt x="164" y="3"/>
                    <a:pt x="153" y="8"/>
                  </a:cubicBezTo>
                  <a:cubicBezTo>
                    <a:pt x="126" y="17"/>
                    <a:pt x="90" y="34"/>
                    <a:pt x="63" y="43"/>
                  </a:cubicBezTo>
                  <a:cubicBezTo>
                    <a:pt x="37" y="52"/>
                    <a:pt x="19" y="70"/>
                    <a:pt x="10" y="88"/>
                  </a:cubicBezTo>
                  <a:cubicBezTo>
                    <a:pt x="1" y="115"/>
                    <a:pt x="1" y="132"/>
                    <a:pt x="10" y="150"/>
                  </a:cubicBezTo>
                  <a:cubicBezTo>
                    <a:pt x="108" y="373"/>
                    <a:pt x="215" y="596"/>
                    <a:pt x="349" y="837"/>
                  </a:cubicBezTo>
                  <a:cubicBezTo>
                    <a:pt x="670" y="1426"/>
                    <a:pt x="1080" y="2015"/>
                    <a:pt x="1553" y="2577"/>
                  </a:cubicBezTo>
                  <a:cubicBezTo>
                    <a:pt x="1571" y="2595"/>
                    <a:pt x="1580" y="2604"/>
                    <a:pt x="1589" y="2613"/>
                  </a:cubicBezTo>
                  <a:cubicBezTo>
                    <a:pt x="1535" y="2613"/>
                    <a:pt x="1464" y="2595"/>
                    <a:pt x="1348" y="2568"/>
                  </a:cubicBezTo>
                  <a:lnTo>
                    <a:pt x="1330" y="2568"/>
                  </a:lnTo>
                  <a:cubicBezTo>
                    <a:pt x="1089" y="2505"/>
                    <a:pt x="741" y="2390"/>
                    <a:pt x="456" y="2247"/>
                  </a:cubicBezTo>
                  <a:cubicBezTo>
                    <a:pt x="376" y="2202"/>
                    <a:pt x="295" y="2166"/>
                    <a:pt x="206" y="2131"/>
                  </a:cubicBezTo>
                  <a:cubicBezTo>
                    <a:pt x="193" y="2124"/>
                    <a:pt x="181" y="2118"/>
                    <a:pt x="165" y="2118"/>
                  </a:cubicBezTo>
                  <a:cubicBezTo>
                    <a:pt x="159" y="2118"/>
                    <a:pt x="151" y="2119"/>
                    <a:pt x="144" y="2122"/>
                  </a:cubicBezTo>
                  <a:cubicBezTo>
                    <a:pt x="126" y="2131"/>
                    <a:pt x="108" y="2149"/>
                    <a:pt x="99" y="2175"/>
                  </a:cubicBezTo>
                  <a:cubicBezTo>
                    <a:pt x="90" y="2202"/>
                    <a:pt x="72" y="2238"/>
                    <a:pt x="54" y="2282"/>
                  </a:cubicBezTo>
                  <a:cubicBezTo>
                    <a:pt x="45" y="2282"/>
                    <a:pt x="45" y="2291"/>
                    <a:pt x="45" y="2291"/>
                  </a:cubicBezTo>
                  <a:cubicBezTo>
                    <a:pt x="28" y="2327"/>
                    <a:pt x="37" y="2381"/>
                    <a:pt x="81" y="2398"/>
                  </a:cubicBezTo>
                  <a:cubicBezTo>
                    <a:pt x="170" y="2443"/>
                    <a:pt x="269" y="2497"/>
                    <a:pt x="367" y="2541"/>
                  </a:cubicBezTo>
                  <a:cubicBezTo>
                    <a:pt x="509" y="2621"/>
                    <a:pt x="715" y="2720"/>
                    <a:pt x="938" y="2818"/>
                  </a:cubicBezTo>
                  <a:cubicBezTo>
                    <a:pt x="1241" y="2969"/>
                    <a:pt x="1589" y="3130"/>
                    <a:pt x="1839" y="3264"/>
                  </a:cubicBezTo>
                  <a:cubicBezTo>
                    <a:pt x="2187" y="3460"/>
                    <a:pt x="3293" y="4192"/>
                    <a:pt x="3302" y="4200"/>
                  </a:cubicBezTo>
                  <a:lnTo>
                    <a:pt x="3944" y="4664"/>
                  </a:lnTo>
                  <a:cubicBezTo>
                    <a:pt x="4033" y="4736"/>
                    <a:pt x="4131" y="4798"/>
                    <a:pt x="4229" y="4852"/>
                  </a:cubicBezTo>
                  <a:cubicBezTo>
                    <a:pt x="4283" y="4887"/>
                    <a:pt x="4336" y="4923"/>
                    <a:pt x="4390" y="4959"/>
                  </a:cubicBezTo>
                  <a:lnTo>
                    <a:pt x="4818" y="5235"/>
                  </a:lnTo>
                  <a:cubicBezTo>
                    <a:pt x="4881" y="5280"/>
                    <a:pt x="4943" y="5298"/>
                    <a:pt x="5014" y="5298"/>
                  </a:cubicBezTo>
                  <a:cubicBezTo>
                    <a:pt x="5113" y="5298"/>
                    <a:pt x="5202" y="5253"/>
                    <a:pt x="5264" y="5182"/>
                  </a:cubicBezTo>
                  <a:cubicBezTo>
                    <a:pt x="5327" y="5110"/>
                    <a:pt x="5353" y="5012"/>
                    <a:pt x="5336" y="4923"/>
                  </a:cubicBezTo>
                  <a:cubicBezTo>
                    <a:pt x="5318" y="4834"/>
                    <a:pt x="5273" y="4754"/>
                    <a:pt x="5193" y="4700"/>
                  </a:cubicBezTo>
                  <a:lnTo>
                    <a:pt x="5148" y="4673"/>
                  </a:lnTo>
                  <a:cubicBezTo>
                    <a:pt x="5077" y="4638"/>
                    <a:pt x="5006" y="4602"/>
                    <a:pt x="4934" y="4566"/>
                  </a:cubicBezTo>
                  <a:cubicBezTo>
                    <a:pt x="4702" y="4450"/>
                    <a:pt x="4470" y="4334"/>
                    <a:pt x="4247" y="4200"/>
                  </a:cubicBezTo>
                  <a:lnTo>
                    <a:pt x="3810" y="3933"/>
                  </a:lnTo>
                  <a:cubicBezTo>
                    <a:pt x="3676" y="3853"/>
                    <a:pt x="3534" y="3656"/>
                    <a:pt x="3507" y="3522"/>
                  </a:cubicBezTo>
                  <a:cubicBezTo>
                    <a:pt x="3462" y="3353"/>
                    <a:pt x="3418" y="3112"/>
                    <a:pt x="3364" y="2862"/>
                  </a:cubicBezTo>
                  <a:cubicBezTo>
                    <a:pt x="3311" y="2604"/>
                    <a:pt x="3257" y="2345"/>
                    <a:pt x="3204" y="2095"/>
                  </a:cubicBezTo>
                  <a:cubicBezTo>
                    <a:pt x="3195" y="2068"/>
                    <a:pt x="3186" y="2051"/>
                    <a:pt x="3168" y="2042"/>
                  </a:cubicBezTo>
                  <a:cubicBezTo>
                    <a:pt x="3141" y="2033"/>
                    <a:pt x="3123" y="2033"/>
                    <a:pt x="3096" y="2033"/>
                  </a:cubicBezTo>
                  <a:cubicBezTo>
                    <a:pt x="3061" y="2042"/>
                    <a:pt x="3025" y="2051"/>
                    <a:pt x="2980" y="2059"/>
                  </a:cubicBezTo>
                  <a:cubicBezTo>
                    <a:pt x="2954" y="2059"/>
                    <a:pt x="2936" y="2068"/>
                    <a:pt x="2918" y="2086"/>
                  </a:cubicBezTo>
                  <a:cubicBezTo>
                    <a:pt x="2909" y="2104"/>
                    <a:pt x="2900" y="2131"/>
                    <a:pt x="2909" y="2149"/>
                  </a:cubicBezTo>
                  <a:cubicBezTo>
                    <a:pt x="2945" y="2336"/>
                    <a:pt x="2972" y="2523"/>
                    <a:pt x="2989" y="2693"/>
                  </a:cubicBezTo>
                  <a:cubicBezTo>
                    <a:pt x="3007" y="2844"/>
                    <a:pt x="3034" y="3183"/>
                    <a:pt x="3043" y="3380"/>
                  </a:cubicBezTo>
                  <a:cubicBezTo>
                    <a:pt x="2909" y="3282"/>
                    <a:pt x="2749" y="3139"/>
                    <a:pt x="2641" y="3050"/>
                  </a:cubicBezTo>
                  <a:lnTo>
                    <a:pt x="2588" y="3005"/>
                  </a:lnTo>
                  <a:cubicBezTo>
                    <a:pt x="2410" y="2853"/>
                    <a:pt x="2231" y="2675"/>
                    <a:pt x="2071" y="2505"/>
                  </a:cubicBezTo>
                  <a:cubicBezTo>
                    <a:pt x="1999" y="2434"/>
                    <a:pt x="1928" y="2363"/>
                    <a:pt x="1865" y="2300"/>
                  </a:cubicBezTo>
                  <a:cubicBezTo>
                    <a:pt x="1375" y="1783"/>
                    <a:pt x="964" y="1239"/>
                    <a:pt x="625" y="677"/>
                  </a:cubicBezTo>
                  <a:cubicBezTo>
                    <a:pt x="483" y="463"/>
                    <a:pt x="367" y="248"/>
                    <a:pt x="260" y="43"/>
                  </a:cubicBezTo>
                  <a:cubicBezTo>
                    <a:pt x="247" y="17"/>
                    <a:pt x="219"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5"/>
            <p:cNvSpPr/>
            <p:nvPr/>
          </p:nvSpPr>
          <p:spPr>
            <a:xfrm>
              <a:off x="2748500" y="3583000"/>
              <a:ext cx="48425" cy="45150"/>
            </a:xfrm>
            <a:custGeom>
              <a:avLst/>
              <a:gdLst/>
              <a:ahLst/>
              <a:cxnLst/>
              <a:rect l="l" t="t" r="r" b="b"/>
              <a:pathLst>
                <a:path w="1937" h="1806" extrusionOk="0">
                  <a:moveTo>
                    <a:pt x="1035" y="156"/>
                  </a:moveTo>
                  <a:cubicBezTo>
                    <a:pt x="1160" y="156"/>
                    <a:pt x="1285" y="191"/>
                    <a:pt x="1401" y="254"/>
                  </a:cubicBezTo>
                  <a:cubicBezTo>
                    <a:pt x="1615" y="379"/>
                    <a:pt x="1749" y="602"/>
                    <a:pt x="1767" y="843"/>
                  </a:cubicBezTo>
                  <a:cubicBezTo>
                    <a:pt x="1776" y="860"/>
                    <a:pt x="1776" y="878"/>
                    <a:pt x="1776" y="896"/>
                  </a:cubicBezTo>
                  <a:cubicBezTo>
                    <a:pt x="1776" y="1030"/>
                    <a:pt x="1740" y="1155"/>
                    <a:pt x="1677" y="1271"/>
                  </a:cubicBezTo>
                  <a:cubicBezTo>
                    <a:pt x="1579" y="1440"/>
                    <a:pt x="1419" y="1565"/>
                    <a:pt x="1222" y="1619"/>
                  </a:cubicBezTo>
                  <a:cubicBezTo>
                    <a:pt x="1187" y="1628"/>
                    <a:pt x="1151" y="1637"/>
                    <a:pt x="1106" y="1645"/>
                  </a:cubicBezTo>
                  <a:cubicBezTo>
                    <a:pt x="1079" y="1648"/>
                    <a:pt x="1052" y="1650"/>
                    <a:pt x="1026" y="1650"/>
                  </a:cubicBezTo>
                  <a:cubicBezTo>
                    <a:pt x="895" y="1650"/>
                    <a:pt x="772" y="1614"/>
                    <a:pt x="660" y="1547"/>
                  </a:cubicBezTo>
                  <a:cubicBezTo>
                    <a:pt x="304" y="1342"/>
                    <a:pt x="179" y="887"/>
                    <a:pt x="384" y="530"/>
                  </a:cubicBezTo>
                  <a:cubicBezTo>
                    <a:pt x="482" y="361"/>
                    <a:pt x="643" y="236"/>
                    <a:pt x="839" y="182"/>
                  </a:cubicBezTo>
                  <a:cubicBezTo>
                    <a:pt x="901" y="165"/>
                    <a:pt x="964" y="156"/>
                    <a:pt x="1035" y="156"/>
                  </a:cubicBezTo>
                  <a:close/>
                  <a:moveTo>
                    <a:pt x="1024" y="0"/>
                  </a:moveTo>
                  <a:cubicBezTo>
                    <a:pt x="947" y="0"/>
                    <a:pt x="870" y="10"/>
                    <a:pt x="794" y="31"/>
                  </a:cubicBezTo>
                  <a:cubicBezTo>
                    <a:pt x="562" y="93"/>
                    <a:pt x="366" y="245"/>
                    <a:pt x="250" y="459"/>
                  </a:cubicBezTo>
                  <a:cubicBezTo>
                    <a:pt x="0" y="887"/>
                    <a:pt x="152" y="1440"/>
                    <a:pt x="580" y="1690"/>
                  </a:cubicBezTo>
                  <a:cubicBezTo>
                    <a:pt x="714" y="1770"/>
                    <a:pt x="866" y="1806"/>
                    <a:pt x="1026" y="1806"/>
                  </a:cubicBezTo>
                  <a:lnTo>
                    <a:pt x="1115" y="1806"/>
                  </a:lnTo>
                  <a:cubicBezTo>
                    <a:pt x="1178" y="1797"/>
                    <a:pt x="1222" y="1788"/>
                    <a:pt x="1267" y="1770"/>
                  </a:cubicBezTo>
                  <a:cubicBezTo>
                    <a:pt x="1499" y="1708"/>
                    <a:pt x="1695" y="1556"/>
                    <a:pt x="1811" y="1351"/>
                  </a:cubicBezTo>
                  <a:cubicBezTo>
                    <a:pt x="1892" y="1217"/>
                    <a:pt x="1936" y="1057"/>
                    <a:pt x="1936" y="896"/>
                  </a:cubicBezTo>
                  <a:cubicBezTo>
                    <a:pt x="1936" y="878"/>
                    <a:pt x="1927" y="851"/>
                    <a:pt x="1927" y="834"/>
                  </a:cubicBezTo>
                  <a:cubicBezTo>
                    <a:pt x="1900" y="530"/>
                    <a:pt x="1740" y="272"/>
                    <a:pt x="1481" y="120"/>
                  </a:cubicBezTo>
                  <a:cubicBezTo>
                    <a:pt x="1337" y="42"/>
                    <a:pt x="118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5"/>
            <p:cNvSpPr/>
            <p:nvPr/>
          </p:nvSpPr>
          <p:spPr>
            <a:xfrm>
              <a:off x="2661075" y="3597900"/>
              <a:ext cx="48200" cy="45200"/>
            </a:xfrm>
            <a:custGeom>
              <a:avLst/>
              <a:gdLst/>
              <a:ahLst/>
              <a:cxnLst/>
              <a:rect l="l" t="t" r="r" b="b"/>
              <a:pathLst>
                <a:path w="1928" h="1808" extrusionOk="0">
                  <a:moveTo>
                    <a:pt x="1026" y="157"/>
                  </a:moveTo>
                  <a:cubicBezTo>
                    <a:pt x="1160" y="157"/>
                    <a:pt x="1285" y="193"/>
                    <a:pt x="1401" y="255"/>
                  </a:cubicBezTo>
                  <a:cubicBezTo>
                    <a:pt x="1606" y="380"/>
                    <a:pt x="1749" y="594"/>
                    <a:pt x="1767" y="844"/>
                  </a:cubicBezTo>
                  <a:cubicBezTo>
                    <a:pt x="1767" y="853"/>
                    <a:pt x="1767" y="871"/>
                    <a:pt x="1767" y="880"/>
                  </a:cubicBezTo>
                  <a:lnTo>
                    <a:pt x="1767" y="898"/>
                  </a:lnTo>
                  <a:cubicBezTo>
                    <a:pt x="1776" y="987"/>
                    <a:pt x="1758" y="1076"/>
                    <a:pt x="1722" y="1165"/>
                  </a:cubicBezTo>
                  <a:cubicBezTo>
                    <a:pt x="1713" y="1192"/>
                    <a:pt x="1695" y="1228"/>
                    <a:pt x="1668" y="1272"/>
                  </a:cubicBezTo>
                  <a:cubicBezTo>
                    <a:pt x="1668" y="1272"/>
                    <a:pt x="1668" y="1272"/>
                    <a:pt x="1668" y="1281"/>
                  </a:cubicBezTo>
                  <a:cubicBezTo>
                    <a:pt x="1531" y="1515"/>
                    <a:pt x="1280" y="1648"/>
                    <a:pt x="1025" y="1648"/>
                  </a:cubicBezTo>
                  <a:cubicBezTo>
                    <a:pt x="900" y="1648"/>
                    <a:pt x="775" y="1616"/>
                    <a:pt x="660" y="1549"/>
                  </a:cubicBezTo>
                  <a:cubicBezTo>
                    <a:pt x="304" y="1344"/>
                    <a:pt x="179" y="889"/>
                    <a:pt x="384" y="532"/>
                  </a:cubicBezTo>
                  <a:cubicBezTo>
                    <a:pt x="482" y="363"/>
                    <a:pt x="643" y="238"/>
                    <a:pt x="830" y="184"/>
                  </a:cubicBezTo>
                  <a:cubicBezTo>
                    <a:pt x="901" y="166"/>
                    <a:pt x="964" y="157"/>
                    <a:pt x="1026" y="157"/>
                  </a:cubicBezTo>
                  <a:close/>
                  <a:moveTo>
                    <a:pt x="1035" y="0"/>
                  </a:moveTo>
                  <a:cubicBezTo>
                    <a:pt x="955" y="0"/>
                    <a:pt x="874" y="11"/>
                    <a:pt x="794" y="32"/>
                  </a:cubicBezTo>
                  <a:cubicBezTo>
                    <a:pt x="562" y="95"/>
                    <a:pt x="366" y="247"/>
                    <a:pt x="241" y="452"/>
                  </a:cubicBezTo>
                  <a:cubicBezTo>
                    <a:pt x="0" y="889"/>
                    <a:pt x="143" y="1442"/>
                    <a:pt x="580" y="1683"/>
                  </a:cubicBezTo>
                  <a:cubicBezTo>
                    <a:pt x="723" y="1763"/>
                    <a:pt x="875" y="1808"/>
                    <a:pt x="1026" y="1808"/>
                  </a:cubicBezTo>
                  <a:cubicBezTo>
                    <a:pt x="1329" y="1808"/>
                    <a:pt x="1633" y="1647"/>
                    <a:pt x="1802" y="1362"/>
                  </a:cubicBezTo>
                  <a:cubicBezTo>
                    <a:pt x="1802" y="1362"/>
                    <a:pt x="1811" y="1353"/>
                    <a:pt x="1811" y="1353"/>
                  </a:cubicBezTo>
                  <a:cubicBezTo>
                    <a:pt x="1838" y="1308"/>
                    <a:pt x="1856" y="1264"/>
                    <a:pt x="1874" y="1219"/>
                  </a:cubicBezTo>
                  <a:cubicBezTo>
                    <a:pt x="1909" y="1112"/>
                    <a:pt x="1927" y="1005"/>
                    <a:pt x="1927" y="898"/>
                  </a:cubicBezTo>
                  <a:lnTo>
                    <a:pt x="1927" y="880"/>
                  </a:lnTo>
                  <a:cubicBezTo>
                    <a:pt x="1927" y="862"/>
                    <a:pt x="1927" y="844"/>
                    <a:pt x="1927" y="826"/>
                  </a:cubicBezTo>
                  <a:cubicBezTo>
                    <a:pt x="1900" y="532"/>
                    <a:pt x="1731" y="264"/>
                    <a:pt x="1472" y="122"/>
                  </a:cubicBezTo>
                  <a:cubicBezTo>
                    <a:pt x="1338" y="40"/>
                    <a:pt x="1188"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5"/>
            <p:cNvSpPr/>
            <p:nvPr/>
          </p:nvSpPr>
          <p:spPr>
            <a:xfrm>
              <a:off x="2664425" y="3521800"/>
              <a:ext cx="59125" cy="57750"/>
            </a:xfrm>
            <a:custGeom>
              <a:avLst/>
              <a:gdLst/>
              <a:ahLst/>
              <a:cxnLst/>
              <a:rect l="l" t="t" r="r" b="b"/>
              <a:pathLst>
                <a:path w="2365" h="2310" extrusionOk="0">
                  <a:moveTo>
                    <a:pt x="1195" y="159"/>
                  </a:moveTo>
                  <a:cubicBezTo>
                    <a:pt x="1294" y="159"/>
                    <a:pt x="1392" y="168"/>
                    <a:pt x="1490" y="204"/>
                  </a:cubicBezTo>
                  <a:cubicBezTo>
                    <a:pt x="1802" y="293"/>
                    <a:pt x="2043" y="543"/>
                    <a:pt x="2141" y="855"/>
                  </a:cubicBezTo>
                  <a:cubicBezTo>
                    <a:pt x="2150" y="873"/>
                    <a:pt x="2159" y="891"/>
                    <a:pt x="2159" y="918"/>
                  </a:cubicBezTo>
                  <a:lnTo>
                    <a:pt x="2168" y="926"/>
                  </a:lnTo>
                  <a:cubicBezTo>
                    <a:pt x="2204" y="1096"/>
                    <a:pt x="2195" y="1274"/>
                    <a:pt x="2150" y="1444"/>
                  </a:cubicBezTo>
                  <a:cubicBezTo>
                    <a:pt x="2070" y="1703"/>
                    <a:pt x="1891" y="1917"/>
                    <a:pt x="1642" y="2042"/>
                  </a:cubicBezTo>
                  <a:cubicBezTo>
                    <a:pt x="1615" y="2051"/>
                    <a:pt x="1579" y="2068"/>
                    <a:pt x="1543" y="2086"/>
                  </a:cubicBezTo>
                  <a:cubicBezTo>
                    <a:pt x="1431" y="2125"/>
                    <a:pt x="1312" y="2146"/>
                    <a:pt x="1193" y="2146"/>
                  </a:cubicBezTo>
                  <a:cubicBezTo>
                    <a:pt x="1096" y="2146"/>
                    <a:pt x="997" y="2132"/>
                    <a:pt x="901" y="2104"/>
                  </a:cubicBezTo>
                  <a:cubicBezTo>
                    <a:pt x="651" y="2024"/>
                    <a:pt x="437" y="1854"/>
                    <a:pt x="312" y="1622"/>
                  </a:cubicBezTo>
                  <a:cubicBezTo>
                    <a:pt x="187" y="1381"/>
                    <a:pt x="170" y="1114"/>
                    <a:pt x="241" y="855"/>
                  </a:cubicBezTo>
                  <a:cubicBezTo>
                    <a:pt x="375" y="427"/>
                    <a:pt x="767" y="159"/>
                    <a:pt x="1195" y="159"/>
                  </a:cubicBezTo>
                  <a:close/>
                  <a:moveTo>
                    <a:pt x="1194" y="1"/>
                  </a:moveTo>
                  <a:cubicBezTo>
                    <a:pt x="701" y="1"/>
                    <a:pt x="242" y="317"/>
                    <a:pt x="89" y="811"/>
                  </a:cubicBezTo>
                  <a:cubicBezTo>
                    <a:pt x="0" y="1105"/>
                    <a:pt x="36" y="1417"/>
                    <a:pt x="178" y="1694"/>
                  </a:cubicBezTo>
                  <a:cubicBezTo>
                    <a:pt x="321" y="1961"/>
                    <a:pt x="562" y="2166"/>
                    <a:pt x="856" y="2256"/>
                  </a:cubicBezTo>
                  <a:cubicBezTo>
                    <a:pt x="972" y="2291"/>
                    <a:pt x="1080" y="2309"/>
                    <a:pt x="1195" y="2309"/>
                  </a:cubicBezTo>
                  <a:cubicBezTo>
                    <a:pt x="1329" y="2309"/>
                    <a:pt x="1472" y="2282"/>
                    <a:pt x="1597" y="2229"/>
                  </a:cubicBezTo>
                  <a:cubicBezTo>
                    <a:pt x="1642" y="2220"/>
                    <a:pt x="1677" y="2202"/>
                    <a:pt x="1713" y="2184"/>
                  </a:cubicBezTo>
                  <a:cubicBezTo>
                    <a:pt x="1998" y="2042"/>
                    <a:pt x="2204" y="1792"/>
                    <a:pt x="2302" y="1488"/>
                  </a:cubicBezTo>
                  <a:cubicBezTo>
                    <a:pt x="2355" y="1301"/>
                    <a:pt x="2364" y="1087"/>
                    <a:pt x="2320" y="891"/>
                  </a:cubicBezTo>
                  <a:lnTo>
                    <a:pt x="2320" y="873"/>
                  </a:lnTo>
                  <a:cubicBezTo>
                    <a:pt x="2311" y="855"/>
                    <a:pt x="2302" y="828"/>
                    <a:pt x="2293" y="811"/>
                  </a:cubicBezTo>
                  <a:cubicBezTo>
                    <a:pt x="2186" y="445"/>
                    <a:pt x="1900" y="159"/>
                    <a:pt x="1534" y="52"/>
                  </a:cubicBezTo>
                  <a:cubicBezTo>
                    <a:pt x="1421" y="17"/>
                    <a:pt x="1307" y="1"/>
                    <a:pt x="1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5"/>
            <p:cNvSpPr/>
            <p:nvPr/>
          </p:nvSpPr>
          <p:spPr>
            <a:xfrm>
              <a:off x="2739800" y="3633775"/>
              <a:ext cx="12300" cy="12900"/>
            </a:xfrm>
            <a:custGeom>
              <a:avLst/>
              <a:gdLst/>
              <a:ahLst/>
              <a:cxnLst/>
              <a:rect l="l" t="t" r="r" b="b"/>
              <a:pathLst>
                <a:path w="492" h="516" extrusionOk="0">
                  <a:moveTo>
                    <a:pt x="84" y="0"/>
                  </a:moveTo>
                  <a:cubicBezTo>
                    <a:pt x="67" y="0"/>
                    <a:pt x="50" y="5"/>
                    <a:pt x="36" y="16"/>
                  </a:cubicBezTo>
                  <a:cubicBezTo>
                    <a:pt x="0" y="43"/>
                    <a:pt x="0" y="96"/>
                    <a:pt x="27" y="132"/>
                  </a:cubicBezTo>
                  <a:cubicBezTo>
                    <a:pt x="27" y="132"/>
                    <a:pt x="161" y="301"/>
                    <a:pt x="348" y="489"/>
                  </a:cubicBezTo>
                  <a:cubicBezTo>
                    <a:pt x="366" y="507"/>
                    <a:pt x="384" y="515"/>
                    <a:pt x="402" y="515"/>
                  </a:cubicBezTo>
                  <a:cubicBezTo>
                    <a:pt x="429" y="515"/>
                    <a:pt x="446" y="507"/>
                    <a:pt x="464" y="489"/>
                  </a:cubicBezTo>
                  <a:cubicBezTo>
                    <a:pt x="491" y="462"/>
                    <a:pt x="491" y="408"/>
                    <a:pt x="464" y="382"/>
                  </a:cubicBezTo>
                  <a:cubicBezTo>
                    <a:pt x="286" y="194"/>
                    <a:pt x="152" y="34"/>
                    <a:pt x="152" y="34"/>
                  </a:cubicBezTo>
                  <a:cubicBezTo>
                    <a:pt x="136" y="12"/>
                    <a:pt x="110"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25"/>
            <p:cNvSpPr/>
            <p:nvPr/>
          </p:nvSpPr>
          <p:spPr>
            <a:xfrm>
              <a:off x="2776150" y="3658000"/>
              <a:ext cx="24775" cy="18325"/>
            </a:xfrm>
            <a:custGeom>
              <a:avLst/>
              <a:gdLst/>
              <a:ahLst/>
              <a:cxnLst/>
              <a:rect l="l" t="t" r="r" b="b"/>
              <a:pathLst>
                <a:path w="991" h="733" extrusionOk="0">
                  <a:moveTo>
                    <a:pt x="86" y="0"/>
                  </a:moveTo>
                  <a:cubicBezTo>
                    <a:pt x="64" y="0"/>
                    <a:pt x="42" y="9"/>
                    <a:pt x="27" y="28"/>
                  </a:cubicBezTo>
                  <a:cubicBezTo>
                    <a:pt x="0" y="64"/>
                    <a:pt x="9" y="117"/>
                    <a:pt x="45" y="144"/>
                  </a:cubicBezTo>
                  <a:cubicBezTo>
                    <a:pt x="45" y="144"/>
                    <a:pt x="348" y="376"/>
                    <a:pt x="857" y="724"/>
                  </a:cubicBezTo>
                  <a:cubicBezTo>
                    <a:pt x="875" y="733"/>
                    <a:pt x="893" y="733"/>
                    <a:pt x="902" y="733"/>
                  </a:cubicBezTo>
                  <a:cubicBezTo>
                    <a:pt x="928" y="733"/>
                    <a:pt x="955" y="724"/>
                    <a:pt x="973" y="697"/>
                  </a:cubicBezTo>
                  <a:cubicBezTo>
                    <a:pt x="991" y="662"/>
                    <a:pt x="982" y="617"/>
                    <a:pt x="946" y="590"/>
                  </a:cubicBezTo>
                  <a:cubicBezTo>
                    <a:pt x="438" y="251"/>
                    <a:pt x="143" y="19"/>
                    <a:pt x="143" y="19"/>
                  </a:cubicBezTo>
                  <a:cubicBezTo>
                    <a:pt x="127" y="7"/>
                    <a:pt x="106"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5" name="Google Shape;8955;p25"/>
          <p:cNvGrpSpPr/>
          <p:nvPr/>
        </p:nvGrpSpPr>
        <p:grpSpPr>
          <a:xfrm rot="-10493412">
            <a:off x="-182460" y="344351"/>
            <a:ext cx="714933" cy="1083682"/>
            <a:chOff x="4989675" y="1516750"/>
            <a:chExt cx="316950" cy="480425"/>
          </a:xfrm>
        </p:grpSpPr>
        <p:sp>
          <p:nvSpPr>
            <p:cNvPr id="8956" name="Google Shape;8956;p25"/>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5"/>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5"/>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5"/>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25"/>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25"/>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5"/>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5"/>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5"/>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5"/>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5"/>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5"/>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8" name="Google Shape;8968;p25"/>
          <p:cNvGrpSpPr/>
          <p:nvPr/>
        </p:nvGrpSpPr>
        <p:grpSpPr>
          <a:xfrm rot="-8317846">
            <a:off x="8718984" y="3344132"/>
            <a:ext cx="715546" cy="1641220"/>
            <a:chOff x="8405313" y="368125"/>
            <a:chExt cx="332895" cy="763549"/>
          </a:xfrm>
        </p:grpSpPr>
        <p:sp>
          <p:nvSpPr>
            <p:cNvPr id="8969" name="Google Shape;8969;p25"/>
            <p:cNvSpPr/>
            <p:nvPr/>
          </p:nvSpPr>
          <p:spPr>
            <a:xfrm>
              <a:off x="8651180" y="931390"/>
              <a:ext cx="73914" cy="141447"/>
            </a:xfrm>
            <a:custGeom>
              <a:avLst/>
              <a:gdLst/>
              <a:ahLst/>
              <a:cxnLst/>
              <a:rect l="l" t="t" r="r" b="b"/>
              <a:pathLst>
                <a:path w="1054" h="2017" extrusionOk="0">
                  <a:moveTo>
                    <a:pt x="1054" y="1"/>
                  </a:moveTo>
                  <a:lnTo>
                    <a:pt x="1054" y="1"/>
                  </a:lnTo>
                  <a:cubicBezTo>
                    <a:pt x="563" y="1125"/>
                    <a:pt x="1" y="1312"/>
                    <a:pt x="1" y="1312"/>
                  </a:cubicBezTo>
                  <a:cubicBezTo>
                    <a:pt x="99" y="1544"/>
                    <a:pt x="188" y="1785"/>
                    <a:pt x="286" y="2017"/>
                  </a:cubicBezTo>
                  <a:cubicBezTo>
                    <a:pt x="447" y="1883"/>
                    <a:pt x="1054" y="1294"/>
                    <a:pt x="1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5"/>
            <p:cNvSpPr/>
            <p:nvPr/>
          </p:nvSpPr>
          <p:spPr>
            <a:xfrm>
              <a:off x="8576775" y="609224"/>
              <a:ext cx="108908" cy="327285"/>
            </a:xfrm>
            <a:custGeom>
              <a:avLst/>
              <a:gdLst/>
              <a:ahLst/>
              <a:cxnLst/>
              <a:rect l="l" t="t" r="r" b="b"/>
              <a:pathLst>
                <a:path w="1553" h="4667" extrusionOk="0">
                  <a:moveTo>
                    <a:pt x="455" y="0"/>
                  </a:moveTo>
                  <a:lnTo>
                    <a:pt x="455" y="0"/>
                  </a:lnTo>
                  <a:cubicBezTo>
                    <a:pt x="687" y="1918"/>
                    <a:pt x="0" y="2864"/>
                    <a:pt x="0" y="2864"/>
                  </a:cubicBezTo>
                  <a:cubicBezTo>
                    <a:pt x="18" y="2909"/>
                    <a:pt x="36" y="2953"/>
                    <a:pt x="45" y="3007"/>
                  </a:cubicBezTo>
                  <a:cubicBezTo>
                    <a:pt x="232" y="3560"/>
                    <a:pt x="429" y="4113"/>
                    <a:pt x="616" y="4666"/>
                  </a:cubicBezTo>
                  <a:cubicBezTo>
                    <a:pt x="616" y="4666"/>
                    <a:pt x="1481" y="3783"/>
                    <a:pt x="1553" y="2106"/>
                  </a:cubicBezTo>
                  <a:cubicBezTo>
                    <a:pt x="1294" y="1481"/>
                    <a:pt x="946" y="785"/>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5"/>
            <p:cNvSpPr/>
            <p:nvPr/>
          </p:nvSpPr>
          <p:spPr>
            <a:xfrm>
              <a:off x="8522987" y="483485"/>
              <a:ext cx="102036" cy="326654"/>
            </a:xfrm>
            <a:custGeom>
              <a:avLst/>
              <a:gdLst/>
              <a:ahLst/>
              <a:cxnLst/>
              <a:rect l="l" t="t" r="r" b="b"/>
              <a:pathLst>
                <a:path w="1455" h="4658" extrusionOk="0">
                  <a:moveTo>
                    <a:pt x="0" y="0"/>
                  </a:moveTo>
                  <a:cubicBezTo>
                    <a:pt x="375" y="1437"/>
                    <a:pt x="152" y="2659"/>
                    <a:pt x="143" y="2694"/>
                  </a:cubicBezTo>
                  <a:cubicBezTo>
                    <a:pt x="348" y="3355"/>
                    <a:pt x="553" y="4006"/>
                    <a:pt x="767" y="4657"/>
                  </a:cubicBezTo>
                  <a:cubicBezTo>
                    <a:pt x="767" y="4657"/>
                    <a:pt x="1454" y="3711"/>
                    <a:pt x="1222" y="1793"/>
                  </a:cubicBezTo>
                  <a:cubicBezTo>
                    <a:pt x="883" y="1240"/>
                    <a:pt x="482" y="64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5"/>
            <p:cNvSpPr/>
            <p:nvPr/>
          </p:nvSpPr>
          <p:spPr>
            <a:xfrm>
              <a:off x="8474178" y="866312"/>
              <a:ext cx="168376" cy="162205"/>
            </a:xfrm>
            <a:custGeom>
              <a:avLst/>
              <a:gdLst/>
              <a:ahLst/>
              <a:cxnLst/>
              <a:rect l="l" t="t" r="r" b="b"/>
              <a:pathLst>
                <a:path w="2401" h="2313" extrusionOk="0">
                  <a:moveTo>
                    <a:pt x="0" y="1"/>
                  </a:moveTo>
                  <a:lnTo>
                    <a:pt x="0" y="1"/>
                  </a:lnTo>
                  <a:cubicBezTo>
                    <a:pt x="304" y="938"/>
                    <a:pt x="687" y="1580"/>
                    <a:pt x="1062" y="2026"/>
                  </a:cubicBezTo>
                  <a:cubicBezTo>
                    <a:pt x="1089" y="2044"/>
                    <a:pt x="1383" y="2231"/>
                    <a:pt x="1820" y="2294"/>
                  </a:cubicBezTo>
                  <a:cubicBezTo>
                    <a:pt x="1903" y="2306"/>
                    <a:pt x="1988" y="2313"/>
                    <a:pt x="2076" y="2313"/>
                  </a:cubicBezTo>
                  <a:cubicBezTo>
                    <a:pt x="2178" y="2313"/>
                    <a:pt x="2285" y="2304"/>
                    <a:pt x="2400" y="2285"/>
                  </a:cubicBezTo>
                  <a:cubicBezTo>
                    <a:pt x="2302" y="2053"/>
                    <a:pt x="2204" y="1830"/>
                    <a:pt x="2115" y="1598"/>
                  </a:cubicBezTo>
                  <a:cubicBezTo>
                    <a:pt x="2043" y="1419"/>
                    <a:pt x="1981" y="1232"/>
                    <a:pt x="1918" y="1054"/>
                  </a:cubicBezTo>
                  <a:cubicBezTo>
                    <a:pt x="1490" y="1027"/>
                    <a:pt x="1124" y="893"/>
                    <a:pt x="839" y="732"/>
                  </a:cubicBezTo>
                  <a:cubicBezTo>
                    <a:pt x="321" y="438"/>
                    <a:pt x="2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5"/>
            <p:cNvSpPr/>
            <p:nvPr/>
          </p:nvSpPr>
          <p:spPr>
            <a:xfrm>
              <a:off x="8430348" y="373385"/>
              <a:ext cx="118936" cy="300987"/>
            </a:xfrm>
            <a:custGeom>
              <a:avLst/>
              <a:gdLst/>
              <a:ahLst/>
              <a:cxnLst/>
              <a:rect l="l" t="t" r="r" b="b"/>
              <a:pathLst>
                <a:path w="1696" h="4292" extrusionOk="0">
                  <a:moveTo>
                    <a:pt x="63" y="0"/>
                  </a:moveTo>
                  <a:cubicBezTo>
                    <a:pt x="19" y="660"/>
                    <a:pt x="1" y="1267"/>
                    <a:pt x="1" y="1838"/>
                  </a:cubicBezTo>
                  <a:cubicBezTo>
                    <a:pt x="1" y="1838"/>
                    <a:pt x="72" y="2061"/>
                    <a:pt x="215" y="2391"/>
                  </a:cubicBezTo>
                  <a:cubicBezTo>
                    <a:pt x="429" y="2900"/>
                    <a:pt x="822" y="3676"/>
                    <a:pt x="1384" y="4291"/>
                  </a:cubicBezTo>
                  <a:cubicBezTo>
                    <a:pt x="1375" y="4256"/>
                    <a:pt x="1357" y="4211"/>
                    <a:pt x="1348" y="4166"/>
                  </a:cubicBezTo>
                  <a:cubicBezTo>
                    <a:pt x="1196" y="3658"/>
                    <a:pt x="1054" y="3140"/>
                    <a:pt x="902" y="2623"/>
                  </a:cubicBezTo>
                  <a:cubicBezTo>
                    <a:pt x="865" y="2504"/>
                    <a:pt x="854" y="2443"/>
                    <a:pt x="864" y="2443"/>
                  </a:cubicBezTo>
                  <a:lnTo>
                    <a:pt x="864" y="2443"/>
                  </a:lnTo>
                  <a:cubicBezTo>
                    <a:pt x="872" y="2443"/>
                    <a:pt x="899" y="2497"/>
                    <a:pt x="938" y="2605"/>
                  </a:cubicBezTo>
                  <a:cubicBezTo>
                    <a:pt x="1098" y="3123"/>
                    <a:pt x="1268" y="3631"/>
                    <a:pt x="1428" y="4148"/>
                  </a:cubicBezTo>
                  <a:lnTo>
                    <a:pt x="1464" y="4264"/>
                  </a:lnTo>
                  <a:cubicBezTo>
                    <a:pt x="1473" y="4229"/>
                    <a:pt x="1696" y="3007"/>
                    <a:pt x="1321" y="1570"/>
                  </a:cubicBezTo>
                  <a:cubicBezTo>
                    <a:pt x="946" y="1080"/>
                    <a:pt x="527" y="553"/>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5"/>
            <p:cNvSpPr/>
            <p:nvPr/>
          </p:nvSpPr>
          <p:spPr>
            <a:xfrm>
              <a:off x="8548583" y="1008391"/>
              <a:ext cx="116482" cy="66341"/>
            </a:xfrm>
            <a:custGeom>
              <a:avLst/>
              <a:gdLst/>
              <a:ahLst/>
              <a:cxnLst/>
              <a:rect l="l" t="t" r="r" b="b"/>
              <a:pathLst>
                <a:path w="1661" h="946" extrusionOk="0">
                  <a:moveTo>
                    <a:pt x="1" y="0"/>
                  </a:moveTo>
                  <a:cubicBezTo>
                    <a:pt x="732" y="848"/>
                    <a:pt x="1464" y="937"/>
                    <a:pt x="1660" y="946"/>
                  </a:cubicBezTo>
                  <a:cubicBezTo>
                    <a:pt x="1544" y="723"/>
                    <a:pt x="1437" y="491"/>
                    <a:pt x="1339" y="259"/>
                  </a:cubicBezTo>
                  <a:cubicBezTo>
                    <a:pt x="1224" y="278"/>
                    <a:pt x="1117" y="287"/>
                    <a:pt x="1015" y="287"/>
                  </a:cubicBezTo>
                  <a:cubicBezTo>
                    <a:pt x="927" y="287"/>
                    <a:pt x="842" y="280"/>
                    <a:pt x="759" y="268"/>
                  </a:cubicBezTo>
                  <a:cubicBezTo>
                    <a:pt x="322" y="205"/>
                    <a:pt x="28" y="1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5"/>
            <p:cNvSpPr/>
            <p:nvPr/>
          </p:nvSpPr>
          <p:spPr>
            <a:xfrm>
              <a:off x="8490237" y="544706"/>
              <a:ext cx="205474" cy="581357"/>
            </a:xfrm>
            <a:custGeom>
              <a:avLst/>
              <a:gdLst/>
              <a:ahLst/>
              <a:cxnLst/>
              <a:rect l="l" t="t" r="r" b="b"/>
              <a:pathLst>
                <a:path w="2930" h="8290" extrusionOk="0">
                  <a:moveTo>
                    <a:pt x="10" y="0"/>
                  </a:moveTo>
                  <a:cubicBezTo>
                    <a:pt x="0" y="0"/>
                    <a:pt x="11" y="61"/>
                    <a:pt x="48" y="180"/>
                  </a:cubicBezTo>
                  <a:cubicBezTo>
                    <a:pt x="200" y="697"/>
                    <a:pt x="342" y="1215"/>
                    <a:pt x="494" y="1723"/>
                  </a:cubicBezTo>
                  <a:cubicBezTo>
                    <a:pt x="503" y="1768"/>
                    <a:pt x="521" y="1813"/>
                    <a:pt x="530" y="1848"/>
                  </a:cubicBezTo>
                  <a:cubicBezTo>
                    <a:pt x="717" y="2508"/>
                    <a:pt x="913" y="3169"/>
                    <a:pt x="1109" y="3820"/>
                  </a:cubicBezTo>
                  <a:cubicBezTo>
                    <a:pt x="1127" y="3873"/>
                    <a:pt x="1136" y="3918"/>
                    <a:pt x="1154" y="3962"/>
                  </a:cubicBezTo>
                  <a:cubicBezTo>
                    <a:pt x="1324" y="4525"/>
                    <a:pt x="1493" y="5087"/>
                    <a:pt x="1689" y="5640"/>
                  </a:cubicBezTo>
                  <a:cubicBezTo>
                    <a:pt x="1752" y="5818"/>
                    <a:pt x="1814" y="6005"/>
                    <a:pt x="1886" y="6184"/>
                  </a:cubicBezTo>
                  <a:cubicBezTo>
                    <a:pt x="1975" y="6416"/>
                    <a:pt x="2073" y="6639"/>
                    <a:pt x="2171" y="6871"/>
                  </a:cubicBezTo>
                  <a:cubicBezTo>
                    <a:pt x="2269" y="7103"/>
                    <a:pt x="2376" y="7335"/>
                    <a:pt x="2492" y="7558"/>
                  </a:cubicBezTo>
                  <a:cubicBezTo>
                    <a:pt x="2617" y="7807"/>
                    <a:pt x="2760" y="8057"/>
                    <a:pt x="2912" y="8289"/>
                  </a:cubicBezTo>
                  <a:lnTo>
                    <a:pt x="2920" y="8289"/>
                  </a:lnTo>
                  <a:cubicBezTo>
                    <a:pt x="2920" y="8289"/>
                    <a:pt x="2929" y="8280"/>
                    <a:pt x="2920" y="8280"/>
                  </a:cubicBezTo>
                  <a:cubicBezTo>
                    <a:pt x="2804" y="8030"/>
                    <a:pt x="2688" y="7781"/>
                    <a:pt x="2581" y="7531"/>
                  </a:cubicBezTo>
                  <a:cubicBezTo>
                    <a:pt x="2483" y="7299"/>
                    <a:pt x="2394" y="7058"/>
                    <a:pt x="2296" y="6826"/>
                  </a:cubicBezTo>
                  <a:cubicBezTo>
                    <a:pt x="2216" y="6594"/>
                    <a:pt x="2126" y="6362"/>
                    <a:pt x="2046" y="6130"/>
                  </a:cubicBezTo>
                  <a:cubicBezTo>
                    <a:pt x="1984" y="5943"/>
                    <a:pt x="1921" y="5765"/>
                    <a:pt x="1850" y="5586"/>
                  </a:cubicBezTo>
                  <a:cubicBezTo>
                    <a:pt x="1663" y="5033"/>
                    <a:pt x="1466" y="4480"/>
                    <a:pt x="1279" y="3927"/>
                  </a:cubicBezTo>
                  <a:cubicBezTo>
                    <a:pt x="1270" y="3873"/>
                    <a:pt x="1252" y="3829"/>
                    <a:pt x="1234" y="3784"/>
                  </a:cubicBezTo>
                  <a:cubicBezTo>
                    <a:pt x="1020" y="3133"/>
                    <a:pt x="815" y="2482"/>
                    <a:pt x="610" y="1821"/>
                  </a:cubicBezTo>
                  <a:lnTo>
                    <a:pt x="574" y="1705"/>
                  </a:lnTo>
                  <a:cubicBezTo>
                    <a:pt x="414" y="1188"/>
                    <a:pt x="244" y="680"/>
                    <a:pt x="84" y="162"/>
                  </a:cubicBezTo>
                  <a:cubicBezTo>
                    <a:pt x="45" y="54"/>
                    <a:pt x="18"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5"/>
            <p:cNvSpPr/>
            <p:nvPr/>
          </p:nvSpPr>
          <p:spPr>
            <a:xfrm>
              <a:off x="8619903" y="756843"/>
              <a:ext cx="105191" cy="266625"/>
            </a:xfrm>
            <a:custGeom>
              <a:avLst/>
              <a:gdLst/>
              <a:ahLst/>
              <a:cxnLst/>
              <a:rect l="l" t="t" r="r" b="b"/>
              <a:pathLst>
                <a:path w="1500" h="3802" extrusionOk="0">
                  <a:moveTo>
                    <a:pt x="938" y="1"/>
                  </a:moveTo>
                  <a:cubicBezTo>
                    <a:pt x="866" y="1678"/>
                    <a:pt x="1" y="2561"/>
                    <a:pt x="1" y="2561"/>
                  </a:cubicBezTo>
                  <a:cubicBezTo>
                    <a:pt x="72" y="2740"/>
                    <a:pt x="135" y="2918"/>
                    <a:pt x="197" y="3105"/>
                  </a:cubicBezTo>
                  <a:cubicBezTo>
                    <a:pt x="277" y="3337"/>
                    <a:pt x="367" y="3569"/>
                    <a:pt x="447" y="3801"/>
                  </a:cubicBezTo>
                  <a:cubicBezTo>
                    <a:pt x="447" y="3801"/>
                    <a:pt x="1009" y="3614"/>
                    <a:pt x="1500" y="2490"/>
                  </a:cubicBezTo>
                  <a:cubicBezTo>
                    <a:pt x="1500" y="1847"/>
                    <a:pt x="1357" y="1027"/>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5"/>
            <p:cNvSpPr/>
            <p:nvPr/>
          </p:nvSpPr>
          <p:spPr>
            <a:xfrm>
              <a:off x="8429717" y="502209"/>
              <a:ext cx="138362" cy="310384"/>
            </a:xfrm>
            <a:custGeom>
              <a:avLst/>
              <a:gdLst/>
              <a:ahLst/>
              <a:cxnLst/>
              <a:rect l="l" t="t" r="r" b="b"/>
              <a:pathLst>
                <a:path w="1973" h="4426" extrusionOk="0">
                  <a:moveTo>
                    <a:pt x="10" y="1"/>
                  </a:moveTo>
                  <a:cubicBezTo>
                    <a:pt x="1" y="884"/>
                    <a:pt x="37" y="1678"/>
                    <a:pt x="99" y="2383"/>
                  </a:cubicBezTo>
                  <a:cubicBezTo>
                    <a:pt x="99" y="2383"/>
                    <a:pt x="269" y="2811"/>
                    <a:pt x="652" y="3302"/>
                  </a:cubicBezTo>
                  <a:cubicBezTo>
                    <a:pt x="955" y="3703"/>
                    <a:pt x="1384" y="4131"/>
                    <a:pt x="1972" y="4426"/>
                  </a:cubicBezTo>
                  <a:cubicBezTo>
                    <a:pt x="1776" y="3775"/>
                    <a:pt x="1580" y="3114"/>
                    <a:pt x="1393" y="2454"/>
                  </a:cubicBezTo>
                  <a:cubicBezTo>
                    <a:pt x="831" y="1839"/>
                    <a:pt x="438" y="1063"/>
                    <a:pt x="224" y="554"/>
                  </a:cubicBezTo>
                  <a:cubicBezTo>
                    <a:pt x="81" y="224"/>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5"/>
            <p:cNvSpPr/>
            <p:nvPr/>
          </p:nvSpPr>
          <p:spPr>
            <a:xfrm>
              <a:off x="8436660" y="669253"/>
              <a:ext cx="172093" cy="270973"/>
            </a:xfrm>
            <a:custGeom>
              <a:avLst/>
              <a:gdLst/>
              <a:ahLst/>
              <a:cxnLst/>
              <a:rect l="l" t="t" r="r" b="b"/>
              <a:pathLst>
                <a:path w="2454" h="3864" extrusionOk="0">
                  <a:moveTo>
                    <a:pt x="0" y="1"/>
                  </a:moveTo>
                  <a:cubicBezTo>
                    <a:pt x="107" y="1152"/>
                    <a:pt x="303" y="2071"/>
                    <a:pt x="535" y="2811"/>
                  </a:cubicBezTo>
                  <a:cubicBezTo>
                    <a:pt x="562" y="2856"/>
                    <a:pt x="856" y="3248"/>
                    <a:pt x="1374" y="3542"/>
                  </a:cubicBezTo>
                  <a:cubicBezTo>
                    <a:pt x="1659" y="3703"/>
                    <a:pt x="2025" y="3837"/>
                    <a:pt x="2453" y="3864"/>
                  </a:cubicBezTo>
                  <a:cubicBezTo>
                    <a:pt x="2257" y="3311"/>
                    <a:pt x="2088" y="2749"/>
                    <a:pt x="1918" y="2186"/>
                  </a:cubicBezTo>
                  <a:cubicBezTo>
                    <a:pt x="1900" y="2142"/>
                    <a:pt x="1891" y="2097"/>
                    <a:pt x="1873" y="2044"/>
                  </a:cubicBezTo>
                  <a:cubicBezTo>
                    <a:pt x="1285" y="1749"/>
                    <a:pt x="856" y="1312"/>
                    <a:pt x="553" y="920"/>
                  </a:cubicBezTo>
                  <a:cubicBezTo>
                    <a:pt x="170" y="42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5"/>
            <p:cNvSpPr/>
            <p:nvPr/>
          </p:nvSpPr>
          <p:spPr>
            <a:xfrm>
              <a:off x="8427262" y="499474"/>
              <a:ext cx="103298" cy="177984"/>
            </a:xfrm>
            <a:custGeom>
              <a:avLst/>
              <a:gdLst/>
              <a:ahLst/>
              <a:cxnLst/>
              <a:rect l="l" t="t" r="r" b="b"/>
              <a:pathLst>
                <a:path w="1473" h="2538" extrusionOk="0">
                  <a:moveTo>
                    <a:pt x="47" y="1"/>
                  </a:moveTo>
                  <a:cubicBezTo>
                    <a:pt x="41" y="1"/>
                    <a:pt x="34" y="2"/>
                    <a:pt x="27" y="4"/>
                  </a:cubicBezTo>
                  <a:cubicBezTo>
                    <a:pt x="9" y="4"/>
                    <a:pt x="0" y="31"/>
                    <a:pt x="9" y="49"/>
                  </a:cubicBezTo>
                  <a:cubicBezTo>
                    <a:pt x="9" y="67"/>
                    <a:pt x="482" y="1512"/>
                    <a:pt x="1401" y="2520"/>
                  </a:cubicBezTo>
                  <a:cubicBezTo>
                    <a:pt x="1410" y="2529"/>
                    <a:pt x="1419" y="2538"/>
                    <a:pt x="1428" y="2538"/>
                  </a:cubicBezTo>
                  <a:cubicBezTo>
                    <a:pt x="1437" y="2538"/>
                    <a:pt x="1445" y="2529"/>
                    <a:pt x="1454" y="2529"/>
                  </a:cubicBezTo>
                  <a:cubicBezTo>
                    <a:pt x="1472" y="2511"/>
                    <a:pt x="1472" y="2484"/>
                    <a:pt x="1454" y="2466"/>
                  </a:cubicBezTo>
                  <a:cubicBezTo>
                    <a:pt x="553" y="1467"/>
                    <a:pt x="89" y="40"/>
                    <a:pt x="81" y="22"/>
                  </a:cubicBezTo>
                  <a:cubicBezTo>
                    <a:pt x="74" y="9"/>
                    <a:pt x="6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5"/>
            <p:cNvSpPr/>
            <p:nvPr/>
          </p:nvSpPr>
          <p:spPr>
            <a:xfrm>
              <a:off x="8433504" y="666518"/>
              <a:ext cx="137730" cy="149231"/>
            </a:xfrm>
            <a:custGeom>
              <a:avLst/>
              <a:gdLst/>
              <a:ahLst/>
              <a:cxnLst/>
              <a:rect l="l" t="t" r="r" b="b"/>
              <a:pathLst>
                <a:path w="1964" h="2128" extrusionOk="0">
                  <a:moveTo>
                    <a:pt x="52" y="1"/>
                  </a:moveTo>
                  <a:cubicBezTo>
                    <a:pt x="46" y="1"/>
                    <a:pt x="41" y="2"/>
                    <a:pt x="36" y="4"/>
                  </a:cubicBezTo>
                  <a:cubicBezTo>
                    <a:pt x="9" y="4"/>
                    <a:pt x="0" y="31"/>
                    <a:pt x="9" y="49"/>
                  </a:cubicBezTo>
                  <a:cubicBezTo>
                    <a:pt x="18" y="67"/>
                    <a:pt x="580" y="1467"/>
                    <a:pt x="1901" y="2118"/>
                  </a:cubicBezTo>
                  <a:cubicBezTo>
                    <a:pt x="1910" y="2127"/>
                    <a:pt x="1918" y="2127"/>
                    <a:pt x="1918" y="2127"/>
                  </a:cubicBezTo>
                  <a:cubicBezTo>
                    <a:pt x="1936" y="2127"/>
                    <a:pt x="1945" y="2118"/>
                    <a:pt x="1954" y="2101"/>
                  </a:cubicBezTo>
                  <a:cubicBezTo>
                    <a:pt x="1963" y="2083"/>
                    <a:pt x="1954" y="2056"/>
                    <a:pt x="1936" y="2047"/>
                  </a:cubicBezTo>
                  <a:cubicBezTo>
                    <a:pt x="643" y="1405"/>
                    <a:pt x="90" y="40"/>
                    <a:pt x="81" y="22"/>
                  </a:cubicBezTo>
                  <a:cubicBezTo>
                    <a:pt x="81" y="9"/>
                    <a:pt x="66"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5"/>
            <p:cNvSpPr/>
            <p:nvPr/>
          </p:nvSpPr>
          <p:spPr>
            <a:xfrm>
              <a:off x="8471022" y="863577"/>
              <a:ext cx="140255" cy="79174"/>
            </a:xfrm>
            <a:custGeom>
              <a:avLst/>
              <a:gdLst/>
              <a:ahLst/>
              <a:cxnLst/>
              <a:rect l="l" t="t" r="r" b="b"/>
              <a:pathLst>
                <a:path w="2000" h="1129" extrusionOk="0">
                  <a:moveTo>
                    <a:pt x="43" y="1"/>
                  </a:moveTo>
                  <a:cubicBezTo>
                    <a:pt x="38" y="1"/>
                    <a:pt x="32" y="2"/>
                    <a:pt x="27" y="4"/>
                  </a:cubicBezTo>
                  <a:cubicBezTo>
                    <a:pt x="10" y="22"/>
                    <a:pt x="1" y="49"/>
                    <a:pt x="19" y="67"/>
                  </a:cubicBezTo>
                  <a:cubicBezTo>
                    <a:pt x="19" y="76"/>
                    <a:pt x="723" y="1066"/>
                    <a:pt x="1954" y="1128"/>
                  </a:cubicBezTo>
                  <a:lnTo>
                    <a:pt x="1963" y="1128"/>
                  </a:lnTo>
                  <a:cubicBezTo>
                    <a:pt x="1981" y="1128"/>
                    <a:pt x="1999" y="1110"/>
                    <a:pt x="1999" y="1093"/>
                  </a:cubicBezTo>
                  <a:cubicBezTo>
                    <a:pt x="1999" y="1075"/>
                    <a:pt x="1981" y="1057"/>
                    <a:pt x="1963" y="1048"/>
                  </a:cubicBezTo>
                  <a:cubicBezTo>
                    <a:pt x="768" y="986"/>
                    <a:pt x="90" y="31"/>
                    <a:pt x="81" y="22"/>
                  </a:cubicBezTo>
                  <a:cubicBezTo>
                    <a:pt x="74" y="9"/>
                    <a:pt x="58"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5"/>
            <p:cNvSpPr/>
            <p:nvPr/>
          </p:nvSpPr>
          <p:spPr>
            <a:xfrm>
              <a:off x="8545498" y="1005445"/>
              <a:ext cx="100142" cy="25526"/>
            </a:xfrm>
            <a:custGeom>
              <a:avLst/>
              <a:gdLst/>
              <a:ahLst/>
              <a:cxnLst/>
              <a:rect l="l" t="t" r="r" b="b"/>
              <a:pathLst>
                <a:path w="1428" h="364" extrusionOk="0">
                  <a:moveTo>
                    <a:pt x="41" y="0"/>
                  </a:moveTo>
                  <a:cubicBezTo>
                    <a:pt x="30" y="0"/>
                    <a:pt x="20" y="5"/>
                    <a:pt x="9" y="15"/>
                  </a:cubicBezTo>
                  <a:cubicBezTo>
                    <a:pt x="0" y="33"/>
                    <a:pt x="0" y="60"/>
                    <a:pt x="18" y="69"/>
                  </a:cubicBezTo>
                  <a:cubicBezTo>
                    <a:pt x="45" y="87"/>
                    <a:pt x="464" y="363"/>
                    <a:pt x="1053" y="363"/>
                  </a:cubicBezTo>
                  <a:cubicBezTo>
                    <a:pt x="1160" y="363"/>
                    <a:pt x="1276" y="354"/>
                    <a:pt x="1392" y="336"/>
                  </a:cubicBezTo>
                  <a:cubicBezTo>
                    <a:pt x="1410" y="336"/>
                    <a:pt x="1428" y="310"/>
                    <a:pt x="1419" y="292"/>
                  </a:cubicBezTo>
                  <a:cubicBezTo>
                    <a:pt x="1419" y="265"/>
                    <a:pt x="1392" y="256"/>
                    <a:pt x="1374" y="256"/>
                  </a:cubicBezTo>
                  <a:cubicBezTo>
                    <a:pt x="1266" y="276"/>
                    <a:pt x="1160" y="284"/>
                    <a:pt x="1060" y="284"/>
                  </a:cubicBezTo>
                  <a:cubicBezTo>
                    <a:pt x="485" y="284"/>
                    <a:pt x="70" y="6"/>
                    <a:pt x="63" y="6"/>
                  </a:cubicBezTo>
                  <a:cubicBezTo>
                    <a:pt x="55" y="3"/>
                    <a:pt x="48"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5"/>
            <p:cNvSpPr/>
            <p:nvPr/>
          </p:nvSpPr>
          <p:spPr>
            <a:xfrm>
              <a:off x="8519831" y="480820"/>
              <a:ext cx="32609" cy="194814"/>
            </a:xfrm>
            <a:custGeom>
              <a:avLst/>
              <a:gdLst/>
              <a:ahLst/>
              <a:cxnLst/>
              <a:rect l="l" t="t" r="r" b="b"/>
              <a:pathLst>
                <a:path w="465" h="2778" extrusionOk="0">
                  <a:moveTo>
                    <a:pt x="46" y="0"/>
                  </a:moveTo>
                  <a:cubicBezTo>
                    <a:pt x="43" y="0"/>
                    <a:pt x="40" y="1"/>
                    <a:pt x="36" y="3"/>
                  </a:cubicBezTo>
                  <a:cubicBezTo>
                    <a:pt x="9" y="12"/>
                    <a:pt x="1" y="29"/>
                    <a:pt x="1" y="47"/>
                  </a:cubicBezTo>
                  <a:cubicBezTo>
                    <a:pt x="384" y="1484"/>
                    <a:pt x="152" y="2715"/>
                    <a:pt x="152" y="2724"/>
                  </a:cubicBezTo>
                  <a:cubicBezTo>
                    <a:pt x="143" y="2750"/>
                    <a:pt x="161" y="2768"/>
                    <a:pt x="179" y="2777"/>
                  </a:cubicBezTo>
                  <a:lnTo>
                    <a:pt x="188" y="2777"/>
                  </a:lnTo>
                  <a:cubicBezTo>
                    <a:pt x="206" y="2777"/>
                    <a:pt x="224" y="2759"/>
                    <a:pt x="232" y="2741"/>
                  </a:cubicBezTo>
                  <a:cubicBezTo>
                    <a:pt x="232" y="2732"/>
                    <a:pt x="464" y="1484"/>
                    <a:pt x="81" y="29"/>
                  </a:cubicBezTo>
                  <a:cubicBezTo>
                    <a:pt x="74" y="15"/>
                    <a:pt x="60"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25"/>
            <p:cNvSpPr/>
            <p:nvPr/>
          </p:nvSpPr>
          <p:spPr>
            <a:xfrm>
              <a:off x="8573619" y="606068"/>
              <a:ext cx="53858" cy="206525"/>
            </a:xfrm>
            <a:custGeom>
              <a:avLst/>
              <a:gdLst/>
              <a:ahLst/>
              <a:cxnLst/>
              <a:rect l="l" t="t" r="r" b="b"/>
              <a:pathLst>
                <a:path w="768" h="2945" extrusionOk="0">
                  <a:moveTo>
                    <a:pt x="500" y="1"/>
                  </a:moveTo>
                  <a:cubicBezTo>
                    <a:pt x="474" y="10"/>
                    <a:pt x="465" y="28"/>
                    <a:pt x="465" y="45"/>
                  </a:cubicBezTo>
                  <a:cubicBezTo>
                    <a:pt x="688" y="1928"/>
                    <a:pt x="19" y="2873"/>
                    <a:pt x="19" y="2882"/>
                  </a:cubicBezTo>
                  <a:cubicBezTo>
                    <a:pt x="1" y="2900"/>
                    <a:pt x="10" y="2927"/>
                    <a:pt x="19" y="2936"/>
                  </a:cubicBezTo>
                  <a:cubicBezTo>
                    <a:pt x="28" y="2945"/>
                    <a:pt x="36" y="2945"/>
                    <a:pt x="45" y="2945"/>
                  </a:cubicBezTo>
                  <a:cubicBezTo>
                    <a:pt x="54" y="2945"/>
                    <a:pt x="72" y="2945"/>
                    <a:pt x="81" y="2927"/>
                  </a:cubicBezTo>
                  <a:cubicBezTo>
                    <a:pt x="108" y="2891"/>
                    <a:pt x="768" y="1955"/>
                    <a:pt x="545" y="37"/>
                  </a:cubicBezTo>
                  <a:cubicBezTo>
                    <a:pt x="536" y="19"/>
                    <a:pt x="518"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25"/>
            <p:cNvSpPr/>
            <p:nvPr/>
          </p:nvSpPr>
          <p:spPr>
            <a:xfrm>
              <a:off x="8617449" y="754178"/>
              <a:ext cx="70759" cy="184786"/>
            </a:xfrm>
            <a:custGeom>
              <a:avLst/>
              <a:gdLst/>
              <a:ahLst/>
              <a:cxnLst/>
              <a:rect l="l" t="t" r="r" b="b"/>
              <a:pathLst>
                <a:path w="1009" h="2635" extrusionOk="0">
                  <a:moveTo>
                    <a:pt x="959" y="1"/>
                  </a:moveTo>
                  <a:cubicBezTo>
                    <a:pt x="940" y="1"/>
                    <a:pt x="928" y="17"/>
                    <a:pt x="928" y="39"/>
                  </a:cubicBezTo>
                  <a:cubicBezTo>
                    <a:pt x="866" y="1680"/>
                    <a:pt x="18" y="2555"/>
                    <a:pt x="9" y="2563"/>
                  </a:cubicBezTo>
                  <a:cubicBezTo>
                    <a:pt x="0" y="2581"/>
                    <a:pt x="0" y="2608"/>
                    <a:pt x="9" y="2626"/>
                  </a:cubicBezTo>
                  <a:cubicBezTo>
                    <a:pt x="18" y="2635"/>
                    <a:pt x="27" y="2635"/>
                    <a:pt x="36" y="2635"/>
                  </a:cubicBezTo>
                  <a:cubicBezTo>
                    <a:pt x="54" y="2635"/>
                    <a:pt x="63" y="2635"/>
                    <a:pt x="72" y="2626"/>
                  </a:cubicBezTo>
                  <a:cubicBezTo>
                    <a:pt x="81" y="2617"/>
                    <a:pt x="946" y="1716"/>
                    <a:pt x="1008" y="39"/>
                  </a:cubicBezTo>
                  <a:cubicBezTo>
                    <a:pt x="1008" y="21"/>
                    <a:pt x="990" y="3"/>
                    <a:pt x="973" y="3"/>
                  </a:cubicBezTo>
                  <a:cubicBezTo>
                    <a:pt x="968" y="2"/>
                    <a:pt x="963" y="1"/>
                    <a:pt x="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25"/>
            <p:cNvSpPr/>
            <p:nvPr/>
          </p:nvSpPr>
          <p:spPr>
            <a:xfrm>
              <a:off x="8648726" y="928655"/>
              <a:ext cx="79525" cy="97267"/>
            </a:xfrm>
            <a:custGeom>
              <a:avLst/>
              <a:gdLst/>
              <a:ahLst/>
              <a:cxnLst/>
              <a:rect l="l" t="t" r="r" b="b"/>
              <a:pathLst>
                <a:path w="1134" h="1387" extrusionOk="0">
                  <a:moveTo>
                    <a:pt x="1087" y="1"/>
                  </a:moveTo>
                  <a:cubicBezTo>
                    <a:pt x="1071" y="1"/>
                    <a:pt x="1059" y="9"/>
                    <a:pt x="1053" y="22"/>
                  </a:cubicBezTo>
                  <a:cubicBezTo>
                    <a:pt x="580" y="1110"/>
                    <a:pt x="36" y="1307"/>
                    <a:pt x="27" y="1315"/>
                  </a:cubicBezTo>
                  <a:cubicBezTo>
                    <a:pt x="9" y="1315"/>
                    <a:pt x="0" y="1342"/>
                    <a:pt x="0" y="1360"/>
                  </a:cubicBezTo>
                  <a:cubicBezTo>
                    <a:pt x="9" y="1378"/>
                    <a:pt x="27" y="1387"/>
                    <a:pt x="45" y="1387"/>
                  </a:cubicBezTo>
                  <a:lnTo>
                    <a:pt x="54" y="1387"/>
                  </a:lnTo>
                  <a:cubicBezTo>
                    <a:pt x="81" y="1378"/>
                    <a:pt x="634" y="1182"/>
                    <a:pt x="1124" y="49"/>
                  </a:cubicBezTo>
                  <a:cubicBezTo>
                    <a:pt x="1133" y="31"/>
                    <a:pt x="1124" y="13"/>
                    <a:pt x="1106" y="4"/>
                  </a:cubicBezTo>
                  <a:cubicBezTo>
                    <a:pt x="1099" y="2"/>
                    <a:pt x="1093" y="1"/>
                    <a:pt x="1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5"/>
            <p:cNvSpPr/>
            <p:nvPr/>
          </p:nvSpPr>
          <p:spPr>
            <a:xfrm>
              <a:off x="8405313" y="368125"/>
              <a:ext cx="332895" cy="712215"/>
            </a:xfrm>
            <a:custGeom>
              <a:avLst/>
              <a:gdLst/>
              <a:ahLst/>
              <a:cxnLst/>
              <a:rect l="l" t="t" r="r" b="b"/>
              <a:pathLst>
                <a:path w="4747" h="10156" extrusionOk="0">
                  <a:moveTo>
                    <a:pt x="483" y="280"/>
                  </a:moveTo>
                  <a:cubicBezTo>
                    <a:pt x="3989" y="4464"/>
                    <a:pt x="4586" y="6980"/>
                    <a:pt x="4462" y="8363"/>
                  </a:cubicBezTo>
                  <a:cubicBezTo>
                    <a:pt x="4372" y="9389"/>
                    <a:pt x="3891" y="9862"/>
                    <a:pt x="3739" y="9986"/>
                  </a:cubicBezTo>
                  <a:cubicBezTo>
                    <a:pt x="3739" y="9995"/>
                    <a:pt x="3730" y="9995"/>
                    <a:pt x="3730" y="10004"/>
                  </a:cubicBezTo>
                  <a:cubicBezTo>
                    <a:pt x="3721" y="10004"/>
                    <a:pt x="3712" y="9995"/>
                    <a:pt x="3703" y="9995"/>
                  </a:cubicBezTo>
                  <a:cubicBezTo>
                    <a:pt x="3516" y="9986"/>
                    <a:pt x="2847" y="9897"/>
                    <a:pt x="2151" y="9130"/>
                  </a:cubicBezTo>
                  <a:cubicBezTo>
                    <a:pt x="1223" y="8104"/>
                    <a:pt x="188" y="5731"/>
                    <a:pt x="483" y="280"/>
                  </a:cubicBezTo>
                  <a:close/>
                  <a:moveTo>
                    <a:pt x="417" y="0"/>
                  </a:moveTo>
                  <a:cubicBezTo>
                    <a:pt x="409" y="0"/>
                    <a:pt x="401" y="1"/>
                    <a:pt x="394" y="4"/>
                  </a:cubicBezTo>
                  <a:cubicBezTo>
                    <a:pt x="367" y="13"/>
                    <a:pt x="340" y="40"/>
                    <a:pt x="340" y="75"/>
                  </a:cubicBezTo>
                  <a:cubicBezTo>
                    <a:pt x="1" y="5713"/>
                    <a:pt x="1080" y="8175"/>
                    <a:pt x="2035" y="9237"/>
                  </a:cubicBezTo>
                  <a:cubicBezTo>
                    <a:pt x="2767" y="10049"/>
                    <a:pt x="3489" y="10147"/>
                    <a:pt x="3694" y="10156"/>
                  </a:cubicBezTo>
                  <a:lnTo>
                    <a:pt x="3703" y="10156"/>
                  </a:lnTo>
                  <a:cubicBezTo>
                    <a:pt x="3730" y="10156"/>
                    <a:pt x="3757" y="10147"/>
                    <a:pt x="3766" y="10120"/>
                  </a:cubicBezTo>
                  <a:cubicBezTo>
                    <a:pt x="3777" y="10124"/>
                    <a:pt x="3788" y="10126"/>
                    <a:pt x="3799" y="10126"/>
                  </a:cubicBezTo>
                  <a:cubicBezTo>
                    <a:pt x="3815" y="10126"/>
                    <a:pt x="3830" y="10122"/>
                    <a:pt x="3846" y="10111"/>
                  </a:cubicBezTo>
                  <a:cubicBezTo>
                    <a:pt x="4007" y="9978"/>
                    <a:pt x="4524" y="9469"/>
                    <a:pt x="4622" y="8381"/>
                  </a:cubicBezTo>
                  <a:cubicBezTo>
                    <a:pt x="4747" y="6944"/>
                    <a:pt x="4131" y="4339"/>
                    <a:pt x="483" y="22"/>
                  </a:cubicBezTo>
                  <a:cubicBezTo>
                    <a:pt x="463" y="9"/>
                    <a:pt x="439" y="0"/>
                    <a:pt x="417"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5"/>
            <p:cNvSpPr/>
            <p:nvPr/>
          </p:nvSpPr>
          <p:spPr>
            <a:xfrm>
              <a:off x="8482944" y="538886"/>
              <a:ext cx="219008" cy="592788"/>
            </a:xfrm>
            <a:custGeom>
              <a:avLst/>
              <a:gdLst/>
              <a:ahLst/>
              <a:cxnLst/>
              <a:rect l="l" t="t" r="r" b="b"/>
              <a:pathLst>
                <a:path w="3123" h="8453" extrusionOk="0">
                  <a:moveTo>
                    <a:pt x="1588" y="4857"/>
                  </a:moveTo>
                  <a:lnTo>
                    <a:pt x="1588" y="4857"/>
                  </a:lnTo>
                  <a:cubicBezTo>
                    <a:pt x="1731" y="5259"/>
                    <a:pt x="1874" y="5660"/>
                    <a:pt x="2007" y="6053"/>
                  </a:cubicBezTo>
                  <a:lnTo>
                    <a:pt x="2079" y="6231"/>
                  </a:lnTo>
                  <a:cubicBezTo>
                    <a:pt x="2106" y="6311"/>
                    <a:pt x="2132" y="6392"/>
                    <a:pt x="2159" y="6463"/>
                  </a:cubicBezTo>
                  <a:cubicBezTo>
                    <a:pt x="2123" y="6392"/>
                    <a:pt x="2097" y="6311"/>
                    <a:pt x="2070" y="6240"/>
                  </a:cubicBezTo>
                  <a:cubicBezTo>
                    <a:pt x="1891" y="5785"/>
                    <a:pt x="1740" y="5321"/>
                    <a:pt x="1588" y="4857"/>
                  </a:cubicBezTo>
                  <a:close/>
                  <a:moveTo>
                    <a:pt x="116" y="0"/>
                  </a:moveTo>
                  <a:cubicBezTo>
                    <a:pt x="107" y="0"/>
                    <a:pt x="99" y="2"/>
                    <a:pt x="89" y="4"/>
                  </a:cubicBezTo>
                  <a:cubicBezTo>
                    <a:pt x="0" y="40"/>
                    <a:pt x="27" y="138"/>
                    <a:pt x="72" y="290"/>
                  </a:cubicBezTo>
                  <a:cubicBezTo>
                    <a:pt x="205" y="736"/>
                    <a:pt x="339" y="1191"/>
                    <a:pt x="464" y="1637"/>
                  </a:cubicBezTo>
                  <a:lnTo>
                    <a:pt x="518" y="1833"/>
                  </a:lnTo>
                  <a:cubicBezTo>
                    <a:pt x="741" y="2591"/>
                    <a:pt x="955" y="3323"/>
                    <a:pt x="1178" y="4072"/>
                  </a:cubicBezTo>
                  <a:lnTo>
                    <a:pt x="1196" y="4108"/>
                  </a:lnTo>
                  <a:cubicBezTo>
                    <a:pt x="1410" y="4831"/>
                    <a:pt x="1642" y="5580"/>
                    <a:pt x="1918" y="6294"/>
                  </a:cubicBezTo>
                  <a:cubicBezTo>
                    <a:pt x="2097" y="6749"/>
                    <a:pt x="2293" y="7221"/>
                    <a:pt x="2525" y="7676"/>
                  </a:cubicBezTo>
                  <a:cubicBezTo>
                    <a:pt x="2668" y="7953"/>
                    <a:pt x="2801" y="8194"/>
                    <a:pt x="2944" y="8408"/>
                  </a:cubicBezTo>
                  <a:cubicBezTo>
                    <a:pt x="2962" y="8435"/>
                    <a:pt x="2989" y="8452"/>
                    <a:pt x="3024" y="8452"/>
                  </a:cubicBezTo>
                  <a:lnTo>
                    <a:pt x="3051" y="8452"/>
                  </a:lnTo>
                  <a:cubicBezTo>
                    <a:pt x="3051" y="8444"/>
                    <a:pt x="3060" y="8444"/>
                    <a:pt x="3060" y="8444"/>
                  </a:cubicBezTo>
                  <a:cubicBezTo>
                    <a:pt x="3105" y="8417"/>
                    <a:pt x="3123" y="8372"/>
                    <a:pt x="3096" y="8328"/>
                  </a:cubicBezTo>
                  <a:cubicBezTo>
                    <a:pt x="2980" y="8087"/>
                    <a:pt x="2864" y="7837"/>
                    <a:pt x="2757" y="7578"/>
                  </a:cubicBezTo>
                  <a:cubicBezTo>
                    <a:pt x="2587" y="7177"/>
                    <a:pt x="2418" y="6731"/>
                    <a:pt x="2222" y="6187"/>
                  </a:cubicBezTo>
                  <a:lnTo>
                    <a:pt x="2159" y="5999"/>
                  </a:lnTo>
                  <a:cubicBezTo>
                    <a:pt x="1927" y="5339"/>
                    <a:pt x="1686" y="4661"/>
                    <a:pt x="1463" y="3983"/>
                  </a:cubicBezTo>
                  <a:cubicBezTo>
                    <a:pt x="1222" y="3252"/>
                    <a:pt x="990" y="2511"/>
                    <a:pt x="750" y="1762"/>
                  </a:cubicBezTo>
                  <a:lnTo>
                    <a:pt x="643" y="1414"/>
                  </a:lnTo>
                  <a:cubicBezTo>
                    <a:pt x="518" y="1030"/>
                    <a:pt x="393" y="620"/>
                    <a:pt x="259" y="227"/>
                  </a:cubicBezTo>
                  <a:cubicBezTo>
                    <a:pt x="219" y="99"/>
                    <a:pt x="186"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9" name="Google Shape;8989;p25"/>
          <p:cNvGrpSpPr/>
          <p:nvPr/>
        </p:nvGrpSpPr>
        <p:grpSpPr>
          <a:xfrm rot="-7903543">
            <a:off x="5405680" y="-400332"/>
            <a:ext cx="714936" cy="1083687"/>
            <a:chOff x="4989675" y="1516750"/>
            <a:chExt cx="316950" cy="480425"/>
          </a:xfrm>
        </p:grpSpPr>
        <p:sp>
          <p:nvSpPr>
            <p:cNvPr id="8990" name="Google Shape;8990;p25"/>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5"/>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5"/>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5"/>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5"/>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5"/>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5"/>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5"/>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5"/>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5"/>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5"/>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5"/>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2" name="Google Shape;9002;p25"/>
          <p:cNvGrpSpPr/>
          <p:nvPr/>
        </p:nvGrpSpPr>
        <p:grpSpPr>
          <a:xfrm>
            <a:off x="766794" y="766662"/>
            <a:ext cx="255724" cy="239066"/>
            <a:chOff x="3829100" y="1083350"/>
            <a:chExt cx="105925" cy="99025"/>
          </a:xfrm>
        </p:grpSpPr>
        <p:sp>
          <p:nvSpPr>
            <p:cNvPr id="9003" name="Google Shape;9003;p25"/>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25"/>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25"/>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25"/>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5"/>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5"/>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9" name="Google Shape;9009;p25"/>
          <p:cNvGrpSpPr/>
          <p:nvPr/>
        </p:nvGrpSpPr>
        <p:grpSpPr>
          <a:xfrm rot="9233544">
            <a:off x="8045652" y="3874467"/>
            <a:ext cx="255727" cy="239069"/>
            <a:chOff x="3829100" y="1083350"/>
            <a:chExt cx="105925" cy="99025"/>
          </a:xfrm>
        </p:grpSpPr>
        <p:sp>
          <p:nvSpPr>
            <p:cNvPr id="9010" name="Google Shape;9010;p25"/>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5"/>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5"/>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25"/>
            <p:cNvSpPr/>
            <p:nvPr/>
          </p:nvSpPr>
          <p:spPr>
            <a:xfrm>
              <a:off x="3889875" y="1083350"/>
              <a:ext cx="41375" cy="42625"/>
            </a:xfrm>
            <a:custGeom>
              <a:avLst/>
              <a:gdLst/>
              <a:ahLst/>
              <a:cxnLst/>
              <a:rect l="l" t="t" r="r" b="b"/>
              <a:pathLst>
                <a:path w="1655" h="1705" extrusionOk="0">
                  <a:moveTo>
                    <a:pt x="777" y="1605"/>
                  </a:moveTo>
                  <a:cubicBezTo>
                    <a:pt x="777" y="1605"/>
                    <a:pt x="1554" y="1705"/>
                    <a:pt x="1605" y="953"/>
                  </a:cubicBezTo>
                  <a:cubicBezTo>
                    <a:pt x="1655" y="76"/>
                    <a:pt x="301" y="1"/>
                    <a:pt x="151" y="778"/>
                  </a:cubicBezTo>
                  <a:cubicBezTo>
                    <a:pt x="1" y="1555"/>
                    <a:pt x="477" y="1580"/>
                    <a:pt x="777" y="16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5"/>
            <p:cNvSpPr/>
            <p:nvPr/>
          </p:nvSpPr>
          <p:spPr>
            <a:xfrm>
              <a:off x="3886750" y="1084600"/>
              <a:ext cx="48275" cy="45150"/>
            </a:xfrm>
            <a:custGeom>
              <a:avLst/>
              <a:gdLst/>
              <a:ahLst/>
              <a:cxnLst/>
              <a:rect l="l" t="t" r="r" b="b"/>
              <a:pathLst>
                <a:path w="1931" h="1806" extrusionOk="0">
                  <a:moveTo>
                    <a:pt x="1905" y="928"/>
                  </a:moveTo>
                  <a:cubicBezTo>
                    <a:pt x="1855" y="1805"/>
                    <a:pt x="1003" y="1755"/>
                    <a:pt x="902" y="1730"/>
                  </a:cubicBezTo>
                  <a:cubicBezTo>
                    <a:pt x="727" y="1730"/>
                    <a:pt x="501" y="1705"/>
                    <a:pt x="301" y="1555"/>
                  </a:cubicBezTo>
                  <a:cubicBezTo>
                    <a:pt x="126" y="1429"/>
                    <a:pt x="0" y="1154"/>
                    <a:pt x="100" y="703"/>
                  </a:cubicBezTo>
                  <a:cubicBezTo>
                    <a:pt x="176" y="352"/>
                    <a:pt x="426" y="126"/>
                    <a:pt x="727" y="51"/>
                  </a:cubicBezTo>
                  <a:cubicBezTo>
                    <a:pt x="852" y="1"/>
                    <a:pt x="1003" y="1"/>
                    <a:pt x="1128" y="26"/>
                  </a:cubicBezTo>
                  <a:cubicBezTo>
                    <a:pt x="1253" y="26"/>
                    <a:pt x="1404" y="76"/>
                    <a:pt x="1504" y="151"/>
                  </a:cubicBezTo>
                  <a:cubicBezTo>
                    <a:pt x="1755" y="302"/>
                    <a:pt x="1930" y="552"/>
                    <a:pt x="1905" y="928"/>
                  </a:cubicBezTo>
                  <a:close/>
                  <a:moveTo>
                    <a:pt x="928" y="1354"/>
                  </a:moveTo>
                  <a:cubicBezTo>
                    <a:pt x="978" y="1379"/>
                    <a:pt x="1504" y="1429"/>
                    <a:pt x="1529" y="903"/>
                  </a:cubicBezTo>
                  <a:cubicBezTo>
                    <a:pt x="1554" y="678"/>
                    <a:pt x="1454" y="552"/>
                    <a:pt x="1329" y="452"/>
                  </a:cubicBezTo>
                  <a:cubicBezTo>
                    <a:pt x="1253" y="427"/>
                    <a:pt x="1178" y="402"/>
                    <a:pt x="1078" y="377"/>
                  </a:cubicBezTo>
                  <a:cubicBezTo>
                    <a:pt x="1003" y="377"/>
                    <a:pt x="902" y="377"/>
                    <a:pt x="827" y="402"/>
                  </a:cubicBezTo>
                  <a:cubicBezTo>
                    <a:pt x="652" y="452"/>
                    <a:pt x="501" y="577"/>
                    <a:pt x="451" y="753"/>
                  </a:cubicBezTo>
                  <a:cubicBezTo>
                    <a:pt x="401" y="1053"/>
                    <a:pt x="451" y="1204"/>
                    <a:pt x="527" y="1279"/>
                  </a:cubicBezTo>
                  <a:cubicBezTo>
                    <a:pt x="627" y="1354"/>
                    <a:pt x="802" y="1354"/>
                    <a:pt x="928" y="13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25"/>
            <p:cNvSpPr/>
            <p:nvPr/>
          </p:nvSpPr>
          <p:spPr>
            <a:xfrm>
              <a:off x="3907425" y="1094000"/>
              <a:ext cx="16925" cy="13825"/>
            </a:xfrm>
            <a:custGeom>
              <a:avLst/>
              <a:gdLst/>
              <a:ahLst/>
              <a:cxnLst/>
              <a:rect l="l" t="t" r="r" b="b"/>
              <a:pathLst>
                <a:path w="677" h="553" extrusionOk="0">
                  <a:moveTo>
                    <a:pt x="0" y="151"/>
                  </a:moveTo>
                  <a:cubicBezTo>
                    <a:pt x="151" y="151"/>
                    <a:pt x="276" y="176"/>
                    <a:pt x="376" y="251"/>
                  </a:cubicBezTo>
                  <a:cubicBezTo>
                    <a:pt x="476" y="302"/>
                    <a:pt x="527" y="427"/>
                    <a:pt x="602" y="527"/>
                  </a:cubicBezTo>
                  <a:cubicBezTo>
                    <a:pt x="627" y="552"/>
                    <a:pt x="652" y="527"/>
                    <a:pt x="652" y="502"/>
                  </a:cubicBezTo>
                  <a:cubicBezTo>
                    <a:pt x="677" y="176"/>
                    <a:pt x="276" y="1"/>
                    <a:pt x="0" y="126"/>
                  </a:cubicBezTo>
                  <a:cubicBezTo>
                    <a:pt x="0" y="126"/>
                    <a:pt x="0" y="151"/>
                    <a:pt x="0"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6" name="Google Shape;9016;p25"/>
          <p:cNvGrpSpPr/>
          <p:nvPr/>
        </p:nvGrpSpPr>
        <p:grpSpPr>
          <a:xfrm>
            <a:off x="3577269" y="4840255"/>
            <a:ext cx="145274" cy="140748"/>
            <a:chOff x="3829100" y="1124075"/>
            <a:chExt cx="60175" cy="58300"/>
          </a:xfrm>
        </p:grpSpPr>
        <p:sp>
          <p:nvSpPr>
            <p:cNvPr id="9017" name="Google Shape;9017;p25"/>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5"/>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25"/>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0" name="Google Shape;9020;p25"/>
          <p:cNvGrpSpPr/>
          <p:nvPr/>
        </p:nvGrpSpPr>
        <p:grpSpPr>
          <a:xfrm>
            <a:off x="6260219" y="257392"/>
            <a:ext cx="145274" cy="140748"/>
            <a:chOff x="3829100" y="1124075"/>
            <a:chExt cx="60175" cy="58300"/>
          </a:xfrm>
        </p:grpSpPr>
        <p:sp>
          <p:nvSpPr>
            <p:cNvPr id="9021" name="Google Shape;9021;p25"/>
            <p:cNvSpPr/>
            <p:nvPr/>
          </p:nvSpPr>
          <p:spPr>
            <a:xfrm>
              <a:off x="3832850" y="1124075"/>
              <a:ext cx="51400" cy="53300"/>
            </a:xfrm>
            <a:custGeom>
              <a:avLst/>
              <a:gdLst/>
              <a:ahLst/>
              <a:cxnLst/>
              <a:rect l="l" t="t" r="r" b="b"/>
              <a:pathLst>
                <a:path w="2056" h="2132" extrusionOk="0">
                  <a:moveTo>
                    <a:pt x="953" y="2006"/>
                  </a:moveTo>
                  <a:cubicBezTo>
                    <a:pt x="953" y="2006"/>
                    <a:pt x="1906" y="2131"/>
                    <a:pt x="1981" y="1204"/>
                  </a:cubicBezTo>
                  <a:cubicBezTo>
                    <a:pt x="2056" y="101"/>
                    <a:pt x="377" y="1"/>
                    <a:pt x="176" y="978"/>
                  </a:cubicBezTo>
                  <a:cubicBezTo>
                    <a:pt x="1" y="1931"/>
                    <a:pt x="577" y="1981"/>
                    <a:pt x="953" y="20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25"/>
            <p:cNvSpPr/>
            <p:nvPr/>
          </p:nvSpPr>
          <p:spPr>
            <a:xfrm>
              <a:off x="3829100" y="1125950"/>
              <a:ext cx="60175" cy="56425"/>
            </a:xfrm>
            <a:custGeom>
              <a:avLst/>
              <a:gdLst/>
              <a:ahLst/>
              <a:cxnLst/>
              <a:rect l="l" t="t" r="r" b="b"/>
              <a:pathLst>
                <a:path w="2407" h="2257" extrusionOk="0">
                  <a:moveTo>
                    <a:pt x="2356" y="1154"/>
                  </a:moveTo>
                  <a:cubicBezTo>
                    <a:pt x="2281" y="2257"/>
                    <a:pt x="1228" y="2156"/>
                    <a:pt x="1103" y="2156"/>
                  </a:cubicBezTo>
                  <a:cubicBezTo>
                    <a:pt x="878" y="2131"/>
                    <a:pt x="602" y="2106"/>
                    <a:pt x="376" y="1931"/>
                  </a:cubicBezTo>
                  <a:cubicBezTo>
                    <a:pt x="126" y="1755"/>
                    <a:pt x="0" y="1430"/>
                    <a:pt x="101" y="853"/>
                  </a:cubicBezTo>
                  <a:cubicBezTo>
                    <a:pt x="176" y="402"/>
                    <a:pt x="502" y="151"/>
                    <a:pt x="878" y="51"/>
                  </a:cubicBezTo>
                  <a:cubicBezTo>
                    <a:pt x="1053" y="1"/>
                    <a:pt x="1228" y="1"/>
                    <a:pt x="1379" y="1"/>
                  </a:cubicBezTo>
                  <a:cubicBezTo>
                    <a:pt x="1554" y="26"/>
                    <a:pt x="1730" y="76"/>
                    <a:pt x="1855" y="176"/>
                  </a:cubicBezTo>
                  <a:cubicBezTo>
                    <a:pt x="2181" y="352"/>
                    <a:pt x="2406" y="678"/>
                    <a:pt x="2356" y="1154"/>
                  </a:cubicBezTo>
                  <a:close/>
                  <a:moveTo>
                    <a:pt x="1153" y="1680"/>
                  </a:moveTo>
                  <a:cubicBezTo>
                    <a:pt x="1203" y="1705"/>
                    <a:pt x="1855" y="1755"/>
                    <a:pt x="1905" y="1104"/>
                  </a:cubicBezTo>
                  <a:cubicBezTo>
                    <a:pt x="1930" y="853"/>
                    <a:pt x="1805" y="678"/>
                    <a:pt x="1630" y="577"/>
                  </a:cubicBezTo>
                  <a:cubicBezTo>
                    <a:pt x="1554" y="527"/>
                    <a:pt x="1429" y="477"/>
                    <a:pt x="1329" y="477"/>
                  </a:cubicBezTo>
                  <a:cubicBezTo>
                    <a:pt x="1228" y="452"/>
                    <a:pt x="1103" y="477"/>
                    <a:pt x="1003" y="502"/>
                  </a:cubicBezTo>
                  <a:cubicBezTo>
                    <a:pt x="777" y="552"/>
                    <a:pt x="602" y="703"/>
                    <a:pt x="552" y="928"/>
                  </a:cubicBezTo>
                  <a:cubicBezTo>
                    <a:pt x="477" y="1304"/>
                    <a:pt x="552" y="1505"/>
                    <a:pt x="652" y="1580"/>
                  </a:cubicBezTo>
                  <a:cubicBezTo>
                    <a:pt x="777" y="1680"/>
                    <a:pt x="978" y="1680"/>
                    <a:pt x="1128" y="1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25"/>
            <p:cNvSpPr/>
            <p:nvPr/>
          </p:nvSpPr>
          <p:spPr>
            <a:xfrm>
              <a:off x="3854150" y="1137875"/>
              <a:ext cx="21350" cy="16300"/>
            </a:xfrm>
            <a:custGeom>
              <a:avLst/>
              <a:gdLst/>
              <a:ahLst/>
              <a:cxnLst/>
              <a:rect l="l" t="t" r="r" b="b"/>
              <a:pathLst>
                <a:path w="854" h="652" extrusionOk="0">
                  <a:moveTo>
                    <a:pt x="26" y="151"/>
                  </a:moveTo>
                  <a:cubicBezTo>
                    <a:pt x="176" y="151"/>
                    <a:pt x="352" y="201"/>
                    <a:pt x="477" y="276"/>
                  </a:cubicBezTo>
                  <a:cubicBezTo>
                    <a:pt x="602" y="376"/>
                    <a:pt x="678" y="526"/>
                    <a:pt x="778" y="652"/>
                  </a:cubicBezTo>
                  <a:cubicBezTo>
                    <a:pt x="803" y="652"/>
                    <a:pt x="828" y="652"/>
                    <a:pt x="828" y="627"/>
                  </a:cubicBezTo>
                  <a:cubicBezTo>
                    <a:pt x="853" y="201"/>
                    <a:pt x="352" y="0"/>
                    <a:pt x="26" y="125"/>
                  </a:cubicBezTo>
                  <a:cubicBezTo>
                    <a:pt x="1" y="125"/>
                    <a:pt x="1" y="151"/>
                    <a:pt x="26"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4" name="Google Shape;9024;p25"/>
          <p:cNvGrpSpPr/>
          <p:nvPr/>
        </p:nvGrpSpPr>
        <p:grpSpPr>
          <a:xfrm rot="2313590">
            <a:off x="5547345" y="4459436"/>
            <a:ext cx="714919" cy="1083717"/>
            <a:chOff x="4989675" y="1516750"/>
            <a:chExt cx="316950" cy="480425"/>
          </a:xfrm>
        </p:grpSpPr>
        <p:sp>
          <p:nvSpPr>
            <p:cNvPr id="9025" name="Google Shape;9025;p25"/>
            <p:cNvSpPr/>
            <p:nvPr/>
          </p:nvSpPr>
          <p:spPr>
            <a:xfrm>
              <a:off x="5141600" y="1595475"/>
              <a:ext cx="141125" cy="399700"/>
            </a:xfrm>
            <a:custGeom>
              <a:avLst/>
              <a:gdLst/>
              <a:ahLst/>
              <a:cxnLst/>
              <a:rect l="l" t="t" r="r" b="b"/>
              <a:pathLst>
                <a:path w="5645" h="15988" extrusionOk="0">
                  <a:moveTo>
                    <a:pt x="94" y="1"/>
                  </a:moveTo>
                  <a:cubicBezTo>
                    <a:pt x="0" y="1"/>
                    <a:pt x="47" y="357"/>
                    <a:pt x="302" y="1036"/>
                  </a:cubicBezTo>
                  <a:cubicBezTo>
                    <a:pt x="383" y="1241"/>
                    <a:pt x="481" y="1527"/>
                    <a:pt x="606" y="1866"/>
                  </a:cubicBezTo>
                  <a:lnTo>
                    <a:pt x="615" y="1874"/>
                  </a:lnTo>
                  <a:cubicBezTo>
                    <a:pt x="936" y="2758"/>
                    <a:pt x="1391" y="4033"/>
                    <a:pt x="1819" y="5247"/>
                  </a:cubicBezTo>
                  <a:cubicBezTo>
                    <a:pt x="1944" y="5595"/>
                    <a:pt x="2069" y="5942"/>
                    <a:pt x="2185" y="6273"/>
                  </a:cubicBezTo>
                  <a:cubicBezTo>
                    <a:pt x="2497" y="7165"/>
                    <a:pt x="2765" y="7932"/>
                    <a:pt x="2916" y="8351"/>
                  </a:cubicBezTo>
                  <a:lnTo>
                    <a:pt x="4870" y="14061"/>
                  </a:lnTo>
                  <a:cubicBezTo>
                    <a:pt x="5022" y="14489"/>
                    <a:pt x="5173" y="14917"/>
                    <a:pt x="5325" y="15345"/>
                  </a:cubicBezTo>
                  <a:cubicBezTo>
                    <a:pt x="5482" y="15776"/>
                    <a:pt x="5583" y="15988"/>
                    <a:pt x="5613" y="15988"/>
                  </a:cubicBezTo>
                  <a:cubicBezTo>
                    <a:pt x="5644" y="15988"/>
                    <a:pt x="5596" y="15753"/>
                    <a:pt x="5450" y="15292"/>
                  </a:cubicBezTo>
                  <a:cubicBezTo>
                    <a:pt x="5307" y="14863"/>
                    <a:pt x="5173" y="14435"/>
                    <a:pt x="5039" y="13998"/>
                  </a:cubicBezTo>
                  <a:lnTo>
                    <a:pt x="3175" y="8262"/>
                  </a:lnTo>
                  <a:cubicBezTo>
                    <a:pt x="3041" y="7825"/>
                    <a:pt x="2774" y="7031"/>
                    <a:pt x="2470" y="6112"/>
                  </a:cubicBezTo>
                  <a:cubicBezTo>
                    <a:pt x="2345" y="5755"/>
                    <a:pt x="2220" y="5380"/>
                    <a:pt x="2087" y="4997"/>
                  </a:cubicBezTo>
                  <a:cubicBezTo>
                    <a:pt x="1926" y="4506"/>
                    <a:pt x="1757" y="4007"/>
                    <a:pt x="1587" y="3525"/>
                  </a:cubicBezTo>
                  <a:cubicBezTo>
                    <a:pt x="1319" y="2767"/>
                    <a:pt x="1070" y="2062"/>
                    <a:pt x="873" y="1535"/>
                  </a:cubicBezTo>
                  <a:cubicBezTo>
                    <a:pt x="775" y="1277"/>
                    <a:pt x="695" y="1072"/>
                    <a:pt x="624" y="911"/>
                  </a:cubicBezTo>
                  <a:cubicBezTo>
                    <a:pt x="374" y="304"/>
                    <a:pt x="178" y="10"/>
                    <a:pt x="97" y="1"/>
                  </a:cubicBezTo>
                  <a:cubicBezTo>
                    <a:pt x="96" y="1"/>
                    <a:pt x="95"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5"/>
            <p:cNvSpPr/>
            <p:nvPr/>
          </p:nvSpPr>
          <p:spPr>
            <a:xfrm>
              <a:off x="4991075" y="1549850"/>
              <a:ext cx="204925" cy="202450"/>
            </a:xfrm>
            <a:custGeom>
              <a:avLst/>
              <a:gdLst/>
              <a:ahLst/>
              <a:cxnLst/>
              <a:rect l="l" t="t" r="r" b="b"/>
              <a:pathLst>
                <a:path w="8197" h="8098" extrusionOk="0">
                  <a:moveTo>
                    <a:pt x="4527" y="0"/>
                  </a:moveTo>
                  <a:cubicBezTo>
                    <a:pt x="3861" y="0"/>
                    <a:pt x="3710" y="800"/>
                    <a:pt x="3710" y="800"/>
                  </a:cubicBezTo>
                  <a:cubicBezTo>
                    <a:pt x="3439" y="708"/>
                    <a:pt x="3215" y="669"/>
                    <a:pt x="3029" y="669"/>
                  </a:cubicBezTo>
                  <a:cubicBezTo>
                    <a:pt x="2028" y="669"/>
                    <a:pt x="2148" y="1799"/>
                    <a:pt x="2148" y="1799"/>
                  </a:cubicBezTo>
                  <a:cubicBezTo>
                    <a:pt x="2010" y="1777"/>
                    <a:pt x="1887" y="1767"/>
                    <a:pt x="1778" y="1767"/>
                  </a:cubicBezTo>
                  <a:cubicBezTo>
                    <a:pt x="411" y="1767"/>
                    <a:pt x="1176" y="3343"/>
                    <a:pt x="1176" y="3343"/>
                  </a:cubicBezTo>
                  <a:cubicBezTo>
                    <a:pt x="1151" y="3342"/>
                    <a:pt x="1127" y="3341"/>
                    <a:pt x="1104" y="3341"/>
                  </a:cubicBezTo>
                  <a:cubicBezTo>
                    <a:pt x="1" y="3341"/>
                    <a:pt x="52" y="4547"/>
                    <a:pt x="52" y="4547"/>
                  </a:cubicBezTo>
                  <a:cubicBezTo>
                    <a:pt x="4994" y="5421"/>
                    <a:pt x="7456" y="7393"/>
                    <a:pt x="8197" y="8098"/>
                  </a:cubicBezTo>
                  <a:lnTo>
                    <a:pt x="7929" y="7330"/>
                  </a:lnTo>
                  <a:cubicBezTo>
                    <a:pt x="7902" y="7241"/>
                    <a:pt x="7867" y="7161"/>
                    <a:pt x="7840" y="7072"/>
                  </a:cubicBezTo>
                  <a:cubicBezTo>
                    <a:pt x="7715" y="6733"/>
                    <a:pt x="7599" y="6403"/>
                    <a:pt x="7483" y="6072"/>
                  </a:cubicBezTo>
                  <a:lnTo>
                    <a:pt x="7447" y="5983"/>
                  </a:lnTo>
                  <a:cubicBezTo>
                    <a:pt x="7153" y="5136"/>
                    <a:pt x="6859" y="4324"/>
                    <a:pt x="6636" y="3699"/>
                  </a:cubicBezTo>
                  <a:lnTo>
                    <a:pt x="6627" y="3691"/>
                  </a:lnTo>
                  <a:cubicBezTo>
                    <a:pt x="6502" y="3352"/>
                    <a:pt x="6404" y="3066"/>
                    <a:pt x="6323" y="2861"/>
                  </a:cubicBezTo>
                  <a:cubicBezTo>
                    <a:pt x="6068" y="2182"/>
                    <a:pt x="6021" y="1826"/>
                    <a:pt x="6115" y="1826"/>
                  </a:cubicBezTo>
                  <a:cubicBezTo>
                    <a:pt x="6116" y="1826"/>
                    <a:pt x="6117" y="1826"/>
                    <a:pt x="6118" y="1826"/>
                  </a:cubicBezTo>
                  <a:cubicBezTo>
                    <a:pt x="6118" y="1826"/>
                    <a:pt x="5913" y="1273"/>
                    <a:pt x="5815" y="996"/>
                  </a:cubicBezTo>
                  <a:lnTo>
                    <a:pt x="5654" y="533"/>
                  </a:lnTo>
                  <a:cubicBezTo>
                    <a:pt x="5172" y="139"/>
                    <a:pt x="4805" y="0"/>
                    <a:pt x="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5"/>
            <p:cNvSpPr/>
            <p:nvPr/>
          </p:nvSpPr>
          <p:spPr>
            <a:xfrm>
              <a:off x="5132425" y="1518750"/>
              <a:ext cx="171975" cy="229525"/>
            </a:xfrm>
            <a:custGeom>
              <a:avLst/>
              <a:gdLst/>
              <a:ahLst/>
              <a:cxnLst/>
              <a:rect l="l" t="t" r="r" b="b"/>
              <a:pathLst>
                <a:path w="6879" h="9181" extrusionOk="0">
                  <a:moveTo>
                    <a:pt x="2661" y="0"/>
                  </a:moveTo>
                  <a:cubicBezTo>
                    <a:pt x="2369" y="0"/>
                    <a:pt x="2026" y="181"/>
                    <a:pt x="1669" y="751"/>
                  </a:cubicBezTo>
                  <a:cubicBezTo>
                    <a:pt x="1669" y="751"/>
                    <a:pt x="1354" y="487"/>
                    <a:pt x="987" y="487"/>
                  </a:cubicBezTo>
                  <a:cubicBezTo>
                    <a:pt x="623" y="487"/>
                    <a:pt x="209" y="746"/>
                    <a:pt x="0" y="1777"/>
                  </a:cubicBezTo>
                  <a:lnTo>
                    <a:pt x="161" y="2240"/>
                  </a:lnTo>
                  <a:cubicBezTo>
                    <a:pt x="259" y="2517"/>
                    <a:pt x="464" y="3070"/>
                    <a:pt x="464" y="3070"/>
                  </a:cubicBezTo>
                  <a:cubicBezTo>
                    <a:pt x="545" y="3079"/>
                    <a:pt x="741" y="3373"/>
                    <a:pt x="991" y="3980"/>
                  </a:cubicBezTo>
                  <a:cubicBezTo>
                    <a:pt x="1062" y="4141"/>
                    <a:pt x="1142" y="4346"/>
                    <a:pt x="1240" y="4604"/>
                  </a:cubicBezTo>
                  <a:cubicBezTo>
                    <a:pt x="1437" y="5131"/>
                    <a:pt x="1686" y="5836"/>
                    <a:pt x="1954" y="6594"/>
                  </a:cubicBezTo>
                  <a:cubicBezTo>
                    <a:pt x="2124" y="7076"/>
                    <a:pt x="2293" y="7575"/>
                    <a:pt x="2454" y="8066"/>
                  </a:cubicBezTo>
                  <a:cubicBezTo>
                    <a:pt x="2587" y="8449"/>
                    <a:pt x="2712" y="8824"/>
                    <a:pt x="2837" y="9181"/>
                  </a:cubicBezTo>
                  <a:cubicBezTo>
                    <a:pt x="2980" y="8119"/>
                    <a:pt x="3667" y="5068"/>
                    <a:pt x="6878" y="1330"/>
                  </a:cubicBezTo>
                  <a:cubicBezTo>
                    <a:pt x="6878" y="1330"/>
                    <a:pt x="6488" y="812"/>
                    <a:pt x="5945" y="812"/>
                  </a:cubicBezTo>
                  <a:cubicBezTo>
                    <a:pt x="5731" y="812"/>
                    <a:pt x="5493" y="892"/>
                    <a:pt x="5246" y="1116"/>
                  </a:cubicBezTo>
                  <a:cubicBezTo>
                    <a:pt x="5246" y="1116"/>
                    <a:pt x="4988" y="32"/>
                    <a:pt x="4347" y="32"/>
                  </a:cubicBezTo>
                  <a:cubicBezTo>
                    <a:pt x="4120" y="32"/>
                    <a:pt x="3844" y="168"/>
                    <a:pt x="3515" y="536"/>
                  </a:cubicBezTo>
                  <a:cubicBezTo>
                    <a:pt x="3515" y="536"/>
                    <a:pt x="3165" y="0"/>
                    <a:pt x="2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5"/>
            <p:cNvSpPr/>
            <p:nvPr/>
          </p:nvSpPr>
          <p:spPr>
            <a:xfrm>
              <a:off x="4989675" y="1516750"/>
              <a:ext cx="316950" cy="237550"/>
            </a:xfrm>
            <a:custGeom>
              <a:avLst/>
              <a:gdLst/>
              <a:ahLst/>
              <a:cxnLst/>
              <a:rect l="l" t="t" r="r" b="b"/>
              <a:pathLst>
                <a:path w="12678" h="9502" extrusionOk="0">
                  <a:moveTo>
                    <a:pt x="8376" y="1"/>
                  </a:moveTo>
                  <a:cubicBezTo>
                    <a:pt x="8371" y="1"/>
                    <a:pt x="8365" y="1"/>
                    <a:pt x="8360" y="1"/>
                  </a:cubicBezTo>
                  <a:cubicBezTo>
                    <a:pt x="8003" y="1"/>
                    <a:pt x="7673" y="242"/>
                    <a:pt x="7361" y="715"/>
                  </a:cubicBezTo>
                  <a:cubicBezTo>
                    <a:pt x="7243" y="632"/>
                    <a:pt x="6987" y="485"/>
                    <a:pt x="6695" y="485"/>
                  </a:cubicBezTo>
                  <a:cubicBezTo>
                    <a:pt x="6610" y="485"/>
                    <a:pt x="6521" y="497"/>
                    <a:pt x="6433" y="527"/>
                  </a:cubicBezTo>
                  <a:cubicBezTo>
                    <a:pt x="6076" y="661"/>
                    <a:pt x="5808" y="1054"/>
                    <a:pt x="5657" y="1714"/>
                  </a:cubicBezTo>
                  <a:cubicBezTo>
                    <a:pt x="5252" y="1403"/>
                    <a:pt x="4892" y="1246"/>
                    <a:pt x="4583" y="1246"/>
                  </a:cubicBezTo>
                  <a:cubicBezTo>
                    <a:pt x="4484" y="1246"/>
                    <a:pt x="4390" y="1262"/>
                    <a:pt x="4301" y="1294"/>
                  </a:cubicBezTo>
                  <a:cubicBezTo>
                    <a:pt x="3917" y="1428"/>
                    <a:pt x="3757" y="1839"/>
                    <a:pt x="3703" y="2017"/>
                  </a:cubicBezTo>
                  <a:cubicBezTo>
                    <a:pt x="3476" y="1949"/>
                    <a:pt x="3271" y="1915"/>
                    <a:pt x="3090" y="1915"/>
                  </a:cubicBezTo>
                  <a:cubicBezTo>
                    <a:pt x="2844" y="1915"/>
                    <a:pt x="2640" y="1978"/>
                    <a:pt x="2481" y="2106"/>
                  </a:cubicBezTo>
                  <a:cubicBezTo>
                    <a:pt x="2151" y="2365"/>
                    <a:pt x="2115" y="2829"/>
                    <a:pt x="2115" y="3034"/>
                  </a:cubicBezTo>
                  <a:cubicBezTo>
                    <a:pt x="2013" y="3021"/>
                    <a:pt x="1917" y="3015"/>
                    <a:pt x="1828" y="3015"/>
                  </a:cubicBezTo>
                  <a:cubicBezTo>
                    <a:pt x="1480" y="3015"/>
                    <a:pt x="1229" y="3112"/>
                    <a:pt x="1080" y="3311"/>
                  </a:cubicBezTo>
                  <a:cubicBezTo>
                    <a:pt x="795" y="3694"/>
                    <a:pt x="1009" y="4328"/>
                    <a:pt x="1116" y="4586"/>
                  </a:cubicBezTo>
                  <a:cubicBezTo>
                    <a:pt x="813" y="4595"/>
                    <a:pt x="572" y="4693"/>
                    <a:pt x="384" y="4881"/>
                  </a:cubicBezTo>
                  <a:cubicBezTo>
                    <a:pt x="1" y="5255"/>
                    <a:pt x="28" y="5853"/>
                    <a:pt x="28" y="5880"/>
                  </a:cubicBezTo>
                  <a:cubicBezTo>
                    <a:pt x="28" y="5916"/>
                    <a:pt x="54" y="5942"/>
                    <a:pt x="90" y="5951"/>
                  </a:cubicBezTo>
                  <a:cubicBezTo>
                    <a:pt x="4943" y="6808"/>
                    <a:pt x="7379" y="8708"/>
                    <a:pt x="8199" y="9475"/>
                  </a:cubicBezTo>
                  <a:cubicBezTo>
                    <a:pt x="8217" y="9493"/>
                    <a:pt x="8235" y="9502"/>
                    <a:pt x="8262" y="9502"/>
                  </a:cubicBezTo>
                  <a:cubicBezTo>
                    <a:pt x="8280" y="9502"/>
                    <a:pt x="8297" y="9493"/>
                    <a:pt x="8315" y="9475"/>
                  </a:cubicBezTo>
                  <a:cubicBezTo>
                    <a:pt x="8342" y="9439"/>
                    <a:pt x="8342" y="9395"/>
                    <a:pt x="8315" y="9359"/>
                  </a:cubicBezTo>
                  <a:cubicBezTo>
                    <a:pt x="7486" y="8583"/>
                    <a:pt x="5032" y="6683"/>
                    <a:pt x="188" y="5809"/>
                  </a:cubicBezTo>
                  <a:cubicBezTo>
                    <a:pt x="188" y="5657"/>
                    <a:pt x="233" y="5255"/>
                    <a:pt x="492" y="4988"/>
                  </a:cubicBezTo>
                  <a:cubicBezTo>
                    <a:pt x="661" y="4827"/>
                    <a:pt x="895" y="4746"/>
                    <a:pt x="1186" y="4746"/>
                  </a:cubicBezTo>
                  <a:cubicBezTo>
                    <a:pt x="1201" y="4746"/>
                    <a:pt x="1216" y="4746"/>
                    <a:pt x="1232" y="4747"/>
                  </a:cubicBezTo>
                  <a:cubicBezTo>
                    <a:pt x="1259" y="4747"/>
                    <a:pt x="1286" y="4738"/>
                    <a:pt x="1303" y="4711"/>
                  </a:cubicBezTo>
                  <a:cubicBezTo>
                    <a:pt x="1312" y="4693"/>
                    <a:pt x="1321" y="4658"/>
                    <a:pt x="1303" y="4640"/>
                  </a:cubicBezTo>
                  <a:cubicBezTo>
                    <a:pt x="1303" y="4631"/>
                    <a:pt x="911" y="3810"/>
                    <a:pt x="1214" y="3409"/>
                  </a:cubicBezTo>
                  <a:cubicBezTo>
                    <a:pt x="1325" y="3252"/>
                    <a:pt x="1532" y="3172"/>
                    <a:pt x="1828" y="3172"/>
                  </a:cubicBezTo>
                  <a:cubicBezTo>
                    <a:pt x="1936" y="3172"/>
                    <a:pt x="2056" y="3182"/>
                    <a:pt x="2187" y="3204"/>
                  </a:cubicBezTo>
                  <a:cubicBezTo>
                    <a:pt x="2194" y="3206"/>
                    <a:pt x="2201" y="3207"/>
                    <a:pt x="2208" y="3207"/>
                  </a:cubicBezTo>
                  <a:cubicBezTo>
                    <a:pt x="2227" y="3207"/>
                    <a:pt x="2245" y="3199"/>
                    <a:pt x="2258" y="3186"/>
                  </a:cubicBezTo>
                  <a:cubicBezTo>
                    <a:pt x="2276" y="3168"/>
                    <a:pt x="2285" y="3141"/>
                    <a:pt x="2285" y="3114"/>
                  </a:cubicBezTo>
                  <a:cubicBezTo>
                    <a:pt x="2285" y="3114"/>
                    <a:pt x="2222" y="2517"/>
                    <a:pt x="2579" y="2231"/>
                  </a:cubicBezTo>
                  <a:cubicBezTo>
                    <a:pt x="2711" y="2123"/>
                    <a:pt x="2881" y="2069"/>
                    <a:pt x="3089" y="2069"/>
                  </a:cubicBezTo>
                  <a:cubicBezTo>
                    <a:pt x="3275" y="2069"/>
                    <a:pt x="3491" y="2111"/>
                    <a:pt x="3739" y="2196"/>
                  </a:cubicBezTo>
                  <a:cubicBezTo>
                    <a:pt x="3746" y="2199"/>
                    <a:pt x="3755" y="2201"/>
                    <a:pt x="3764" y="2201"/>
                  </a:cubicBezTo>
                  <a:cubicBezTo>
                    <a:pt x="3777" y="2201"/>
                    <a:pt x="3791" y="2197"/>
                    <a:pt x="3801" y="2187"/>
                  </a:cubicBezTo>
                  <a:cubicBezTo>
                    <a:pt x="3819" y="2178"/>
                    <a:pt x="3837" y="2160"/>
                    <a:pt x="3846" y="2133"/>
                  </a:cubicBezTo>
                  <a:cubicBezTo>
                    <a:pt x="3846" y="2133"/>
                    <a:pt x="3953" y="1589"/>
                    <a:pt x="4363" y="1437"/>
                  </a:cubicBezTo>
                  <a:cubicBezTo>
                    <a:pt x="4431" y="1413"/>
                    <a:pt x="4503" y="1401"/>
                    <a:pt x="4580" y="1401"/>
                  </a:cubicBezTo>
                  <a:cubicBezTo>
                    <a:pt x="4872" y="1401"/>
                    <a:pt x="5234" y="1573"/>
                    <a:pt x="5657" y="1919"/>
                  </a:cubicBezTo>
                  <a:cubicBezTo>
                    <a:pt x="5672" y="1929"/>
                    <a:pt x="5688" y="1934"/>
                    <a:pt x="5704" y="1934"/>
                  </a:cubicBezTo>
                  <a:cubicBezTo>
                    <a:pt x="5715" y="1934"/>
                    <a:pt x="5726" y="1932"/>
                    <a:pt x="5737" y="1928"/>
                  </a:cubicBezTo>
                  <a:cubicBezTo>
                    <a:pt x="5764" y="1919"/>
                    <a:pt x="5782" y="1901"/>
                    <a:pt x="5782" y="1874"/>
                  </a:cubicBezTo>
                  <a:cubicBezTo>
                    <a:pt x="5924" y="1196"/>
                    <a:pt x="6156" y="795"/>
                    <a:pt x="6486" y="679"/>
                  </a:cubicBezTo>
                  <a:cubicBezTo>
                    <a:pt x="6556" y="655"/>
                    <a:pt x="6627" y="645"/>
                    <a:pt x="6695" y="645"/>
                  </a:cubicBezTo>
                  <a:cubicBezTo>
                    <a:pt x="7030" y="645"/>
                    <a:pt x="7327" y="884"/>
                    <a:pt x="7334" y="884"/>
                  </a:cubicBezTo>
                  <a:cubicBezTo>
                    <a:pt x="7341" y="897"/>
                    <a:pt x="7357" y="905"/>
                    <a:pt x="7375" y="905"/>
                  </a:cubicBezTo>
                  <a:cubicBezTo>
                    <a:pt x="7382" y="905"/>
                    <a:pt x="7389" y="904"/>
                    <a:pt x="7396" y="902"/>
                  </a:cubicBezTo>
                  <a:cubicBezTo>
                    <a:pt x="7414" y="902"/>
                    <a:pt x="7432" y="884"/>
                    <a:pt x="7450" y="866"/>
                  </a:cubicBezTo>
                  <a:cubicBezTo>
                    <a:pt x="7744" y="402"/>
                    <a:pt x="8048" y="162"/>
                    <a:pt x="8360" y="162"/>
                  </a:cubicBezTo>
                  <a:cubicBezTo>
                    <a:pt x="8364" y="161"/>
                    <a:pt x="8368" y="161"/>
                    <a:pt x="8372" y="161"/>
                  </a:cubicBezTo>
                  <a:cubicBezTo>
                    <a:pt x="8821" y="161"/>
                    <a:pt x="9154" y="652"/>
                    <a:pt x="9163" y="661"/>
                  </a:cubicBezTo>
                  <a:cubicBezTo>
                    <a:pt x="9172" y="679"/>
                    <a:pt x="9198" y="688"/>
                    <a:pt x="9216" y="697"/>
                  </a:cubicBezTo>
                  <a:cubicBezTo>
                    <a:pt x="9243" y="697"/>
                    <a:pt x="9270" y="688"/>
                    <a:pt x="9288" y="670"/>
                  </a:cubicBezTo>
                  <a:cubicBezTo>
                    <a:pt x="9567" y="353"/>
                    <a:pt x="9820" y="190"/>
                    <a:pt x="10048" y="190"/>
                  </a:cubicBezTo>
                  <a:cubicBezTo>
                    <a:pt x="10090" y="190"/>
                    <a:pt x="10131" y="195"/>
                    <a:pt x="10171" y="206"/>
                  </a:cubicBezTo>
                  <a:cubicBezTo>
                    <a:pt x="10662" y="322"/>
                    <a:pt x="10876" y="1205"/>
                    <a:pt x="10876" y="1214"/>
                  </a:cubicBezTo>
                  <a:cubicBezTo>
                    <a:pt x="10885" y="1241"/>
                    <a:pt x="10902" y="1259"/>
                    <a:pt x="10929" y="1268"/>
                  </a:cubicBezTo>
                  <a:cubicBezTo>
                    <a:pt x="10940" y="1271"/>
                    <a:pt x="10951" y="1274"/>
                    <a:pt x="10962" y="1274"/>
                  </a:cubicBezTo>
                  <a:cubicBezTo>
                    <a:pt x="10978" y="1274"/>
                    <a:pt x="10994" y="1269"/>
                    <a:pt x="11009" y="1259"/>
                  </a:cubicBezTo>
                  <a:cubicBezTo>
                    <a:pt x="11222" y="1062"/>
                    <a:pt x="11442" y="971"/>
                    <a:pt x="11663" y="971"/>
                  </a:cubicBezTo>
                  <a:cubicBezTo>
                    <a:pt x="11683" y="971"/>
                    <a:pt x="11703" y="972"/>
                    <a:pt x="11723" y="973"/>
                  </a:cubicBezTo>
                  <a:cubicBezTo>
                    <a:pt x="12098" y="1009"/>
                    <a:pt x="12383" y="1294"/>
                    <a:pt x="12490" y="1410"/>
                  </a:cubicBezTo>
                  <a:cubicBezTo>
                    <a:pt x="9323" y="5122"/>
                    <a:pt x="8619" y="8128"/>
                    <a:pt x="8467" y="9252"/>
                  </a:cubicBezTo>
                  <a:cubicBezTo>
                    <a:pt x="8458" y="9297"/>
                    <a:pt x="8494" y="9332"/>
                    <a:pt x="8538" y="9341"/>
                  </a:cubicBezTo>
                  <a:cubicBezTo>
                    <a:pt x="8574" y="9341"/>
                    <a:pt x="8619" y="9314"/>
                    <a:pt x="8628" y="9270"/>
                  </a:cubicBezTo>
                  <a:cubicBezTo>
                    <a:pt x="8779" y="8155"/>
                    <a:pt x="9475" y="5157"/>
                    <a:pt x="12651" y="1464"/>
                  </a:cubicBezTo>
                  <a:cubicBezTo>
                    <a:pt x="12678" y="1437"/>
                    <a:pt x="12678" y="1393"/>
                    <a:pt x="12651" y="1366"/>
                  </a:cubicBezTo>
                  <a:cubicBezTo>
                    <a:pt x="12642" y="1339"/>
                    <a:pt x="12276" y="866"/>
                    <a:pt x="11741" y="813"/>
                  </a:cubicBezTo>
                  <a:cubicBezTo>
                    <a:pt x="11717" y="811"/>
                    <a:pt x="11694" y="810"/>
                    <a:pt x="11671" y="810"/>
                  </a:cubicBezTo>
                  <a:cubicBezTo>
                    <a:pt x="11437" y="810"/>
                    <a:pt x="11211" y="891"/>
                    <a:pt x="10992" y="1054"/>
                  </a:cubicBezTo>
                  <a:cubicBezTo>
                    <a:pt x="10911" y="786"/>
                    <a:pt x="10670" y="170"/>
                    <a:pt x="10207" y="46"/>
                  </a:cubicBezTo>
                  <a:cubicBezTo>
                    <a:pt x="10159" y="34"/>
                    <a:pt x="10111" y="28"/>
                    <a:pt x="10062" y="28"/>
                  </a:cubicBezTo>
                  <a:cubicBezTo>
                    <a:pt x="9806" y="28"/>
                    <a:pt x="9526" y="185"/>
                    <a:pt x="9234" y="492"/>
                  </a:cubicBezTo>
                  <a:cubicBezTo>
                    <a:pt x="9102" y="333"/>
                    <a:pt x="8796" y="1"/>
                    <a:pt x="8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5"/>
            <p:cNvSpPr/>
            <p:nvPr/>
          </p:nvSpPr>
          <p:spPr>
            <a:xfrm>
              <a:off x="5137550" y="1593425"/>
              <a:ext cx="148125" cy="403750"/>
            </a:xfrm>
            <a:custGeom>
              <a:avLst/>
              <a:gdLst/>
              <a:ahLst/>
              <a:cxnLst/>
              <a:rect l="l" t="t" r="r" b="b"/>
              <a:pathLst>
                <a:path w="5925" h="16150" extrusionOk="0">
                  <a:moveTo>
                    <a:pt x="286" y="208"/>
                  </a:moveTo>
                  <a:lnTo>
                    <a:pt x="286" y="208"/>
                  </a:lnTo>
                  <a:cubicBezTo>
                    <a:pt x="366" y="297"/>
                    <a:pt x="509" y="529"/>
                    <a:pt x="714" y="1020"/>
                  </a:cubicBezTo>
                  <a:cubicBezTo>
                    <a:pt x="1107" y="1956"/>
                    <a:pt x="2035" y="4677"/>
                    <a:pt x="2552" y="6221"/>
                  </a:cubicBezTo>
                  <a:cubicBezTo>
                    <a:pt x="2891" y="7211"/>
                    <a:pt x="3141" y="7978"/>
                    <a:pt x="3266" y="8362"/>
                  </a:cubicBezTo>
                  <a:lnTo>
                    <a:pt x="5121" y="14107"/>
                  </a:lnTo>
                  <a:cubicBezTo>
                    <a:pt x="5175" y="14259"/>
                    <a:pt x="5219" y="14410"/>
                    <a:pt x="5264" y="14553"/>
                  </a:cubicBezTo>
                  <a:cubicBezTo>
                    <a:pt x="5210" y="14401"/>
                    <a:pt x="5157" y="14259"/>
                    <a:pt x="5112" y="14116"/>
                  </a:cubicBezTo>
                  <a:lnTo>
                    <a:pt x="3150" y="8406"/>
                  </a:lnTo>
                  <a:lnTo>
                    <a:pt x="2989" y="7951"/>
                  </a:lnTo>
                  <a:cubicBezTo>
                    <a:pt x="2837" y="7523"/>
                    <a:pt x="2641" y="6961"/>
                    <a:pt x="2418" y="6328"/>
                  </a:cubicBezTo>
                  <a:cubicBezTo>
                    <a:pt x="1437" y="3544"/>
                    <a:pt x="803" y="1787"/>
                    <a:pt x="536" y="1091"/>
                  </a:cubicBezTo>
                  <a:cubicBezTo>
                    <a:pt x="348" y="592"/>
                    <a:pt x="295" y="324"/>
                    <a:pt x="286" y="208"/>
                  </a:cubicBezTo>
                  <a:close/>
                  <a:moveTo>
                    <a:pt x="257" y="0"/>
                  </a:moveTo>
                  <a:cubicBezTo>
                    <a:pt x="238" y="0"/>
                    <a:pt x="225" y="7"/>
                    <a:pt x="215" y="12"/>
                  </a:cubicBezTo>
                  <a:cubicBezTo>
                    <a:pt x="152" y="30"/>
                    <a:pt x="1" y="92"/>
                    <a:pt x="393" y="1145"/>
                  </a:cubicBezTo>
                  <a:cubicBezTo>
                    <a:pt x="652" y="1840"/>
                    <a:pt x="1285" y="3598"/>
                    <a:pt x="2266" y="6381"/>
                  </a:cubicBezTo>
                  <a:cubicBezTo>
                    <a:pt x="2490" y="7006"/>
                    <a:pt x="2695" y="7577"/>
                    <a:pt x="2846" y="8005"/>
                  </a:cubicBezTo>
                  <a:lnTo>
                    <a:pt x="2998" y="8460"/>
                  </a:lnTo>
                  <a:lnTo>
                    <a:pt x="4961" y="14160"/>
                  </a:lnTo>
                  <a:cubicBezTo>
                    <a:pt x="5112" y="14598"/>
                    <a:pt x="5264" y="15035"/>
                    <a:pt x="5416" y="15454"/>
                  </a:cubicBezTo>
                  <a:cubicBezTo>
                    <a:pt x="5630" y="16061"/>
                    <a:pt x="5701" y="16150"/>
                    <a:pt x="5764" y="16150"/>
                  </a:cubicBezTo>
                  <a:cubicBezTo>
                    <a:pt x="5772" y="16150"/>
                    <a:pt x="5790" y="16150"/>
                    <a:pt x="5799" y="16141"/>
                  </a:cubicBezTo>
                  <a:cubicBezTo>
                    <a:pt x="5871" y="16123"/>
                    <a:pt x="5924" y="16105"/>
                    <a:pt x="5683" y="15347"/>
                  </a:cubicBezTo>
                  <a:cubicBezTo>
                    <a:pt x="5558" y="14963"/>
                    <a:pt x="5425" y="14544"/>
                    <a:pt x="5273" y="14062"/>
                  </a:cubicBezTo>
                  <a:lnTo>
                    <a:pt x="3417" y="8317"/>
                  </a:lnTo>
                  <a:cubicBezTo>
                    <a:pt x="3292" y="7925"/>
                    <a:pt x="3034" y="7157"/>
                    <a:pt x="2704" y="6167"/>
                  </a:cubicBezTo>
                  <a:cubicBezTo>
                    <a:pt x="2186" y="4624"/>
                    <a:pt x="1258" y="1903"/>
                    <a:pt x="866" y="957"/>
                  </a:cubicBezTo>
                  <a:cubicBezTo>
                    <a:pt x="504" y="117"/>
                    <a:pt x="336"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5"/>
            <p:cNvSpPr/>
            <p:nvPr/>
          </p:nvSpPr>
          <p:spPr>
            <a:xfrm>
              <a:off x="5033625" y="1636900"/>
              <a:ext cx="154575" cy="90650"/>
            </a:xfrm>
            <a:custGeom>
              <a:avLst/>
              <a:gdLst/>
              <a:ahLst/>
              <a:cxnLst/>
              <a:rect l="l" t="t" r="r" b="b"/>
              <a:pathLst>
                <a:path w="6183" h="3626" extrusionOk="0">
                  <a:moveTo>
                    <a:pt x="49" y="1"/>
                  </a:moveTo>
                  <a:cubicBezTo>
                    <a:pt x="30" y="1"/>
                    <a:pt x="17" y="16"/>
                    <a:pt x="9" y="30"/>
                  </a:cubicBezTo>
                  <a:cubicBezTo>
                    <a:pt x="0" y="48"/>
                    <a:pt x="18" y="75"/>
                    <a:pt x="36" y="84"/>
                  </a:cubicBezTo>
                  <a:cubicBezTo>
                    <a:pt x="1463" y="548"/>
                    <a:pt x="4925" y="1823"/>
                    <a:pt x="6102" y="3607"/>
                  </a:cubicBezTo>
                  <a:cubicBezTo>
                    <a:pt x="6111" y="3616"/>
                    <a:pt x="6120" y="3625"/>
                    <a:pt x="6138" y="3625"/>
                  </a:cubicBezTo>
                  <a:cubicBezTo>
                    <a:pt x="6147" y="3625"/>
                    <a:pt x="6147" y="3625"/>
                    <a:pt x="6156" y="3616"/>
                  </a:cubicBezTo>
                  <a:cubicBezTo>
                    <a:pt x="6174" y="3607"/>
                    <a:pt x="6183" y="3581"/>
                    <a:pt x="6174" y="3563"/>
                  </a:cubicBezTo>
                  <a:cubicBezTo>
                    <a:pt x="4978" y="1761"/>
                    <a:pt x="1499" y="476"/>
                    <a:pt x="63" y="3"/>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5"/>
            <p:cNvSpPr/>
            <p:nvPr/>
          </p:nvSpPr>
          <p:spPr>
            <a:xfrm>
              <a:off x="5055475" y="1599850"/>
              <a:ext cx="120025" cy="92225"/>
            </a:xfrm>
            <a:custGeom>
              <a:avLst/>
              <a:gdLst/>
              <a:ahLst/>
              <a:cxnLst/>
              <a:rect l="l" t="t" r="r" b="b"/>
              <a:pathLst>
                <a:path w="4801" h="3689" extrusionOk="0">
                  <a:moveTo>
                    <a:pt x="47" y="1"/>
                  </a:moveTo>
                  <a:cubicBezTo>
                    <a:pt x="32" y="1"/>
                    <a:pt x="16" y="9"/>
                    <a:pt x="10" y="22"/>
                  </a:cubicBezTo>
                  <a:cubicBezTo>
                    <a:pt x="1" y="40"/>
                    <a:pt x="1" y="67"/>
                    <a:pt x="27" y="76"/>
                  </a:cubicBezTo>
                  <a:cubicBezTo>
                    <a:pt x="1000" y="584"/>
                    <a:pt x="3408" y="1958"/>
                    <a:pt x="4720" y="3680"/>
                  </a:cubicBezTo>
                  <a:cubicBezTo>
                    <a:pt x="4729" y="3689"/>
                    <a:pt x="4747" y="3689"/>
                    <a:pt x="4756" y="3689"/>
                  </a:cubicBezTo>
                  <a:cubicBezTo>
                    <a:pt x="4764" y="3689"/>
                    <a:pt x="4773" y="3689"/>
                    <a:pt x="4782" y="3680"/>
                  </a:cubicBezTo>
                  <a:cubicBezTo>
                    <a:pt x="4800" y="3671"/>
                    <a:pt x="4800" y="3644"/>
                    <a:pt x="4791" y="3626"/>
                  </a:cubicBezTo>
                  <a:cubicBezTo>
                    <a:pt x="3462" y="1896"/>
                    <a:pt x="1035" y="513"/>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5"/>
            <p:cNvSpPr/>
            <p:nvPr/>
          </p:nvSpPr>
          <p:spPr>
            <a:xfrm>
              <a:off x="5094275" y="1575775"/>
              <a:ext cx="63825" cy="67475"/>
            </a:xfrm>
            <a:custGeom>
              <a:avLst/>
              <a:gdLst/>
              <a:ahLst/>
              <a:cxnLst/>
              <a:rect l="l" t="t" r="r" b="b"/>
              <a:pathLst>
                <a:path w="2553" h="2699" extrusionOk="0">
                  <a:moveTo>
                    <a:pt x="48" y="1"/>
                  </a:moveTo>
                  <a:cubicBezTo>
                    <a:pt x="32" y="1"/>
                    <a:pt x="16" y="9"/>
                    <a:pt x="10" y="22"/>
                  </a:cubicBezTo>
                  <a:cubicBezTo>
                    <a:pt x="1" y="40"/>
                    <a:pt x="1" y="58"/>
                    <a:pt x="19" y="75"/>
                  </a:cubicBezTo>
                  <a:cubicBezTo>
                    <a:pt x="563" y="441"/>
                    <a:pt x="1607" y="1271"/>
                    <a:pt x="2472" y="2680"/>
                  </a:cubicBezTo>
                  <a:cubicBezTo>
                    <a:pt x="2481" y="2689"/>
                    <a:pt x="2490" y="2698"/>
                    <a:pt x="2508" y="2698"/>
                  </a:cubicBezTo>
                  <a:cubicBezTo>
                    <a:pt x="2508" y="2698"/>
                    <a:pt x="2517" y="2698"/>
                    <a:pt x="2526" y="2689"/>
                  </a:cubicBezTo>
                  <a:cubicBezTo>
                    <a:pt x="2543" y="2680"/>
                    <a:pt x="2552" y="2654"/>
                    <a:pt x="2534" y="2636"/>
                  </a:cubicBezTo>
                  <a:cubicBezTo>
                    <a:pt x="1669" y="1217"/>
                    <a:pt x="616" y="379"/>
                    <a:pt x="63" y="4"/>
                  </a:cubicBezTo>
                  <a:cubicBezTo>
                    <a:pt x="59" y="2"/>
                    <a:pt x="53"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5"/>
            <p:cNvSpPr/>
            <p:nvPr/>
          </p:nvSpPr>
          <p:spPr>
            <a:xfrm>
              <a:off x="5154275" y="1550875"/>
              <a:ext cx="14975" cy="83900"/>
            </a:xfrm>
            <a:custGeom>
              <a:avLst/>
              <a:gdLst/>
              <a:ahLst/>
              <a:cxnLst/>
              <a:rect l="l" t="t" r="r" b="b"/>
              <a:pathLst>
                <a:path w="599" h="3356" extrusionOk="0">
                  <a:moveTo>
                    <a:pt x="572" y="1"/>
                  </a:moveTo>
                  <a:cubicBezTo>
                    <a:pt x="545" y="1"/>
                    <a:pt x="527" y="10"/>
                    <a:pt x="518" y="28"/>
                  </a:cubicBezTo>
                  <a:cubicBezTo>
                    <a:pt x="1" y="1580"/>
                    <a:pt x="322" y="3311"/>
                    <a:pt x="331" y="3328"/>
                  </a:cubicBezTo>
                  <a:cubicBezTo>
                    <a:pt x="331" y="3346"/>
                    <a:pt x="349" y="3355"/>
                    <a:pt x="366" y="3355"/>
                  </a:cubicBezTo>
                  <a:lnTo>
                    <a:pt x="375" y="3355"/>
                  </a:lnTo>
                  <a:cubicBezTo>
                    <a:pt x="393" y="3355"/>
                    <a:pt x="411" y="3328"/>
                    <a:pt x="402" y="3311"/>
                  </a:cubicBezTo>
                  <a:cubicBezTo>
                    <a:pt x="402" y="3293"/>
                    <a:pt x="81" y="1589"/>
                    <a:pt x="589" y="54"/>
                  </a:cubicBezTo>
                  <a:cubicBezTo>
                    <a:pt x="598" y="37"/>
                    <a:pt x="589" y="10"/>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5"/>
            <p:cNvSpPr/>
            <p:nvPr/>
          </p:nvSpPr>
          <p:spPr>
            <a:xfrm>
              <a:off x="5169225" y="1543875"/>
              <a:ext cx="44625" cy="140850"/>
            </a:xfrm>
            <a:custGeom>
              <a:avLst/>
              <a:gdLst/>
              <a:ahLst/>
              <a:cxnLst/>
              <a:rect l="l" t="t" r="r" b="b"/>
              <a:pathLst>
                <a:path w="1785" h="5634" extrusionOk="0">
                  <a:moveTo>
                    <a:pt x="1747" y="1"/>
                  </a:moveTo>
                  <a:cubicBezTo>
                    <a:pt x="1730" y="1"/>
                    <a:pt x="1717" y="9"/>
                    <a:pt x="1704" y="22"/>
                  </a:cubicBezTo>
                  <a:cubicBezTo>
                    <a:pt x="0" y="3118"/>
                    <a:pt x="437" y="5571"/>
                    <a:pt x="437" y="5598"/>
                  </a:cubicBezTo>
                  <a:cubicBezTo>
                    <a:pt x="446" y="5616"/>
                    <a:pt x="464" y="5633"/>
                    <a:pt x="482" y="5633"/>
                  </a:cubicBezTo>
                  <a:lnTo>
                    <a:pt x="491" y="5633"/>
                  </a:lnTo>
                  <a:cubicBezTo>
                    <a:pt x="509" y="5625"/>
                    <a:pt x="527" y="5607"/>
                    <a:pt x="518" y="5580"/>
                  </a:cubicBezTo>
                  <a:cubicBezTo>
                    <a:pt x="518" y="5562"/>
                    <a:pt x="81" y="3136"/>
                    <a:pt x="1776" y="58"/>
                  </a:cubicBezTo>
                  <a:cubicBezTo>
                    <a:pt x="1785" y="40"/>
                    <a:pt x="1785" y="22"/>
                    <a:pt x="1767" y="4"/>
                  </a:cubicBezTo>
                  <a:cubicBezTo>
                    <a:pt x="1760" y="2"/>
                    <a:pt x="175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5"/>
            <p:cNvSpPr/>
            <p:nvPr/>
          </p:nvSpPr>
          <p:spPr>
            <a:xfrm>
              <a:off x="5192850" y="1558225"/>
              <a:ext cx="61600" cy="163075"/>
            </a:xfrm>
            <a:custGeom>
              <a:avLst/>
              <a:gdLst/>
              <a:ahLst/>
              <a:cxnLst/>
              <a:rect l="l" t="t" r="r" b="b"/>
              <a:pathLst>
                <a:path w="2464" h="6523" extrusionOk="0">
                  <a:moveTo>
                    <a:pt x="2422" y="0"/>
                  </a:moveTo>
                  <a:cubicBezTo>
                    <a:pt x="2408" y="0"/>
                    <a:pt x="2394" y="8"/>
                    <a:pt x="2383" y="19"/>
                  </a:cubicBezTo>
                  <a:cubicBezTo>
                    <a:pt x="1687" y="938"/>
                    <a:pt x="54" y="3418"/>
                    <a:pt x="1" y="6487"/>
                  </a:cubicBezTo>
                  <a:cubicBezTo>
                    <a:pt x="1" y="6505"/>
                    <a:pt x="19" y="6522"/>
                    <a:pt x="37" y="6522"/>
                  </a:cubicBezTo>
                  <a:cubicBezTo>
                    <a:pt x="63" y="6522"/>
                    <a:pt x="81" y="6505"/>
                    <a:pt x="81" y="6487"/>
                  </a:cubicBezTo>
                  <a:cubicBezTo>
                    <a:pt x="135" y="3445"/>
                    <a:pt x="1758" y="983"/>
                    <a:pt x="2454" y="64"/>
                  </a:cubicBezTo>
                  <a:cubicBezTo>
                    <a:pt x="2463" y="46"/>
                    <a:pt x="2463" y="19"/>
                    <a:pt x="2445" y="10"/>
                  </a:cubicBezTo>
                  <a:cubicBezTo>
                    <a:pt x="2439" y="3"/>
                    <a:pt x="2430" y="0"/>
                    <a:pt x="2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5"/>
            <p:cNvSpPr/>
            <p:nvPr/>
          </p:nvSpPr>
          <p:spPr>
            <a:xfrm>
              <a:off x="5135325" y="1573775"/>
              <a:ext cx="9600" cy="21950"/>
            </a:xfrm>
            <a:custGeom>
              <a:avLst/>
              <a:gdLst/>
              <a:ahLst/>
              <a:cxnLst/>
              <a:rect l="l" t="t" r="r" b="b"/>
              <a:pathLst>
                <a:path w="384" h="878" extrusionOk="0">
                  <a:moveTo>
                    <a:pt x="52" y="0"/>
                  </a:moveTo>
                  <a:cubicBezTo>
                    <a:pt x="46" y="0"/>
                    <a:pt x="41" y="1"/>
                    <a:pt x="36" y="4"/>
                  </a:cubicBezTo>
                  <a:cubicBezTo>
                    <a:pt x="9" y="4"/>
                    <a:pt x="0" y="30"/>
                    <a:pt x="9" y="48"/>
                  </a:cubicBezTo>
                  <a:lnTo>
                    <a:pt x="304" y="878"/>
                  </a:lnTo>
                  <a:lnTo>
                    <a:pt x="384" y="851"/>
                  </a:lnTo>
                  <a:lnTo>
                    <a:pt x="81" y="22"/>
                  </a:lnTo>
                  <a:cubicBezTo>
                    <a:pt x="81" y="8"/>
                    <a:pt x="6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7" name="Google Shape;9037;p25"/>
          <p:cNvGrpSpPr/>
          <p:nvPr/>
        </p:nvGrpSpPr>
        <p:grpSpPr>
          <a:xfrm>
            <a:off x="2398718" y="4619525"/>
            <a:ext cx="717512" cy="763539"/>
            <a:chOff x="7825794" y="3536048"/>
            <a:chExt cx="1670575" cy="1777739"/>
          </a:xfrm>
        </p:grpSpPr>
        <p:sp>
          <p:nvSpPr>
            <p:cNvPr id="9038" name="Google Shape;9038;p25"/>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5"/>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5"/>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5"/>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5"/>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5"/>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5"/>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5"/>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5"/>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5"/>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5"/>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5"/>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5"/>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5"/>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5"/>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5"/>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5"/>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5"/>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5"/>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5"/>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5"/>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5"/>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5"/>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5"/>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Titan One"/>
              <a:buNone/>
              <a:defRPr sz="3500">
                <a:solidFill>
                  <a:schemeClr val="lt1"/>
                </a:solidFill>
                <a:latin typeface="Titan One"/>
                <a:ea typeface="Titan One"/>
                <a:cs typeface="Titan One"/>
                <a:sym typeface="Titan One"/>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62" r:id="rId6"/>
    <p:sldLayoutId id="2147483663"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71"/>
        <p:cNvGrpSpPr/>
        <p:nvPr/>
      </p:nvGrpSpPr>
      <p:grpSpPr>
        <a:xfrm>
          <a:off x="0" y="0"/>
          <a:ext cx="0" cy="0"/>
          <a:chOff x="0" y="0"/>
          <a:chExt cx="0" cy="0"/>
        </a:xfrm>
      </p:grpSpPr>
      <p:sp>
        <p:nvSpPr>
          <p:cNvPr id="9073" name="Google Shape;9073;p29"/>
          <p:cNvSpPr/>
          <p:nvPr/>
        </p:nvSpPr>
        <p:spPr>
          <a:xfrm>
            <a:off x="1353000" y="1559020"/>
            <a:ext cx="6438000" cy="1926300"/>
          </a:xfrm>
          <a:prstGeom prst="rect">
            <a:avLst/>
          </a:prstGeom>
          <a:solidFill>
            <a:schemeClr val="accent2">
              <a:lumMod val="60000"/>
              <a:lumOff val="4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grpSp>
        <p:nvGrpSpPr>
          <p:cNvPr id="9075" name="Google Shape;9075;p29"/>
          <p:cNvGrpSpPr/>
          <p:nvPr/>
        </p:nvGrpSpPr>
        <p:grpSpPr>
          <a:xfrm flipH="1">
            <a:off x="460585" y="3483946"/>
            <a:ext cx="1772391" cy="1747616"/>
            <a:chOff x="3730925" y="3625750"/>
            <a:chExt cx="599125" cy="590750"/>
          </a:xfrm>
        </p:grpSpPr>
        <p:sp>
          <p:nvSpPr>
            <p:cNvPr id="9076" name="Google Shape;9076;p29"/>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7" name="Google Shape;9077;p29"/>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8" name="Google Shape;9078;p29"/>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9" name="Google Shape;9079;p29"/>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0" name="Google Shape;9080;p29"/>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1" name="Google Shape;9081;p29"/>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2" name="Google Shape;9082;p29"/>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3" name="Google Shape;9083;p29"/>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4" name="Google Shape;9084;p29"/>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5" name="Google Shape;9085;p29"/>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6" name="Google Shape;9086;p29"/>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7" name="Google Shape;9087;p29"/>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8" name="Google Shape;9088;p29"/>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9" name="Google Shape;9089;p29"/>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0" name="Google Shape;9090;p29"/>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1" name="Google Shape;9091;p29"/>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2" name="Google Shape;9092;p29"/>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3" name="Google Shape;9093;p29"/>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4" name="Google Shape;9094;p29"/>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5" name="Google Shape;9095;p29"/>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6" name="Google Shape;9096;p29"/>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7" name="Google Shape;9097;p29"/>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8" name="Google Shape;9098;p29"/>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9" name="Google Shape;9099;p29"/>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0" name="Google Shape;9100;p29"/>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1" name="Google Shape;9101;p29"/>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2" name="Google Shape;9102;p29"/>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3" name="Google Shape;9103;p29"/>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4" name="Google Shape;9104;p29"/>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5" name="Google Shape;9105;p29"/>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6" name="Google Shape;9106;p29"/>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7" name="Google Shape;9107;p29"/>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8" name="Google Shape;9108;p29"/>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9" name="Google Shape;9109;p29"/>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0" name="Google Shape;9110;p29"/>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1" name="Google Shape;9111;p29"/>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2" name="Google Shape;9112;p29"/>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3" name="Google Shape;9113;p29"/>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4" name="Google Shape;9114;p29"/>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5" name="Google Shape;9115;p29"/>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6" name="Google Shape;9116;p29"/>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7" name="Google Shape;9117;p29"/>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8" name="Google Shape;9118;p29"/>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9" name="Google Shape;9119;p29"/>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0" name="Google Shape;9120;p29"/>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1" name="Google Shape;9121;p29"/>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2" name="Google Shape;9122;p29"/>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3" name="Google Shape;9123;p29"/>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4" name="Google Shape;9124;p29"/>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5" name="Google Shape;9125;p29"/>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6" name="Google Shape;9126;p29"/>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7" name="Google Shape;9127;p29"/>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8" name="Google Shape;9128;p29"/>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9" name="Google Shape;9129;p29"/>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0" name="Google Shape;9130;p29"/>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1" name="Google Shape;9131;p29"/>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2" name="Google Shape;9132;p29"/>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3" name="Google Shape;9133;p29"/>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4" name="Google Shape;9134;p29"/>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5" name="Google Shape;9135;p29"/>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6" name="Google Shape;9136;p29"/>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7" name="Google Shape;9137;p29"/>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8" name="Google Shape;9138;p29"/>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9" name="Google Shape;9139;p29"/>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0" name="Google Shape;9140;p29"/>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1" name="Google Shape;9141;p29"/>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2" name="Google Shape;9142;p29"/>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3" name="Google Shape;9143;p29"/>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4" name="Google Shape;9144;p29"/>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5" name="Google Shape;9145;p29"/>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6" name="Google Shape;9146;p29"/>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7" name="Google Shape;9147;p29"/>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8" name="Google Shape;9148;p29"/>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9" name="Google Shape;9149;p29"/>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0" name="Google Shape;9150;p29"/>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1" name="Google Shape;9151;p29"/>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2" name="Google Shape;9152;p29"/>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3" name="Google Shape;9153;p29"/>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54" name="Google Shape;9154;p29"/>
          <p:cNvGrpSpPr/>
          <p:nvPr/>
        </p:nvGrpSpPr>
        <p:grpSpPr>
          <a:xfrm>
            <a:off x="6601610" y="3309021"/>
            <a:ext cx="1772391" cy="1747616"/>
            <a:chOff x="3730925" y="3625750"/>
            <a:chExt cx="599125" cy="590750"/>
          </a:xfrm>
        </p:grpSpPr>
        <p:sp>
          <p:nvSpPr>
            <p:cNvPr id="9155" name="Google Shape;9155;p29"/>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6" name="Google Shape;9156;p29"/>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7" name="Google Shape;9157;p29"/>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8" name="Google Shape;9158;p29"/>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9" name="Google Shape;9159;p29"/>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0" name="Google Shape;9160;p29"/>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1" name="Google Shape;9161;p29"/>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2" name="Google Shape;9162;p29"/>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3" name="Google Shape;9163;p29"/>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4" name="Google Shape;9164;p29"/>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5" name="Google Shape;9165;p29"/>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6" name="Google Shape;9166;p29"/>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7" name="Google Shape;9167;p29"/>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8" name="Google Shape;9168;p29"/>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9" name="Google Shape;9169;p29"/>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0" name="Google Shape;9170;p29"/>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1" name="Google Shape;9171;p29"/>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2" name="Google Shape;9172;p29"/>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3" name="Google Shape;9173;p29"/>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4" name="Google Shape;9174;p29"/>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5" name="Google Shape;9175;p29"/>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6" name="Google Shape;9176;p29"/>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7" name="Google Shape;9177;p29"/>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8" name="Google Shape;9178;p29"/>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9" name="Google Shape;9179;p29"/>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0" name="Google Shape;9180;p29"/>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1" name="Google Shape;9181;p29"/>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2" name="Google Shape;9182;p29"/>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3" name="Google Shape;9183;p29"/>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4" name="Google Shape;9184;p29"/>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5" name="Google Shape;9185;p29"/>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6" name="Google Shape;9186;p29"/>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7" name="Google Shape;9187;p29"/>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8" name="Google Shape;9188;p29"/>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9" name="Google Shape;9189;p29"/>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0" name="Google Shape;9190;p29"/>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1" name="Google Shape;9191;p29"/>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2" name="Google Shape;9192;p29"/>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3" name="Google Shape;9193;p29"/>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4" name="Google Shape;9194;p29"/>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5" name="Google Shape;9195;p29"/>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6" name="Google Shape;9196;p29"/>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7" name="Google Shape;9197;p29"/>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8" name="Google Shape;9198;p29"/>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9" name="Google Shape;9199;p29"/>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0" name="Google Shape;9200;p29"/>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1" name="Google Shape;9201;p29"/>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2" name="Google Shape;9202;p29"/>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3" name="Google Shape;9203;p29"/>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4" name="Google Shape;9204;p29"/>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5" name="Google Shape;9205;p29"/>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6" name="Google Shape;9206;p29"/>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7" name="Google Shape;9207;p29"/>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8" name="Google Shape;9208;p29"/>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9" name="Google Shape;9209;p29"/>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0" name="Google Shape;9210;p29"/>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1" name="Google Shape;9211;p29"/>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2" name="Google Shape;9212;p29"/>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3" name="Google Shape;9213;p29"/>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4" name="Google Shape;9214;p29"/>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5" name="Google Shape;9215;p29"/>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6" name="Google Shape;9216;p29"/>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7" name="Google Shape;9217;p29"/>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8" name="Google Shape;9218;p29"/>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9" name="Google Shape;9219;p29"/>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0" name="Google Shape;9220;p29"/>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1" name="Google Shape;9221;p29"/>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2" name="Google Shape;9222;p29"/>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3" name="Google Shape;9223;p29"/>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4" name="Google Shape;9224;p29"/>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5" name="Google Shape;9225;p29"/>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6" name="Google Shape;9226;p29"/>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7" name="Google Shape;9227;p29"/>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8" name="Google Shape;9228;p29"/>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9" name="Google Shape;9229;p29"/>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0" name="Google Shape;9230;p29"/>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1" name="Google Shape;9231;p29"/>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2" name="Google Shape;9232;p29"/>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3" name="Google Shape;9233;p29"/>
          <p:cNvGrpSpPr/>
          <p:nvPr/>
        </p:nvGrpSpPr>
        <p:grpSpPr>
          <a:xfrm rot="-2052099">
            <a:off x="7244321" y="3635875"/>
            <a:ext cx="938756" cy="1294315"/>
            <a:chOff x="4491450" y="1330000"/>
            <a:chExt cx="409500" cy="564600"/>
          </a:xfrm>
        </p:grpSpPr>
        <p:sp>
          <p:nvSpPr>
            <p:cNvPr id="9234" name="Google Shape;9234;p29"/>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5" name="Google Shape;9235;p29"/>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6" name="Google Shape;9236;p29"/>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7" name="Google Shape;9237;p29"/>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8" name="Google Shape;9238;p29"/>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9" name="Google Shape;9239;p29"/>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0" name="Google Shape;9240;p29"/>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1" name="Google Shape;9241;p29"/>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2" name="Google Shape;9242;p29"/>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3" name="Google Shape;9243;p29"/>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4" name="Google Shape;9244;p29"/>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5" name="Google Shape;9245;p29"/>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6" name="Google Shape;9246;p29"/>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7" name="Google Shape;9247;p29"/>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8" name="Google Shape;9248;p29"/>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9" name="Google Shape;9249;p29"/>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0" name="Google Shape;9250;p29"/>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1" name="Google Shape;9251;p29"/>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2" name="Google Shape;9252;p29"/>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3" name="Google Shape;9253;p29"/>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4" name="Google Shape;9254;p29"/>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5" name="Google Shape;9255;p29"/>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6" name="Google Shape;9256;p29"/>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7" name="Google Shape;9257;p29"/>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258" name="Google Shape;9258;p29"/>
          <p:cNvSpPr txBox="1">
            <a:spLocks noGrp="1"/>
          </p:cNvSpPr>
          <p:nvPr>
            <p:ph type="ctrTitle"/>
          </p:nvPr>
        </p:nvSpPr>
        <p:spPr>
          <a:xfrm>
            <a:off x="1333781" y="1785407"/>
            <a:ext cx="64380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HOSA November General Meeting</a:t>
            </a:r>
            <a:endParaRPr dirty="0"/>
          </a:p>
        </p:txBody>
      </p:sp>
      <p:sp>
        <p:nvSpPr>
          <p:cNvPr id="9259" name="Google Shape;9259;p29"/>
          <p:cNvSpPr txBox="1">
            <a:spLocks noGrp="1"/>
          </p:cNvSpPr>
          <p:nvPr>
            <p:ph type="subTitle" idx="1"/>
          </p:nvPr>
        </p:nvSpPr>
        <p:spPr>
          <a:xfrm>
            <a:off x="1707450" y="3530575"/>
            <a:ext cx="5729100"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Wednesday, November 9</a:t>
            </a:r>
            <a:r>
              <a:rPr lang="en" baseline="30000" dirty="0"/>
              <a:t>th</a:t>
            </a:r>
            <a:r>
              <a:rPr lang="en" dirty="0"/>
              <a:t>, 2022</a:t>
            </a:r>
            <a:endParaRPr dirty="0"/>
          </a:p>
        </p:txBody>
      </p:sp>
      <p:grpSp>
        <p:nvGrpSpPr>
          <p:cNvPr id="9260" name="Google Shape;9260;p29"/>
          <p:cNvGrpSpPr/>
          <p:nvPr/>
        </p:nvGrpSpPr>
        <p:grpSpPr>
          <a:xfrm>
            <a:off x="7370712" y="3051646"/>
            <a:ext cx="2125974" cy="2262350"/>
            <a:chOff x="7825794" y="3536048"/>
            <a:chExt cx="1670575" cy="1777739"/>
          </a:xfrm>
        </p:grpSpPr>
        <p:sp>
          <p:nvSpPr>
            <p:cNvPr id="9261" name="Google Shape;9261;p29"/>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2" name="Google Shape;9262;p29"/>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3" name="Google Shape;9263;p29"/>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4" name="Google Shape;9264;p29"/>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5" name="Google Shape;9265;p29"/>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6" name="Google Shape;9266;p29"/>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7" name="Google Shape;9267;p29"/>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8" name="Google Shape;9268;p29"/>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9" name="Google Shape;9269;p29"/>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0" name="Google Shape;9270;p29"/>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1" name="Google Shape;9271;p29"/>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2" name="Google Shape;9272;p29"/>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3" name="Google Shape;9273;p29"/>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4" name="Google Shape;9274;p29"/>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5" name="Google Shape;9275;p29"/>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6" name="Google Shape;9276;p29"/>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7" name="Google Shape;9277;p29"/>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8" name="Google Shape;9278;p29"/>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9" name="Google Shape;9279;p29"/>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0" name="Google Shape;9280;p29"/>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1" name="Google Shape;9281;p29"/>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2" name="Google Shape;9282;p29"/>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3" name="Google Shape;9283;p29"/>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4" name="Google Shape;9284;p29"/>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85" name="Google Shape;9285;p29"/>
          <p:cNvGrpSpPr/>
          <p:nvPr/>
        </p:nvGrpSpPr>
        <p:grpSpPr>
          <a:xfrm rot="-343767">
            <a:off x="7132380" y="4333459"/>
            <a:ext cx="2225417" cy="1335658"/>
            <a:chOff x="4267075" y="2130800"/>
            <a:chExt cx="1362982" cy="818039"/>
          </a:xfrm>
        </p:grpSpPr>
        <p:sp>
          <p:nvSpPr>
            <p:cNvPr id="9286" name="Google Shape;9286;p29"/>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7" name="Google Shape;9287;p29"/>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8" name="Google Shape;9288;p29"/>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9" name="Google Shape;9289;p29"/>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0" name="Google Shape;9290;p29"/>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1" name="Google Shape;9291;p29"/>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2" name="Google Shape;9292;p29"/>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3" name="Google Shape;9293;p29"/>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4" name="Google Shape;9294;p29"/>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5" name="Google Shape;9295;p29"/>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6" name="Google Shape;9296;p29"/>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7" name="Google Shape;9297;p29"/>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8" name="Google Shape;9298;p29"/>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9" name="Google Shape;9299;p29"/>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0" name="Google Shape;9300;p29"/>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1" name="Google Shape;9301;p29"/>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2" name="Google Shape;9302;p29"/>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3" name="Google Shape;9303;p29"/>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4" name="Google Shape;9304;p29"/>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5" name="Google Shape;9305;p29"/>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06" name="Google Shape;9306;p29"/>
          <p:cNvGrpSpPr/>
          <p:nvPr/>
        </p:nvGrpSpPr>
        <p:grpSpPr>
          <a:xfrm rot="1016999" flipH="1">
            <a:off x="-450138" y="4206089"/>
            <a:ext cx="2225376" cy="1335633"/>
            <a:chOff x="4267075" y="2130800"/>
            <a:chExt cx="1362982" cy="818039"/>
          </a:xfrm>
        </p:grpSpPr>
        <p:sp>
          <p:nvSpPr>
            <p:cNvPr id="9307" name="Google Shape;9307;p29"/>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8" name="Google Shape;9308;p29"/>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9" name="Google Shape;9309;p29"/>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0" name="Google Shape;9310;p29"/>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1" name="Google Shape;9311;p29"/>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2" name="Google Shape;9312;p29"/>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3" name="Google Shape;9313;p29"/>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4" name="Google Shape;9314;p29"/>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5" name="Google Shape;9315;p29"/>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6" name="Google Shape;9316;p29"/>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7" name="Google Shape;9317;p29"/>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8" name="Google Shape;9318;p29"/>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9" name="Google Shape;9319;p29"/>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0" name="Google Shape;9320;p29"/>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1" name="Google Shape;9321;p29"/>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2" name="Google Shape;9322;p29"/>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3" name="Google Shape;9323;p29"/>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4" name="Google Shape;9324;p29"/>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5" name="Google Shape;9325;p29"/>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6" name="Google Shape;9326;p29"/>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27" name="Google Shape;9327;p29"/>
          <p:cNvGrpSpPr/>
          <p:nvPr/>
        </p:nvGrpSpPr>
        <p:grpSpPr>
          <a:xfrm rot="2052123" flipH="1">
            <a:off x="-2207" y="3314384"/>
            <a:ext cx="1329515" cy="1833075"/>
            <a:chOff x="4491450" y="1330000"/>
            <a:chExt cx="409500" cy="564600"/>
          </a:xfrm>
        </p:grpSpPr>
        <p:sp>
          <p:nvSpPr>
            <p:cNvPr id="9328" name="Google Shape;9328;p29"/>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9" name="Google Shape;9329;p29"/>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0" name="Google Shape;9330;p29"/>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1" name="Google Shape;9331;p29"/>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2" name="Google Shape;9332;p29"/>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3" name="Google Shape;9333;p29"/>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4" name="Google Shape;9334;p29"/>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5" name="Google Shape;9335;p29"/>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6" name="Google Shape;9336;p29"/>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7" name="Google Shape;9337;p29"/>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8" name="Google Shape;9338;p29"/>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9" name="Google Shape;9339;p29"/>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0" name="Google Shape;9340;p29"/>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1" name="Google Shape;9341;p29"/>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2" name="Google Shape;9342;p29"/>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3" name="Google Shape;9343;p29"/>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4" name="Google Shape;9344;p29"/>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5" name="Google Shape;9345;p29"/>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6" name="Google Shape;9346;p29"/>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7" name="Google Shape;9347;p29"/>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8" name="Google Shape;9348;p29"/>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9" name="Google Shape;9349;p29"/>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0" name="Google Shape;9350;p29"/>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1" name="Google Shape;9351;p29"/>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52" name="Google Shape;9352;p29"/>
          <p:cNvGrpSpPr/>
          <p:nvPr/>
        </p:nvGrpSpPr>
        <p:grpSpPr>
          <a:xfrm flipH="1">
            <a:off x="-798077" y="2241595"/>
            <a:ext cx="1841853" cy="2620137"/>
            <a:chOff x="4591675" y="3052375"/>
            <a:chExt cx="490350" cy="697550"/>
          </a:xfrm>
        </p:grpSpPr>
        <p:sp>
          <p:nvSpPr>
            <p:cNvPr id="9353" name="Google Shape;9353;p29"/>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4" name="Google Shape;9354;p29"/>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5" name="Google Shape;9355;p29"/>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6" name="Google Shape;9356;p29"/>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7" name="Google Shape;9357;p29"/>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8" name="Google Shape;9358;p29"/>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9" name="Google Shape;9359;p29"/>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0" name="Google Shape;9360;p29"/>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1" name="Google Shape;9361;p29"/>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2" name="Google Shape;9362;p29"/>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3" name="Google Shape;9363;p29"/>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4" name="Google Shape;9364;p29"/>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65" name="Google Shape;9365;p29"/>
          <p:cNvGrpSpPr/>
          <p:nvPr/>
        </p:nvGrpSpPr>
        <p:grpSpPr>
          <a:xfrm rot="424707">
            <a:off x="236442" y="3106451"/>
            <a:ext cx="953321" cy="1030593"/>
            <a:chOff x="5469850" y="3742100"/>
            <a:chExt cx="459250" cy="496475"/>
          </a:xfrm>
        </p:grpSpPr>
        <p:sp>
          <p:nvSpPr>
            <p:cNvPr id="9366" name="Google Shape;9366;p29"/>
            <p:cNvSpPr/>
            <p:nvPr/>
          </p:nvSpPr>
          <p:spPr>
            <a:xfrm>
              <a:off x="5515350" y="3795400"/>
              <a:ext cx="413750" cy="443175"/>
            </a:xfrm>
            <a:custGeom>
              <a:avLst/>
              <a:gdLst/>
              <a:ahLst/>
              <a:cxnLst/>
              <a:rect l="l" t="t" r="r" b="b"/>
              <a:pathLst>
                <a:path w="16550" h="17727" extrusionOk="0">
                  <a:moveTo>
                    <a:pt x="11687" y="2641"/>
                  </a:moveTo>
                  <a:cubicBezTo>
                    <a:pt x="16549" y="12972"/>
                    <a:pt x="11348" y="13561"/>
                    <a:pt x="11286" y="16790"/>
                  </a:cubicBezTo>
                  <a:cubicBezTo>
                    <a:pt x="8503" y="14212"/>
                    <a:pt x="3730" y="17727"/>
                    <a:pt x="661" y="7048"/>
                  </a:cubicBezTo>
                  <a:cubicBezTo>
                    <a:pt x="1" y="4426"/>
                    <a:pt x="10590" y="1"/>
                    <a:pt x="11687" y="26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7" name="Google Shape;9367;p29"/>
            <p:cNvSpPr/>
            <p:nvPr/>
          </p:nvSpPr>
          <p:spPr>
            <a:xfrm>
              <a:off x="5519150" y="3831975"/>
              <a:ext cx="381625" cy="390100"/>
            </a:xfrm>
            <a:custGeom>
              <a:avLst/>
              <a:gdLst/>
              <a:ahLst/>
              <a:cxnLst/>
              <a:rect l="l" t="t" r="r" b="b"/>
              <a:pathLst>
                <a:path w="15265" h="15604" extrusionOk="0">
                  <a:moveTo>
                    <a:pt x="11910" y="12695"/>
                  </a:moveTo>
                  <a:cubicBezTo>
                    <a:pt x="13123" y="10813"/>
                    <a:pt x="14649" y="8440"/>
                    <a:pt x="11286" y="1294"/>
                  </a:cubicBezTo>
                  <a:lnTo>
                    <a:pt x="11286" y="1285"/>
                  </a:lnTo>
                  <a:cubicBezTo>
                    <a:pt x="11054" y="723"/>
                    <a:pt x="10215" y="563"/>
                    <a:pt x="9127" y="670"/>
                  </a:cubicBezTo>
                  <a:cubicBezTo>
                    <a:pt x="8261" y="750"/>
                    <a:pt x="7244" y="1009"/>
                    <a:pt x="6227" y="1366"/>
                  </a:cubicBezTo>
                  <a:cubicBezTo>
                    <a:pt x="5201" y="1731"/>
                    <a:pt x="4175" y="2204"/>
                    <a:pt x="3283" y="2731"/>
                  </a:cubicBezTo>
                  <a:cubicBezTo>
                    <a:pt x="1713" y="3658"/>
                    <a:pt x="589" y="4711"/>
                    <a:pt x="768" y="5505"/>
                  </a:cubicBezTo>
                  <a:lnTo>
                    <a:pt x="768" y="5505"/>
                  </a:lnTo>
                  <a:cubicBezTo>
                    <a:pt x="2846" y="12731"/>
                    <a:pt x="5692" y="13320"/>
                    <a:pt x="8145" y="13819"/>
                  </a:cubicBezTo>
                  <a:cubicBezTo>
                    <a:pt x="9153" y="14025"/>
                    <a:pt x="10090" y="14221"/>
                    <a:pt x="10920" y="14801"/>
                  </a:cubicBezTo>
                  <a:cubicBezTo>
                    <a:pt x="11054" y="14025"/>
                    <a:pt x="11464" y="13391"/>
                    <a:pt x="11910" y="12695"/>
                  </a:cubicBezTo>
                  <a:close/>
                  <a:moveTo>
                    <a:pt x="11776" y="1062"/>
                  </a:moveTo>
                  <a:cubicBezTo>
                    <a:pt x="15264" y="8485"/>
                    <a:pt x="13650" y="10991"/>
                    <a:pt x="12365" y="12990"/>
                  </a:cubicBezTo>
                  <a:cubicBezTo>
                    <a:pt x="11865" y="13766"/>
                    <a:pt x="11419" y="14453"/>
                    <a:pt x="11402" y="15336"/>
                  </a:cubicBezTo>
                  <a:cubicBezTo>
                    <a:pt x="11402" y="15488"/>
                    <a:pt x="11277" y="15604"/>
                    <a:pt x="11125" y="15604"/>
                  </a:cubicBezTo>
                  <a:cubicBezTo>
                    <a:pt x="11054" y="15595"/>
                    <a:pt x="10991" y="15568"/>
                    <a:pt x="10938" y="15523"/>
                  </a:cubicBezTo>
                  <a:cubicBezTo>
                    <a:pt x="10135" y="14783"/>
                    <a:pt x="9127" y="14569"/>
                    <a:pt x="8038" y="14346"/>
                  </a:cubicBezTo>
                  <a:cubicBezTo>
                    <a:pt x="5433" y="13819"/>
                    <a:pt x="2418" y="13195"/>
                    <a:pt x="250" y="5657"/>
                  </a:cubicBezTo>
                  <a:cubicBezTo>
                    <a:pt x="241" y="5648"/>
                    <a:pt x="241" y="5639"/>
                    <a:pt x="241" y="5621"/>
                  </a:cubicBezTo>
                  <a:cubicBezTo>
                    <a:pt x="0" y="4559"/>
                    <a:pt x="1249" y="3302"/>
                    <a:pt x="3016" y="2267"/>
                  </a:cubicBezTo>
                  <a:cubicBezTo>
                    <a:pt x="3935" y="1723"/>
                    <a:pt x="4987" y="1232"/>
                    <a:pt x="6049" y="857"/>
                  </a:cubicBezTo>
                  <a:cubicBezTo>
                    <a:pt x="7111" y="483"/>
                    <a:pt x="8163" y="215"/>
                    <a:pt x="9073" y="126"/>
                  </a:cubicBezTo>
                  <a:cubicBezTo>
                    <a:pt x="10402" y="1"/>
                    <a:pt x="11428" y="251"/>
                    <a:pt x="11776" y="10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8" name="Google Shape;9368;p29"/>
            <p:cNvSpPr/>
            <p:nvPr/>
          </p:nvSpPr>
          <p:spPr>
            <a:xfrm>
              <a:off x="5469850" y="3742100"/>
              <a:ext cx="403925" cy="341250"/>
            </a:xfrm>
            <a:custGeom>
              <a:avLst/>
              <a:gdLst/>
              <a:ahLst/>
              <a:cxnLst/>
              <a:rect l="l" t="t" r="r" b="b"/>
              <a:pathLst>
                <a:path w="16157" h="13650" extrusionOk="0">
                  <a:moveTo>
                    <a:pt x="1134" y="10634"/>
                  </a:moveTo>
                  <a:cubicBezTo>
                    <a:pt x="625" y="9225"/>
                    <a:pt x="1" y="4996"/>
                    <a:pt x="5478" y="2499"/>
                  </a:cubicBezTo>
                  <a:cubicBezTo>
                    <a:pt x="10965" y="1"/>
                    <a:pt x="14355" y="2980"/>
                    <a:pt x="14988" y="4809"/>
                  </a:cubicBezTo>
                  <a:cubicBezTo>
                    <a:pt x="16157" y="8172"/>
                    <a:pt x="2276" y="13650"/>
                    <a:pt x="1134" y="106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9" name="Google Shape;9369;p29"/>
            <p:cNvSpPr/>
            <p:nvPr/>
          </p:nvSpPr>
          <p:spPr>
            <a:xfrm>
              <a:off x="5474325" y="3766850"/>
              <a:ext cx="388975" cy="274800"/>
            </a:xfrm>
            <a:custGeom>
              <a:avLst/>
              <a:gdLst/>
              <a:ahLst/>
              <a:cxnLst/>
              <a:rect l="l" t="t" r="r" b="b"/>
              <a:pathLst>
                <a:path w="15559" h="10992" extrusionOk="0">
                  <a:moveTo>
                    <a:pt x="1561" y="5050"/>
                  </a:moveTo>
                  <a:cubicBezTo>
                    <a:pt x="571" y="6897"/>
                    <a:pt x="910" y="8735"/>
                    <a:pt x="1214" y="9555"/>
                  </a:cubicBezTo>
                  <a:cubicBezTo>
                    <a:pt x="1517" y="10358"/>
                    <a:pt x="3042" y="10412"/>
                    <a:pt x="4960" y="10019"/>
                  </a:cubicBezTo>
                  <a:cubicBezTo>
                    <a:pt x="5915" y="9823"/>
                    <a:pt x="6968" y="9511"/>
                    <a:pt x="8011" y="9118"/>
                  </a:cubicBezTo>
                  <a:cubicBezTo>
                    <a:pt x="9055" y="8726"/>
                    <a:pt x="10099" y="8253"/>
                    <a:pt x="11036" y="7744"/>
                  </a:cubicBezTo>
                  <a:cubicBezTo>
                    <a:pt x="13293" y="6495"/>
                    <a:pt x="14943" y="5032"/>
                    <a:pt x="14559" y="3908"/>
                  </a:cubicBezTo>
                  <a:cubicBezTo>
                    <a:pt x="14533" y="3828"/>
                    <a:pt x="14497" y="3757"/>
                    <a:pt x="14470" y="3685"/>
                  </a:cubicBezTo>
                  <a:cubicBezTo>
                    <a:pt x="14104" y="2882"/>
                    <a:pt x="13221" y="1919"/>
                    <a:pt x="11874" y="1339"/>
                  </a:cubicBezTo>
                  <a:cubicBezTo>
                    <a:pt x="10518" y="750"/>
                    <a:pt x="8698" y="563"/>
                    <a:pt x="6450" y="1339"/>
                  </a:cubicBezTo>
                  <a:cubicBezTo>
                    <a:pt x="6111" y="1455"/>
                    <a:pt x="5763" y="1598"/>
                    <a:pt x="5415" y="1758"/>
                  </a:cubicBezTo>
                  <a:cubicBezTo>
                    <a:pt x="3355" y="2695"/>
                    <a:pt x="2186" y="3882"/>
                    <a:pt x="1561" y="5050"/>
                  </a:cubicBezTo>
                  <a:close/>
                  <a:moveTo>
                    <a:pt x="705" y="9743"/>
                  </a:moveTo>
                  <a:cubicBezTo>
                    <a:pt x="375" y="8833"/>
                    <a:pt x="0" y="6825"/>
                    <a:pt x="1080" y="4800"/>
                  </a:cubicBezTo>
                  <a:cubicBezTo>
                    <a:pt x="1758" y="3534"/>
                    <a:pt x="3007" y="2258"/>
                    <a:pt x="5192" y="1268"/>
                  </a:cubicBezTo>
                  <a:cubicBezTo>
                    <a:pt x="5567" y="1098"/>
                    <a:pt x="5924" y="946"/>
                    <a:pt x="6272" y="831"/>
                  </a:cubicBezTo>
                  <a:cubicBezTo>
                    <a:pt x="8663" y="1"/>
                    <a:pt x="10625" y="206"/>
                    <a:pt x="12088" y="839"/>
                  </a:cubicBezTo>
                  <a:cubicBezTo>
                    <a:pt x="13569" y="1482"/>
                    <a:pt x="14551" y="2561"/>
                    <a:pt x="14961" y="3462"/>
                  </a:cubicBezTo>
                  <a:cubicBezTo>
                    <a:pt x="15006" y="3551"/>
                    <a:pt x="15041" y="3641"/>
                    <a:pt x="15068" y="3730"/>
                  </a:cubicBezTo>
                  <a:cubicBezTo>
                    <a:pt x="15559" y="5157"/>
                    <a:pt x="13774" y="6852"/>
                    <a:pt x="11294" y="8217"/>
                  </a:cubicBezTo>
                  <a:cubicBezTo>
                    <a:pt x="10340" y="8743"/>
                    <a:pt x="9269" y="9225"/>
                    <a:pt x="8208" y="9627"/>
                  </a:cubicBezTo>
                  <a:cubicBezTo>
                    <a:pt x="7137" y="10028"/>
                    <a:pt x="6058" y="10349"/>
                    <a:pt x="5067" y="10554"/>
                  </a:cubicBezTo>
                  <a:cubicBezTo>
                    <a:pt x="2891" y="10992"/>
                    <a:pt x="1124" y="10849"/>
                    <a:pt x="705" y="97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0" name="Google Shape;9370;p29"/>
            <p:cNvSpPr/>
            <p:nvPr/>
          </p:nvSpPr>
          <p:spPr>
            <a:xfrm>
              <a:off x="5488150" y="3947500"/>
              <a:ext cx="211225" cy="53325"/>
            </a:xfrm>
            <a:custGeom>
              <a:avLst/>
              <a:gdLst/>
              <a:ahLst/>
              <a:cxnLst/>
              <a:rect l="l" t="t" r="r" b="b"/>
              <a:pathLst>
                <a:path w="8449" h="2133" extrusionOk="0">
                  <a:moveTo>
                    <a:pt x="8431" y="1"/>
                  </a:moveTo>
                  <a:cubicBezTo>
                    <a:pt x="7066" y="438"/>
                    <a:pt x="5710" y="902"/>
                    <a:pt x="4372" y="1410"/>
                  </a:cubicBezTo>
                  <a:cubicBezTo>
                    <a:pt x="3747" y="1651"/>
                    <a:pt x="3114" y="1821"/>
                    <a:pt x="2454" y="1892"/>
                  </a:cubicBezTo>
                  <a:cubicBezTo>
                    <a:pt x="2133" y="1928"/>
                    <a:pt x="1811" y="1910"/>
                    <a:pt x="1499" y="1856"/>
                  </a:cubicBezTo>
                  <a:cubicBezTo>
                    <a:pt x="1258" y="1821"/>
                    <a:pt x="286" y="1589"/>
                    <a:pt x="179" y="1330"/>
                  </a:cubicBezTo>
                  <a:cubicBezTo>
                    <a:pt x="143" y="1232"/>
                    <a:pt x="0" y="1294"/>
                    <a:pt x="36" y="1393"/>
                  </a:cubicBezTo>
                  <a:cubicBezTo>
                    <a:pt x="36" y="1393"/>
                    <a:pt x="45" y="1401"/>
                    <a:pt x="45" y="1401"/>
                  </a:cubicBezTo>
                  <a:cubicBezTo>
                    <a:pt x="81" y="1500"/>
                    <a:pt x="223" y="1437"/>
                    <a:pt x="188" y="1348"/>
                  </a:cubicBezTo>
                  <a:cubicBezTo>
                    <a:pt x="188" y="1339"/>
                    <a:pt x="179" y="1330"/>
                    <a:pt x="179" y="1330"/>
                  </a:cubicBezTo>
                  <a:cubicBezTo>
                    <a:pt x="143" y="1232"/>
                    <a:pt x="0" y="1294"/>
                    <a:pt x="36" y="1393"/>
                  </a:cubicBezTo>
                  <a:cubicBezTo>
                    <a:pt x="170" y="1696"/>
                    <a:pt x="1000" y="1910"/>
                    <a:pt x="1285" y="1972"/>
                  </a:cubicBezTo>
                  <a:cubicBezTo>
                    <a:pt x="2025" y="2133"/>
                    <a:pt x="2712" y="2088"/>
                    <a:pt x="3444" y="1910"/>
                  </a:cubicBezTo>
                  <a:cubicBezTo>
                    <a:pt x="4122" y="1749"/>
                    <a:pt x="4773" y="1464"/>
                    <a:pt x="5415" y="1178"/>
                  </a:cubicBezTo>
                  <a:cubicBezTo>
                    <a:pt x="6406" y="741"/>
                    <a:pt x="7476" y="509"/>
                    <a:pt x="8440" y="19"/>
                  </a:cubicBezTo>
                  <a:cubicBezTo>
                    <a:pt x="8449" y="19"/>
                    <a:pt x="8440" y="1"/>
                    <a:pt x="8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1" name="Google Shape;9371;p29"/>
            <p:cNvSpPr/>
            <p:nvPr/>
          </p:nvSpPr>
          <p:spPr>
            <a:xfrm>
              <a:off x="5733250" y="3835100"/>
              <a:ext cx="113325" cy="94375"/>
            </a:xfrm>
            <a:custGeom>
              <a:avLst/>
              <a:gdLst/>
              <a:ahLst/>
              <a:cxnLst/>
              <a:rect l="l" t="t" r="r" b="b"/>
              <a:pathLst>
                <a:path w="4533" h="3775" extrusionOk="0">
                  <a:moveTo>
                    <a:pt x="18" y="3765"/>
                  </a:moveTo>
                  <a:cubicBezTo>
                    <a:pt x="1250" y="2900"/>
                    <a:pt x="4533" y="2195"/>
                    <a:pt x="3971" y="54"/>
                  </a:cubicBezTo>
                  <a:cubicBezTo>
                    <a:pt x="3962" y="10"/>
                    <a:pt x="3890" y="1"/>
                    <a:pt x="3890" y="54"/>
                  </a:cubicBezTo>
                  <a:cubicBezTo>
                    <a:pt x="3837" y="607"/>
                    <a:pt x="3810" y="1044"/>
                    <a:pt x="3471" y="1508"/>
                  </a:cubicBezTo>
                  <a:cubicBezTo>
                    <a:pt x="3177" y="1919"/>
                    <a:pt x="2704" y="2213"/>
                    <a:pt x="2267" y="2454"/>
                  </a:cubicBezTo>
                  <a:cubicBezTo>
                    <a:pt x="1508" y="2891"/>
                    <a:pt x="696" y="3203"/>
                    <a:pt x="10" y="3748"/>
                  </a:cubicBezTo>
                  <a:cubicBezTo>
                    <a:pt x="1" y="3756"/>
                    <a:pt x="10" y="3774"/>
                    <a:pt x="18" y="37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2" name="Google Shape;9372;p29"/>
            <p:cNvSpPr/>
            <p:nvPr/>
          </p:nvSpPr>
          <p:spPr>
            <a:xfrm>
              <a:off x="5645825" y="4057250"/>
              <a:ext cx="212350" cy="112200"/>
            </a:xfrm>
            <a:custGeom>
              <a:avLst/>
              <a:gdLst/>
              <a:ahLst/>
              <a:cxnLst/>
              <a:rect l="l" t="t" r="r" b="b"/>
              <a:pathLst>
                <a:path w="8494" h="4488" extrusionOk="0">
                  <a:moveTo>
                    <a:pt x="54" y="4014"/>
                  </a:moveTo>
                  <a:cubicBezTo>
                    <a:pt x="393" y="4148"/>
                    <a:pt x="812" y="4327"/>
                    <a:pt x="991" y="3916"/>
                  </a:cubicBezTo>
                  <a:cubicBezTo>
                    <a:pt x="1205" y="3452"/>
                    <a:pt x="2204" y="4487"/>
                    <a:pt x="2365" y="3818"/>
                  </a:cubicBezTo>
                  <a:cubicBezTo>
                    <a:pt x="2400" y="3693"/>
                    <a:pt x="2409" y="3568"/>
                    <a:pt x="2427" y="3444"/>
                  </a:cubicBezTo>
                  <a:cubicBezTo>
                    <a:pt x="2507" y="2712"/>
                    <a:pt x="3078" y="3336"/>
                    <a:pt x="3212" y="3452"/>
                  </a:cubicBezTo>
                  <a:cubicBezTo>
                    <a:pt x="3319" y="3542"/>
                    <a:pt x="3498" y="3586"/>
                    <a:pt x="3631" y="3533"/>
                  </a:cubicBezTo>
                  <a:cubicBezTo>
                    <a:pt x="3792" y="3461"/>
                    <a:pt x="3854" y="3292"/>
                    <a:pt x="3908" y="3140"/>
                  </a:cubicBezTo>
                  <a:cubicBezTo>
                    <a:pt x="4015" y="2864"/>
                    <a:pt x="4140" y="2703"/>
                    <a:pt x="4461" y="2864"/>
                  </a:cubicBezTo>
                  <a:cubicBezTo>
                    <a:pt x="4524" y="2890"/>
                    <a:pt x="4693" y="2944"/>
                    <a:pt x="4773" y="2935"/>
                  </a:cubicBezTo>
                  <a:cubicBezTo>
                    <a:pt x="5148" y="2890"/>
                    <a:pt x="5389" y="1864"/>
                    <a:pt x="5674" y="2034"/>
                  </a:cubicBezTo>
                  <a:cubicBezTo>
                    <a:pt x="5987" y="2221"/>
                    <a:pt x="6326" y="2676"/>
                    <a:pt x="6566" y="2186"/>
                  </a:cubicBezTo>
                  <a:cubicBezTo>
                    <a:pt x="6656" y="2007"/>
                    <a:pt x="6736" y="1499"/>
                    <a:pt x="7075" y="1588"/>
                  </a:cubicBezTo>
                  <a:cubicBezTo>
                    <a:pt x="7129" y="1606"/>
                    <a:pt x="7360" y="1775"/>
                    <a:pt x="7450" y="1775"/>
                  </a:cubicBezTo>
                  <a:cubicBezTo>
                    <a:pt x="7583" y="1775"/>
                    <a:pt x="7682" y="1775"/>
                    <a:pt x="7762" y="1650"/>
                  </a:cubicBezTo>
                  <a:cubicBezTo>
                    <a:pt x="8083" y="1142"/>
                    <a:pt x="8493" y="678"/>
                    <a:pt x="8476" y="54"/>
                  </a:cubicBezTo>
                  <a:cubicBezTo>
                    <a:pt x="8467" y="0"/>
                    <a:pt x="8386" y="9"/>
                    <a:pt x="8386" y="54"/>
                  </a:cubicBezTo>
                  <a:cubicBezTo>
                    <a:pt x="8333" y="464"/>
                    <a:pt x="7860" y="1829"/>
                    <a:pt x="7253" y="1517"/>
                  </a:cubicBezTo>
                  <a:cubicBezTo>
                    <a:pt x="6798" y="1276"/>
                    <a:pt x="6638" y="1570"/>
                    <a:pt x="6486" y="1989"/>
                  </a:cubicBezTo>
                  <a:cubicBezTo>
                    <a:pt x="6281" y="2525"/>
                    <a:pt x="5817" y="1740"/>
                    <a:pt x="5425" y="1882"/>
                  </a:cubicBezTo>
                  <a:cubicBezTo>
                    <a:pt x="5318" y="1927"/>
                    <a:pt x="5202" y="2061"/>
                    <a:pt x="5157" y="2168"/>
                  </a:cubicBezTo>
                  <a:cubicBezTo>
                    <a:pt x="5103" y="2266"/>
                    <a:pt x="5068" y="2364"/>
                    <a:pt x="5032" y="2462"/>
                  </a:cubicBezTo>
                  <a:cubicBezTo>
                    <a:pt x="4898" y="2873"/>
                    <a:pt x="4479" y="2676"/>
                    <a:pt x="4220" y="2587"/>
                  </a:cubicBezTo>
                  <a:cubicBezTo>
                    <a:pt x="3944" y="2498"/>
                    <a:pt x="3846" y="2935"/>
                    <a:pt x="3792" y="3096"/>
                  </a:cubicBezTo>
                  <a:cubicBezTo>
                    <a:pt x="3596" y="3720"/>
                    <a:pt x="2855" y="2721"/>
                    <a:pt x="2463" y="3033"/>
                  </a:cubicBezTo>
                  <a:cubicBezTo>
                    <a:pt x="2338" y="3131"/>
                    <a:pt x="2302" y="3274"/>
                    <a:pt x="2275" y="3417"/>
                  </a:cubicBezTo>
                  <a:cubicBezTo>
                    <a:pt x="2159" y="3988"/>
                    <a:pt x="1758" y="3720"/>
                    <a:pt x="1348" y="3640"/>
                  </a:cubicBezTo>
                  <a:cubicBezTo>
                    <a:pt x="1196" y="3613"/>
                    <a:pt x="1125" y="3586"/>
                    <a:pt x="1000" y="3667"/>
                  </a:cubicBezTo>
                  <a:cubicBezTo>
                    <a:pt x="973" y="3684"/>
                    <a:pt x="955" y="3720"/>
                    <a:pt x="937" y="3747"/>
                  </a:cubicBezTo>
                  <a:cubicBezTo>
                    <a:pt x="768" y="4130"/>
                    <a:pt x="429" y="4050"/>
                    <a:pt x="90" y="3925"/>
                  </a:cubicBezTo>
                  <a:cubicBezTo>
                    <a:pt x="36" y="3907"/>
                    <a:pt x="1" y="3988"/>
                    <a:pt x="54" y="40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28A0-0AAA-4244-B84D-19F05AA0767C}"/>
              </a:ext>
            </a:extLst>
          </p:cNvPr>
          <p:cNvSpPr>
            <a:spLocks noGrp="1"/>
          </p:cNvSpPr>
          <p:nvPr>
            <p:ph type="title"/>
          </p:nvPr>
        </p:nvSpPr>
        <p:spPr>
          <a:xfrm>
            <a:off x="1439261" y="1106310"/>
            <a:ext cx="6265478" cy="890181"/>
          </a:xfrm>
        </p:spPr>
        <p:txBody>
          <a:bodyPr/>
          <a:lstStyle/>
          <a:p>
            <a:r>
              <a:rPr lang="en-US" sz="4000" dirty="0"/>
              <a:t>Kimberly Home Ornament Making</a:t>
            </a:r>
          </a:p>
        </p:txBody>
      </p:sp>
      <p:sp>
        <p:nvSpPr>
          <p:cNvPr id="3" name="Subtitle 2">
            <a:extLst>
              <a:ext uri="{FF2B5EF4-FFF2-40B4-BE49-F238E27FC236}">
                <a16:creationId xmlns:a16="http://schemas.microsoft.com/office/drawing/2014/main" id="{1E85B505-2C9E-4F07-A2C2-97F2AB464EEB}"/>
              </a:ext>
            </a:extLst>
          </p:cNvPr>
          <p:cNvSpPr>
            <a:spLocks noGrp="1"/>
          </p:cNvSpPr>
          <p:nvPr>
            <p:ph type="subTitle" idx="1"/>
          </p:nvPr>
        </p:nvSpPr>
        <p:spPr>
          <a:xfrm>
            <a:off x="2088300" y="2352010"/>
            <a:ext cx="4967400" cy="1590000"/>
          </a:xfrm>
        </p:spPr>
        <p:txBody>
          <a:bodyPr/>
          <a:lstStyle/>
          <a:p>
            <a:r>
              <a:rPr lang="en-US" sz="2000" dirty="0"/>
              <a:t>Ornament making will be held </a:t>
            </a:r>
            <a:r>
              <a:rPr lang="en-US" sz="2000" b="1" dirty="0"/>
              <a:t>TODAY</a:t>
            </a:r>
            <a:r>
              <a:rPr lang="en-US" sz="2000" dirty="0"/>
              <a:t>, immediately after our meeting in </a:t>
            </a:r>
            <a:r>
              <a:rPr lang="en-US" sz="2000" b="1" dirty="0"/>
              <a:t>Room 6-104</a:t>
            </a:r>
            <a:r>
              <a:rPr lang="en-US" sz="2000" dirty="0"/>
              <a:t>! We will be making ornaments to hand out for those who are going to buy a gift for Kimberly Home!</a:t>
            </a:r>
          </a:p>
        </p:txBody>
      </p:sp>
    </p:spTree>
    <p:extLst>
      <p:ext uri="{BB962C8B-B14F-4D97-AF65-F5344CB8AC3E}">
        <p14:creationId xmlns:p14="http://schemas.microsoft.com/office/powerpoint/2010/main" val="283980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28A0-0AAA-4244-B84D-19F05AA0767C}"/>
              </a:ext>
            </a:extLst>
          </p:cNvPr>
          <p:cNvSpPr>
            <a:spLocks noGrp="1"/>
          </p:cNvSpPr>
          <p:nvPr>
            <p:ph type="title"/>
          </p:nvPr>
        </p:nvSpPr>
        <p:spPr>
          <a:xfrm>
            <a:off x="1439261" y="1106310"/>
            <a:ext cx="6265478" cy="890181"/>
          </a:xfrm>
        </p:spPr>
        <p:txBody>
          <a:bodyPr/>
          <a:lstStyle/>
          <a:p>
            <a:r>
              <a:rPr lang="en-US" sz="4000" dirty="0"/>
              <a:t>Kimberly Home Donations</a:t>
            </a:r>
          </a:p>
        </p:txBody>
      </p:sp>
      <p:sp>
        <p:nvSpPr>
          <p:cNvPr id="3" name="Subtitle 2">
            <a:extLst>
              <a:ext uri="{FF2B5EF4-FFF2-40B4-BE49-F238E27FC236}">
                <a16:creationId xmlns:a16="http://schemas.microsoft.com/office/drawing/2014/main" id="{1E85B505-2C9E-4F07-A2C2-97F2AB464EEB}"/>
              </a:ext>
            </a:extLst>
          </p:cNvPr>
          <p:cNvSpPr>
            <a:spLocks noGrp="1"/>
          </p:cNvSpPr>
          <p:nvPr>
            <p:ph type="subTitle" idx="1"/>
          </p:nvPr>
        </p:nvSpPr>
        <p:spPr>
          <a:xfrm>
            <a:off x="1880957" y="2211992"/>
            <a:ext cx="5382086" cy="2163546"/>
          </a:xfrm>
        </p:spPr>
        <p:txBody>
          <a:bodyPr/>
          <a:lstStyle/>
          <a:p>
            <a:r>
              <a:rPr lang="en-US" sz="2800" b="1" dirty="0">
                <a:solidFill>
                  <a:schemeClr val="tx2"/>
                </a:solidFill>
              </a:rPr>
              <a:t>Due: December 9</a:t>
            </a:r>
            <a:r>
              <a:rPr lang="en-US" sz="2800" b="1" baseline="30000" dirty="0">
                <a:solidFill>
                  <a:schemeClr val="tx2"/>
                </a:solidFill>
              </a:rPr>
              <a:t>th</a:t>
            </a:r>
          </a:p>
          <a:p>
            <a:r>
              <a:rPr lang="en-US" sz="1800" dirty="0"/>
              <a:t>Medical teachers will be handing out ornament assignments to those interested! Everyone who completes an ornament assignment will receive 2.5 medical hours (5 hours max) and 1 HOSA point (2 points max) per item!!</a:t>
            </a:r>
          </a:p>
        </p:txBody>
      </p:sp>
    </p:spTree>
    <p:extLst>
      <p:ext uri="{BB962C8B-B14F-4D97-AF65-F5344CB8AC3E}">
        <p14:creationId xmlns:p14="http://schemas.microsoft.com/office/powerpoint/2010/main" val="329926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28A0-0AAA-4244-B84D-19F05AA0767C}"/>
              </a:ext>
            </a:extLst>
          </p:cNvPr>
          <p:cNvSpPr>
            <a:spLocks noGrp="1"/>
          </p:cNvSpPr>
          <p:nvPr>
            <p:ph type="title"/>
          </p:nvPr>
        </p:nvSpPr>
        <p:spPr>
          <a:xfrm>
            <a:off x="1439260" y="1015998"/>
            <a:ext cx="6265478" cy="890181"/>
          </a:xfrm>
        </p:spPr>
        <p:txBody>
          <a:bodyPr/>
          <a:lstStyle/>
          <a:p>
            <a:r>
              <a:rPr lang="en-US" sz="4000" dirty="0"/>
              <a:t>Kimberly Home Celebration</a:t>
            </a:r>
          </a:p>
        </p:txBody>
      </p:sp>
      <p:sp>
        <p:nvSpPr>
          <p:cNvPr id="3" name="Subtitle 2">
            <a:extLst>
              <a:ext uri="{FF2B5EF4-FFF2-40B4-BE49-F238E27FC236}">
                <a16:creationId xmlns:a16="http://schemas.microsoft.com/office/drawing/2014/main" id="{1E85B505-2C9E-4F07-A2C2-97F2AB464EEB}"/>
              </a:ext>
            </a:extLst>
          </p:cNvPr>
          <p:cNvSpPr>
            <a:spLocks noGrp="1"/>
          </p:cNvSpPr>
          <p:nvPr>
            <p:ph type="subTitle" idx="1"/>
          </p:nvPr>
        </p:nvSpPr>
        <p:spPr>
          <a:xfrm>
            <a:off x="2095445" y="2103653"/>
            <a:ext cx="4953107" cy="2569945"/>
          </a:xfrm>
        </p:spPr>
        <p:txBody>
          <a:bodyPr/>
          <a:lstStyle/>
          <a:p>
            <a:r>
              <a:rPr lang="en-US" sz="2800" b="1" dirty="0">
                <a:solidFill>
                  <a:schemeClr val="tx2"/>
                </a:solidFill>
              </a:rPr>
              <a:t>December 14</a:t>
            </a:r>
            <a:r>
              <a:rPr lang="en-US" sz="2800" b="1" baseline="30000" dirty="0">
                <a:solidFill>
                  <a:schemeClr val="tx2"/>
                </a:solidFill>
              </a:rPr>
              <a:t>th</a:t>
            </a:r>
          </a:p>
          <a:p>
            <a:endParaRPr lang="en-US" sz="2800" baseline="30000" dirty="0">
              <a:solidFill>
                <a:schemeClr val="bg1"/>
              </a:solidFill>
            </a:endParaRPr>
          </a:p>
          <a:p>
            <a:r>
              <a:rPr lang="en-US" sz="2800" baseline="30000" dirty="0">
                <a:solidFill>
                  <a:schemeClr val="bg1"/>
                </a:solidFill>
              </a:rPr>
              <a:t>After our next HOSA meeting we will be holding a celebration for the Kimberly Home and our club’s philanthropic efforts!</a:t>
            </a:r>
          </a:p>
          <a:p>
            <a:endParaRPr lang="en-US" sz="2800" baseline="30000" dirty="0">
              <a:solidFill>
                <a:schemeClr val="bg1"/>
              </a:solidFill>
            </a:endParaRPr>
          </a:p>
          <a:p>
            <a:r>
              <a:rPr lang="en-US" sz="2800" baseline="30000" dirty="0">
                <a:solidFill>
                  <a:schemeClr val="bg1"/>
                </a:solidFill>
              </a:rPr>
              <a:t>There will be pizza, cookies, refreshments, and fun! So, make sure to be there!</a:t>
            </a:r>
          </a:p>
        </p:txBody>
      </p:sp>
    </p:spTree>
    <p:extLst>
      <p:ext uri="{BB962C8B-B14F-4D97-AF65-F5344CB8AC3E}">
        <p14:creationId xmlns:p14="http://schemas.microsoft.com/office/powerpoint/2010/main" val="358498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4F1B-1AB3-4C2C-8090-6A72E9A42D78}"/>
              </a:ext>
            </a:extLst>
          </p:cNvPr>
          <p:cNvSpPr>
            <a:spLocks noGrp="1"/>
          </p:cNvSpPr>
          <p:nvPr>
            <p:ph type="title"/>
          </p:nvPr>
        </p:nvSpPr>
        <p:spPr>
          <a:xfrm>
            <a:off x="2088300" y="1318102"/>
            <a:ext cx="4967400" cy="565500"/>
          </a:xfrm>
        </p:spPr>
        <p:txBody>
          <a:bodyPr/>
          <a:lstStyle/>
          <a:p>
            <a:r>
              <a:rPr lang="en-US" sz="4000" dirty="0"/>
              <a:t>Points Reminder</a:t>
            </a:r>
          </a:p>
        </p:txBody>
      </p:sp>
      <p:sp>
        <p:nvSpPr>
          <p:cNvPr id="3" name="Subtitle 2">
            <a:extLst>
              <a:ext uri="{FF2B5EF4-FFF2-40B4-BE49-F238E27FC236}">
                <a16:creationId xmlns:a16="http://schemas.microsoft.com/office/drawing/2014/main" id="{231CC1D4-5534-4D16-BF2D-035CE2ABB908}"/>
              </a:ext>
            </a:extLst>
          </p:cNvPr>
          <p:cNvSpPr>
            <a:spLocks noGrp="1"/>
          </p:cNvSpPr>
          <p:nvPr>
            <p:ph type="subTitle" idx="1"/>
          </p:nvPr>
        </p:nvSpPr>
        <p:spPr>
          <a:xfrm>
            <a:off x="1969839" y="2054291"/>
            <a:ext cx="5204322" cy="2411215"/>
          </a:xfrm>
        </p:spPr>
        <p:txBody>
          <a:bodyPr/>
          <a:lstStyle/>
          <a:p>
            <a:r>
              <a:rPr lang="en-US" sz="1800" dirty="0"/>
              <a:t>In order to become an active member at the end of the year, you must obtain the required amount of points! We will be updating everyone on points before the next meeting!</a:t>
            </a:r>
          </a:p>
          <a:p>
            <a:endParaRPr lang="en-US" sz="1800" dirty="0"/>
          </a:p>
          <a:p>
            <a:r>
              <a:rPr lang="en-US" sz="2400" b="1" dirty="0">
                <a:solidFill>
                  <a:schemeClr val="tx2"/>
                </a:solidFill>
              </a:rPr>
              <a:t>9</a:t>
            </a:r>
            <a:r>
              <a:rPr lang="en-US" sz="2400" b="1" baseline="30000" dirty="0">
                <a:solidFill>
                  <a:schemeClr val="tx2"/>
                </a:solidFill>
              </a:rPr>
              <a:t>th</a:t>
            </a:r>
            <a:r>
              <a:rPr lang="en-US" sz="2400" b="1" dirty="0">
                <a:solidFill>
                  <a:schemeClr val="tx2"/>
                </a:solidFill>
              </a:rPr>
              <a:t> &amp; 10</a:t>
            </a:r>
            <a:r>
              <a:rPr lang="en-US" sz="2400" b="1" baseline="30000" dirty="0">
                <a:solidFill>
                  <a:schemeClr val="tx2"/>
                </a:solidFill>
              </a:rPr>
              <a:t>th</a:t>
            </a:r>
            <a:r>
              <a:rPr lang="en-US" sz="2400" b="1" dirty="0">
                <a:solidFill>
                  <a:schemeClr val="tx2"/>
                </a:solidFill>
              </a:rPr>
              <a:t>: 10 points</a:t>
            </a:r>
          </a:p>
          <a:p>
            <a:r>
              <a:rPr lang="en-US" sz="2400" b="1" dirty="0">
                <a:solidFill>
                  <a:schemeClr val="tx2"/>
                </a:solidFill>
              </a:rPr>
              <a:t>11</a:t>
            </a:r>
            <a:r>
              <a:rPr lang="en-US" sz="2400" b="1" baseline="30000" dirty="0">
                <a:solidFill>
                  <a:schemeClr val="tx2"/>
                </a:solidFill>
              </a:rPr>
              <a:t>th</a:t>
            </a:r>
            <a:r>
              <a:rPr lang="en-US" sz="2400" b="1" dirty="0">
                <a:solidFill>
                  <a:schemeClr val="tx2"/>
                </a:solidFill>
              </a:rPr>
              <a:t> &amp; 12</a:t>
            </a:r>
            <a:r>
              <a:rPr lang="en-US" sz="2400" b="1" baseline="30000" dirty="0">
                <a:solidFill>
                  <a:schemeClr val="tx2"/>
                </a:solidFill>
              </a:rPr>
              <a:t>th</a:t>
            </a:r>
            <a:r>
              <a:rPr lang="en-US" sz="2400" b="1" dirty="0">
                <a:solidFill>
                  <a:schemeClr val="tx2"/>
                </a:solidFill>
              </a:rPr>
              <a:t>: 15 points</a:t>
            </a:r>
          </a:p>
        </p:txBody>
      </p:sp>
    </p:spTree>
    <p:extLst>
      <p:ext uri="{BB962C8B-B14F-4D97-AF65-F5344CB8AC3E}">
        <p14:creationId xmlns:p14="http://schemas.microsoft.com/office/powerpoint/2010/main" val="422190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B2E-5A93-4F80-B7EE-9872A9EB6B26}"/>
              </a:ext>
            </a:extLst>
          </p:cNvPr>
          <p:cNvSpPr>
            <a:spLocks noGrp="1"/>
          </p:cNvSpPr>
          <p:nvPr>
            <p:ph type="title"/>
          </p:nvPr>
        </p:nvSpPr>
        <p:spPr>
          <a:xfrm>
            <a:off x="2088300" y="1261659"/>
            <a:ext cx="4967400" cy="565500"/>
          </a:xfrm>
        </p:spPr>
        <p:txBody>
          <a:bodyPr/>
          <a:lstStyle/>
          <a:p>
            <a:r>
              <a:rPr lang="en-US" dirty="0"/>
              <a:t>HOSA Pins</a:t>
            </a:r>
          </a:p>
        </p:txBody>
      </p:sp>
      <p:sp>
        <p:nvSpPr>
          <p:cNvPr id="3" name="Subtitle 2">
            <a:extLst>
              <a:ext uri="{FF2B5EF4-FFF2-40B4-BE49-F238E27FC236}">
                <a16:creationId xmlns:a16="http://schemas.microsoft.com/office/drawing/2014/main" id="{316AF95E-6FF2-43A9-AAB5-D55AF04E53EA}"/>
              </a:ext>
            </a:extLst>
          </p:cNvPr>
          <p:cNvSpPr>
            <a:spLocks noGrp="1"/>
          </p:cNvSpPr>
          <p:nvPr>
            <p:ph type="subTitle" idx="1"/>
          </p:nvPr>
        </p:nvSpPr>
        <p:spPr/>
        <p:txBody>
          <a:bodyPr/>
          <a:lstStyle/>
          <a:p>
            <a:r>
              <a:rPr lang="en-US" sz="1800" b="1" dirty="0">
                <a:solidFill>
                  <a:schemeClr val="tx2"/>
                </a:solidFill>
              </a:rPr>
              <a:t>All IB students and senior biomed students, please see Mrs. Webb to receive your HOSA pin!!</a:t>
            </a:r>
          </a:p>
          <a:p>
            <a:endParaRPr lang="en-US" sz="1800" b="1" dirty="0">
              <a:solidFill>
                <a:schemeClr val="bg1"/>
              </a:solidFill>
            </a:endParaRPr>
          </a:p>
          <a:p>
            <a:r>
              <a:rPr lang="en-US" sz="1800" b="1" dirty="0">
                <a:solidFill>
                  <a:schemeClr val="bg1"/>
                </a:solidFill>
              </a:rPr>
              <a:t>For everyone else, you will be receiving your pins in your medical class!</a:t>
            </a:r>
          </a:p>
        </p:txBody>
      </p:sp>
    </p:spTree>
    <p:extLst>
      <p:ext uri="{BB962C8B-B14F-4D97-AF65-F5344CB8AC3E}">
        <p14:creationId xmlns:p14="http://schemas.microsoft.com/office/powerpoint/2010/main" val="3740098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05"/>
        <p:cNvGrpSpPr/>
        <p:nvPr/>
      </p:nvGrpSpPr>
      <p:grpSpPr>
        <a:xfrm>
          <a:off x="0" y="0"/>
          <a:ext cx="0" cy="0"/>
          <a:chOff x="0" y="0"/>
          <a:chExt cx="0" cy="0"/>
        </a:xfrm>
      </p:grpSpPr>
      <p:sp>
        <p:nvSpPr>
          <p:cNvPr id="10806" name="Google Shape;10806;p82"/>
          <p:cNvSpPr txBox="1">
            <a:spLocks noGrp="1"/>
          </p:cNvSpPr>
          <p:nvPr>
            <p:ph type="title"/>
          </p:nvPr>
        </p:nvSpPr>
        <p:spPr>
          <a:xfrm>
            <a:off x="1323900" y="1307100"/>
            <a:ext cx="6496200" cy="2529300"/>
          </a:xfrm>
          <a:prstGeom prst="rect">
            <a:avLst/>
          </a:prstGeom>
          <a:solidFill>
            <a:schemeClr val="tx2">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chemeClr val="bg1"/>
                </a:solidFill>
              </a:rPr>
              <a:t>Next Meeting: December 14</a:t>
            </a:r>
            <a:r>
              <a:rPr lang="en" sz="6000" baseline="30000" dirty="0">
                <a:solidFill>
                  <a:schemeClr val="bg1"/>
                </a:solidFill>
              </a:rPr>
              <a:t>th</a:t>
            </a:r>
            <a:endParaRPr sz="6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0A74-36DE-48A8-9E52-152CC8B7F50B}"/>
              </a:ext>
            </a:extLst>
          </p:cNvPr>
          <p:cNvSpPr>
            <a:spLocks noGrp="1"/>
          </p:cNvSpPr>
          <p:nvPr>
            <p:ph type="title"/>
          </p:nvPr>
        </p:nvSpPr>
        <p:spPr/>
        <p:txBody>
          <a:bodyPr/>
          <a:lstStyle/>
          <a:p>
            <a:r>
              <a:rPr lang="en-US" dirty="0"/>
              <a:t>Attendance</a:t>
            </a:r>
          </a:p>
        </p:txBody>
      </p:sp>
      <p:pic>
        <p:nvPicPr>
          <p:cNvPr id="4" name="Picture 3" descr="Qr code&#10;&#10;Description automatically generated">
            <a:extLst>
              <a:ext uri="{FF2B5EF4-FFF2-40B4-BE49-F238E27FC236}">
                <a16:creationId xmlns:a16="http://schemas.microsoft.com/office/drawing/2014/main" id="{3545FAB9-27BA-4DE2-BC10-615DCACD5D52}"/>
              </a:ext>
            </a:extLst>
          </p:cNvPr>
          <p:cNvPicPr>
            <a:picLocks noChangeAspect="1"/>
          </p:cNvPicPr>
          <p:nvPr/>
        </p:nvPicPr>
        <p:blipFill>
          <a:blip r:embed="rId2"/>
          <a:stretch>
            <a:fillRect/>
          </a:stretch>
        </p:blipFill>
        <p:spPr>
          <a:xfrm>
            <a:off x="2898069" y="1154288"/>
            <a:ext cx="3347861" cy="3347861"/>
          </a:xfrm>
          <a:prstGeom prst="rect">
            <a:avLst/>
          </a:prstGeom>
        </p:spPr>
      </p:pic>
    </p:spTree>
    <p:extLst>
      <p:ext uri="{BB962C8B-B14F-4D97-AF65-F5344CB8AC3E}">
        <p14:creationId xmlns:p14="http://schemas.microsoft.com/office/powerpoint/2010/main" val="409964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44"/>
        <p:cNvGrpSpPr/>
        <p:nvPr/>
      </p:nvGrpSpPr>
      <p:grpSpPr>
        <a:xfrm>
          <a:off x="0" y="0"/>
          <a:ext cx="0" cy="0"/>
          <a:chOff x="0" y="0"/>
          <a:chExt cx="0" cy="0"/>
        </a:xfrm>
      </p:grpSpPr>
      <p:sp>
        <p:nvSpPr>
          <p:cNvPr id="9646" name="Google Shape;9646;p35"/>
          <p:cNvSpPr/>
          <p:nvPr/>
        </p:nvSpPr>
        <p:spPr>
          <a:xfrm>
            <a:off x="713100" y="539400"/>
            <a:ext cx="4091700" cy="4064700"/>
          </a:xfrm>
          <a:prstGeom prst="rect">
            <a:avLst/>
          </a:prstGeom>
          <a:solidFill>
            <a:schemeClr val="accent2">
              <a:lumMod val="60000"/>
              <a:lumOff val="4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7" name="Google Shape;9647;p35"/>
          <p:cNvSpPr txBox="1">
            <a:spLocks noGrp="1"/>
          </p:cNvSpPr>
          <p:nvPr>
            <p:ph type="title"/>
          </p:nvPr>
        </p:nvSpPr>
        <p:spPr>
          <a:xfrm>
            <a:off x="992800" y="754500"/>
            <a:ext cx="3546000" cy="130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Join the Remind!</a:t>
            </a:r>
            <a:endParaRPr dirty="0"/>
          </a:p>
        </p:txBody>
      </p:sp>
      <p:sp>
        <p:nvSpPr>
          <p:cNvPr id="9648" name="Google Shape;9648;p35"/>
          <p:cNvSpPr txBox="1">
            <a:spLocks noGrp="1"/>
          </p:cNvSpPr>
          <p:nvPr>
            <p:ph type="body" idx="1"/>
          </p:nvPr>
        </p:nvSpPr>
        <p:spPr>
          <a:xfrm>
            <a:off x="992800" y="2058350"/>
            <a:ext cx="3546000" cy="24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sz="2800" b="1" dirty="0">
                <a:solidFill>
                  <a:schemeClr val="bg1"/>
                </a:solidFill>
                <a:latin typeface="Baloo Tammudu 2" panose="020B0604020202020204" charset="0"/>
                <a:cs typeface="Baloo Tammudu 2" panose="020B0604020202020204" charset="0"/>
              </a:rPr>
              <a:t>9</a:t>
            </a:r>
            <a:r>
              <a:rPr lang="en-US" sz="2800" b="1" baseline="30000" dirty="0">
                <a:solidFill>
                  <a:schemeClr val="bg1"/>
                </a:solidFill>
                <a:latin typeface="Baloo Tammudu 2" panose="020B0604020202020204" charset="0"/>
                <a:cs typeface="Baloo Tammudu 2" panose="020B0604020202020204" charset="0"/>
              </a:rPr>
              <a:t>th</a:t>
            </a:r>
            <a:r>
              <a:rPr lang="en-US" sz="2800" b="1" dirty="0">
                <a:solidFill>
                  <a:schemeClr val="bg1"/>
                </a:solidFill>
                <a:latin typeface="Baloo Tammudu 2" panose="020B0604020202020204" charset="0"/>
                <a:cs typeface="Baloo Tammudu 2" panose="020B0604020202020204" charset="0"/>
              </a:rPr>
              <a:t> &amp; 10</a:t>
            </a:r>
            <a:r>
              <a:rPr lang="en-US" sz="2800" b="1" baseline="30000" dirty="0">
                <a:solidFill>
                  <a:schemeClr val="bg1"/>
                </a:solidFill>
                <a:latin typeface="Baloo Tammudu 2" panose="020B0604020202020204" charset="0"/>
                <a:cs typeface="Baloo Tammudu 2" panose="020B0604020202020204" charset="0"/>
              </a:rPr>
              <a:t>th</a:t>
            </a:r>
            <a:r>
              <a:rPr lang="en-US" sz="2800" b="1" dirty="0">
                <a:solidFill>
                  <a:schemeClr val="bg1"/>
                </a:solidFill>
                <a:latin typeface="Baloo Tammudu 2" panose="020B0604020202020204" charset="0"/>
                <a:cs typeface="Baloo Tammudu 2" panose="020B0604020202020204" charset="0"/>
              </a:rPr>
              <a:t>- </a:t>
            </a:r>
            <a:r>
              <a:rPr lang="en-US" sz="2800" b="1" dirty="0">
                <a:solidFill>
                  <a:schemeClr val="tx2"/>
                </a:solidFill>
                <a:latin typeface="Baloo Tammudu 2" panose="020B0604020202020204" charset="0"/>
                <a:cs typeface="Baloo Tammudu 2" panose="020B0604020202020204" charset="0"/>
              </a:rPr>
              <a:t>@phulower23</a:t>
            </a:r>
          </a:p>
          <a:p>
            <a:pPr marL="0" lvl="0" indent="0" algn="l" rtl="0">
              <a:spcBef>
                <a:spcPts val="0"/>
              </a:spcBef>
              <a:spcAft>
                <a:spcPts val="0"/>
              </a:spcAft>
              <a:buClr>
                <a:srgbClr val="273D40"/>
              </a:buClr>
              <a:buSzPts val="600"/>
              <a:buFont typeface="Arial"/>
              <a:buNone/>
            </a:pPr>
            <a:endParaRPr lang="en-US" sz="2800" b="1" dirty="0">
              <a:solidFill>
                <a:schemeClr val="tx2"/>
              </a:solidFill>
              <a:latin typeface="Baloo Tammudu 2" panose="020B0604020202020204" charset="0"/>
              <a:cs typeface="Baloo Tammudu 2" panose="020B0604020202020204" charset="0"/>
            </a:endParaRPr>
          </a:p>
          <a:p>
            <a:pPr marL="0" lvl="0" indent="0" algn="l" rtl="0">
              <a:spcBef>
                <a:spcPts val="0"/>
              </a:spcBef>
              <a:spcAft>
                <a:spcPts val="0"/>
              </a:spcAft>
              <a:buClr>
                <a:srgbClr val="273D40"/>
              </a:buClr>
              <a:buSzPts val="600"/>
              <a:buFont typeface="Arial"/>
              <a:buNone/>
            </a:pPr>
            <a:r>
              <a:rPr lang="en-US" sz="2800" b="1" dirty="0">
                <a:solidFill>
                  <a:schemeClr val="bg1"/>
                </a:solidFill>
                <a:latin typeface="Baloo Tammudu 2" panose="020B0604020202020204" charset="0"/>
                <a:cs typeface="Baloo Tammudu 2" panose="020B0604020202020204" charset="0"/>
              </a:rPr>
              <a:t>11</a:t>
            </a:r>
            <a:r>
              <a:rPr lang="en-US" sz="2800" b="1" baseline="30000" dirty="0">
                <a:solidFill>
                  <a:schemeClr val="bg1"/>
                </a:solidFill>
                <a:latin typeface="Baloo Tammudu 2" panose="020B0604020202020204" charset="0"/>
                <a:cs typeface="Baloo Tammudu 2" panose="020B0604020202020204" charset="0"/>
              </a:rPr>
              <a:t>th</a:t>
            </a:r>
            <a:r>
              <a:rPr lang="en-US" sz="2800" b="1" dirty="0">
                <a:solidFill>
                  <a:schemeClr val="bg1"/>
                </a:solidFill>
                <a:latin typeface="Baloo Tammudu 2" panose="020B0604020202020204" charset="0"/>
                <a:cs typeface="Baloo Tammudu 2" panose="020B0604020202020204" charset="0"/>
              </a:rPr>
              <a:t> &amp; 12</a:t>
            </a:r>
            <a:r>
              <a:rPr lang="en-US" sz="2800" b="1" baseline="30000" dirty="0">
                <a:solidFill>
                  <a:schemeClr val="bg1"/>
                </a:solidFill>
                <a:latin typeface="Baloo Tammudu 2" panose="020B0604020202020204" charset="0"/>
                <a:cs typeface="Baloo Tammudu 2" panose="020B0604020202020204" charset="0"/>
              </a:rPr>
              <a:t>th</a:t>
            </a:r>
            <a:r>
              <a:rPr lang="en-US" sz="2800" b="1" dirty="0">
                <a:solidFill>
                  <a:schemeClr val="bg1"/>
                </a:solidFill>
                <a:latin typeface="Baloo Tammudu 2" panose="020B0604020202020204" charset="0"/>
                <a:cs typeface="Baloo Tammudu 2" panose="020B0604020202020204" charset="0"/>
              </a:rPr>
              <a:t>- </a:t>
            </a:r>
            <a:r>
              <a:rPr lang="en-US" sz="2800" b="1" dirty="0">
                <a:solidFill>
                  <a:schemeClr val="tx2"/>
                </a:solidFill>
                <a:latin typeface="Baloo Tammudu 2" panose="020B0604020202020204" charset="0"/>
                <a:cs typeface="Baloo Tammudu 2" panose="020B0604020202020204" charset="0"/>
              </a:rPr>
              <a:t>@phuupper23</a:t>
            </a:r>
            <a:endParaRPr sz="2800" b="1" dirty="0">
              <a:solidFill>
                <a:schemeClr val="tx2"/>
              </a:solidFill>
              <a:latin typeface="Baloo Tammudu 2" panose="020B0604020202020204" charset="0"/>
              <a:cs typeface="Baloo Tammudu 2" panose="020B0604020202020204" charset="0"/>
            </a:endParaRPr>
          </a:p>
        </p:txBody>
      </p:sp>
      <p:grpSp>
        <p:nvGrpSpPr>
          <p:cNvPr id="9649" name="Google Shape;9649;p35"/>
          <p:cNvGrpSpPr/>
          <p:nvPr/>
        </p:nvGrpSpPr>
        <p:grpSpPr>
          <a:xfrm>
            <a:off x="-429521" y="4"/>
            <a:ext cx="10382240" cy="5534976"/>
            <a:chOff x="-429521" y="4"/>
            <a:chExt cx="10382240" cy="5534976"/>
          </a:xfrm>
        </p:grpSpPr>
        <p:grpSp>
          <p:nvGrpSpPr>
            <p:cNvPr id="9650" name="Google Shape;9650;p35"/>
            <p:cNvGrpSpPr/>
            <p:nvPr/>
          </p:nvGrpSpPr>
          <p:grpSpPr>
            <a:xfrm>
              <a:off x="7504170" y="1386566"/>
              <a:ext cx="2448549" cy="4148413"/>
              <a:chOff x="7504170" y="1386566"/>
              <a:chExt cx="2448549" cy="4148413"/>
            </a:xfrm>
          </p:grpSpPr>
          <p:grpSp>
            <p:nvGrpSpPr>
              <p:cNvPr id="9651" name="Google Shape;9651;p35"/>
              <p:cNvGrpSpPr/>
              <p:nvPr/>
            </p:nvGrpSpPr>
            <p:grpSpPr>
              <a:xfrm rot="-809511">
                <a:off x="8439594" y="1439467"/>
                <a:ext cx="740204" cy="2423947"/>
                <a:chOff x="4350500" y="1896950"/>
                <a:chExt cx="645829" cy="2114898"/>
              </a:xfrm>
            </p:grpSpPr>
            <p:sp>
              <p:nvSpPr>
                <p:cNvPr id="9652" name="Google Shape;9652;p35"/>
                <p:cNvSpPr/>
                <p:nvPr/>
              </p:nvSpPr>
              <p:spPr>
                <a:xfrm>
                  <a:off x="4633966" y="2330501"/>
                  <a:ext cx="99457" cy="150599"/>
                </a:xfrm>
                <a:custGeom>
                  <a:avLst/>
                  <a:gdLst/>
                  <a:ahLst/>
                  <a:cxnLst/>
                  <a:rect l="l" t="t" r="r" b="b"/>
                  <a:pathLst>
                    <a:path w="1161" h="1758" extrusionOk="0">
                      <a:moveTo>
                        <a:pt x="81" y="0"/>
                      </a:moveTo>
                      <a:cubicBezTo>
                        <a:pt x="63" y="45"/>
                        <a:pt x="28" y="90"/>
                        <a:pt x="1" y="134"/>
                      </a:cubicBezTo>
                      <a:cubicBezTo>
                        <a:pt x="117" y="241"/>
                        <a:pt x="233" y="357"/>
                        <a:pt x="358" y="491"/>
                      </a:cubicBezTo>
                      <a:cubicBezTo>
                        <a:pt x="492" y="625"/>
                        <a:pt x="625" y="759"/>
                        <a:pt x="750" y="901"/>
                      </a:cubicBezTo>
                      <a:lnTo>
                        <a:pt x="750" y="910"/>
                      </a:lnTo>
                      <a:cubicBezTo>
                        <a:pt x="964" y="1160"/>
                        <a:pt x="1098" y="1446"/>
                        <a:pt x="1161" y="1758"/>
                      </a:cubicBezTo>
                      <a:cubicBezTo>
                        <a:pt x="1071" y="1285"/>
                        <a:pt x="982" y="857"/>
                        <a:pt x="982" y="857"/>
                      </a:cubicBezTo>
                      <a:cubicBezTo>
                        <a:pt x="955" y="830"/>
                        <a:pt x="929" y="794"/>
                        <a:pt x="902" y="768"/>
                      </a:cubicBezTo>
                      <a:cubicBezTo>
                        <a:pt x="768" y="625"/>
                        <a:pt x="625" y="491"/>
                        <a:pt x="483" y="357"/>
                      </a:cubicBezTo>
                      <a:cubicBezTo>
                        <a:pt x="358" y="232"/>
                        <a:pt x="224" y="116"/>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3" name="Google Shape;9653;p35"/>
                <p:cNvSpPr/>
                <p:nvPr/>
              </p:nvSpPr>
              <p:spPr>
                <a:xfrm>
                  <a:off x="4740962" y="2078903"/>
                  <a:ext cx="191204" cy="185208"/>
                </a:xfrm>
                <a:custGeom>
                  <a:avLst/>
                  <a:gdLst/>
                  <a:ahLst/>
                  <a:cxnLst/>
                  <a:rect l="l" t="t" r="r" b="b"/>
                  <a:pathLst>
                    <a:path w="2232" h="2162" extrusionOk="0">
                      <a:moveTo>
                        <a:pt x="1113" y="0"/>
                      </a:moveTo>
                      <a:cubicBezTo>
                        <a:pt x="544" y="0"/>
                        <a:pt x="71" y="444"/>
                        <a:pt x="36" y="1019"/>
                      </a:cubicBezTo>
                      <a:cubicBezTo>
                        <a:pt x="1" y="1581"/>
                        <a:pt x="411" y="2072"/>
                        <a:pt x="964" y="2152"/>
                      </a:cubicBezTo>
                      <a:cubicBezTo>
                        <a:pt x="1000" y="2161"/>
                        <a:pt x="1027" y="2161"/>
                        <a:pt x="1053" y="2161"/>
                      </a:cubicBezTo>
                      <a:lnTo>
                        <a:pt x="1134" y="2161"/>
                      </a:lnTo>
                      <a:cubicBezTo>
                        <a:pt x="1696" y="2152"/>
                        <a:pt x="2169" y="1715"/>
                        <a:pt x="2195" y="1144"/>
                      </a:cubicBezTo>
                      <a:cubicBezTo>
                        <a:pt x="2231" y="547"/>
                        <a:pt x="1776" y="38"/>
                        <a:pt x="1178" y="2"/>
                      </a:cubicBezTo>
                      <a:cubicBezTo>
                        <a:pt x="1156" y="1"/>
                        <a:pt x="1134" y="0"/>
                        <a:pt x="1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4" name="Google Shape;9654;p35"/>
                <p:cNvSpPr/>
                <p:nvPr/>
              </p:nvSpPr>
              <p:spPr>
                <a:xfrm>
                  <a:off x="4465891" y="1903889"/>
                  <a:ext cx="232409" cy="225813"/>
                </a:xfrm>
                <a:custGeom>
                  <a:avLst/>
                  <a:gdLst/>
                  <a:ahLst/>
                  <a:cxnLst/>
                  <a:rect l="l" t="t" r="r" b="b"/>
                  <a:pathLst>
                    <a:path w="2713" h="2636" extrusionOk="0">
                      <a:moveTo>
                        <a:pt x="1354" y="0"/>
                      </a:moveTo>
                      <a:cubicBezTo>
                        <a:pt x="659" y="0"/>
                        <a:pt x="79" y="539"/>
                        <a:pt x="45" y="1243"/>
                      </a:cubicBezTo>
                      <a:cubicBezTo>
                        <a:pt x="0" y="1965"/>
                        <a:pt x="553" y="2590"/>
                        <a:pt x="1276" y="2634"/>
                      </a:cubicBezTo>
                      <a:cubicBezTo>
                        <a:pt x="1297" y="2635"/>
                        <a:pt x="1319" y="2636"/>
                        <a:pt x="1340" y="2636"/>
                      </a:cubicBezTo>
                      <a:cubicBezTo>
                        <a:pt x="1533" y="2636"/>
                        <a:pt x="1722" y="2599"/>
                        <a:pt x="1883" y="2527"/>
                      </a:cubicBezTo>
                      <a:cubicBezTo>
                        <a:pt x="1918" y="2509"/>
                        <a:pt x="1963" y="2491"/>
                        <a:pt x="1999" y="2474"/>
                      </a:cubicBezTo>
                      <a:cubicBezTo>
                        <a:pt x="2373" y="2260"/>
                        <a:pt x="2641" y="1858"/>
                        <a:pt x="2677" y="1394"/>
                      </a:cubicBezTo>
                      <a:cubicBezTo>
                        <a:pt x="2712" y="663"/>
                        <a:pt x="2159" y="38"/>
                        <a:pt x="1437" y="3"/>
                      </a:cubicBezTo>
                      <a:cubicBezTo>
                        <a:pt x="1409" y="1"/>
                        <a:pt x="1381"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5" name="Google Shape;9655;p35"/>
                <p:cNvSpPr/>
                <p:nvPr/>
              </p:nvSpPr>
              <p:spPr>
                <a:xfrm>
                  <a:off x="4479597" y="2212712"/>
                  <a:ext cx="172786" cy="162421"/>
                </a:xfrm>
                <a:custGeom>
                  <a:avLst/>
                  <a:gdLst/>
                  <a:ahLst/>
                  <a:cxnLst/>
                  <a:rect l="l" t="t" r="r" b="b"/>
                  <a:pathLst>
                    <a:path w="2017" h="1896" extrusionOk="0">
                      <a:moveTo>
                        <a:pt x="1011" y="0"/>
                      </a:moveTo>
                      <a:cubicBezTo>
                        <a:pt x="498" y="0"/>
                        <a:pt x="62" y="384"/>
                        <a:pt x="28" y="894"/>
                      </a:cubicBezTo>
                      <a:cubicBezTo>
                        <a:pt x="1" y="1411"/>
                        <a:pt x="411" y="1866"/>
                        <a:pt x="955" y="1893"/>
                      </a:cubicBezTo>
                      <a:cubicBezTo>
                        <a:pt x="980" y="1895"/>
                        <a:pt x="1005" y="1896"/>
                        <a:pt x="1029" y="1896"/>
                      </a:cubicBezTo>
                      <a:cubicBezTo>
                        <a:pt x="1340" y="1896"/>
                        <a:pt x="1629" y="1741"/>
                        <a:pt x="1803" y="1509"/>
                      </a:cubicBezTo>
                      <a:cubicBezTo>
                        <a:pt x="1830" y="1465"/>
                        <a:pt x="1865" y="1420"/>
                        <a:pt x="1883" y="1375"/>
                      </a:cubicBezTo>
                      <a:cubicBezTo>
                        <a:pt x="1946" y="1268"/>
                        <a:pt x="1981" y="1143"/>
                        <a:pt x="1990" y="1010"/>
                      </a:cubicBezTo>
                      <a:cubicBezTo>
                        <a:pt x="2017" y="483"/>
                        <a:pt x="1607" y="37"/>
                        <a:pt x="1062" y="2"/>
                      </a:cubicBezTo>
                      <a:cubicBezTo>
                        <a:pt x="1045" y="1"/>
                        <a:pt x="1028" y="0"/>
                        <a:pt x="1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6" name="Google Shape;9656;p35"/>
                <p:cNvSpPr/>
                <p:nvPr/>
              </p:nvSpPr>
              <p:spPr>
                <a:xfrm>
                  <a:off x="4842646" y="2802002"/>
                  <a:ext cx="141433" cy="137749"/>
                </a:xfrm>
                <a:custGeom>
                  <a:avLst/>
                  <a:gdLst/>
                  <a:ahLst/>
                  <a:cxnLst/>
                  <a:rect l="l" t="t" r="r" b="b"/>
                  <a:pathLst>
                    <a:path w="1651" h="1608" extrusionOk="0">
                      <a:moveTo>
                        <a:pt x="831" y="0"/>
                      </a:moveTo>
                      <a:cubicBezTo>
                        <a:pt x="400" y="0"/>
                        <a:pt x="44" y="324"/>
                        <a:pt x="18" y="759"/>
                      </a:cubicBezTo>
                      <a:cubicBezTo>
                        <a:pt x="0" y="1080"/>
                        <a:pt x="170" y="1366"/>
                        <a:pt x="429" y="1508"/>
                      </a:cubicBezTo>
                      <a:cubicBezTo>
                        <a:pt x="464" y="1535"/>
                        <a:pt x="518" y="1553"/>
                        <a:pt x="562" y="1571"/>
                      </a:cubicBezTo>
                      <a:cubicBezTo>
                        <a:pt x="625" y="1589"/>
                        <a:pt x="696" y="1606"/>
                        <a:pt x="776" y="1606"/>
                      </a:cubicBezTo>
                      <a:cubicBezTo>
                        <a:pt x="793" y="1607"/>
                        <a:pt x="809" y="1608"/>
                        <a:pt x="825" y="1608"/>
                      </a:cubicBezTo>
                      <a:cubicBezTo>
                        <a:pt x="1242" y="1608"/>
                        <a:pt x="1598" y="1278"/>
                        <a:pt x="1624" y="857"/>
                      </a:cubicBezTo>
                      <a:cubicBezTo>
                        <a:pt x="1651" y="411"/>
                        <a:pt x="1312" y="27"/>
                        <a:pt x="866" y="1"/>
                      </a:cubicBezTo>
                      <a:cubicBezTo>
                        <a:pt x="854" y="0"/>
                        <a:pt x="843" y="0"/>
                        <a:pt x="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7" name="Google Shape;9657;p35"/>
                <p:cNvSpPr/>
                <p:nvPr/>
              </p:nvSpPr>
              <p:spPr>
                <a:xfrm>
                  <a:off x="4472744" y="2671191"/>
                  <a:ext cx="197286" cy="185379"/>
                </a:xfrm>
                <a:custGeom>
                  <a:avLst/>
                  <a:gdLst/>
                  <a:ahLst/>
                  <a:cxnLst/>
                  <a:rect l="l" t="t" r="r" b="b"/>
                  <a:pathLst>
                    <a:path w="2303" h="2164" extrusionOk="0">
                      <a:moveTo>
                        <a:pt x="1146" y="0"/>
                      </a:moveTo>
                      <a:cubicBezTo>
                        <a:pt x="560" y="0"/>
                        <a:pt x="71" y="444"/>
                        <a:pt x="36" y="1019"/>
                      </a:cubicBezTo>
                      <a:cubicBezTo>
                        <a:pt x="1" y="1617"/>
                        <a:pt x="473" y="2125"/>
                        <a:pt x="1089" y="2161"/>
                      </a:cubicBezTo>
                      <a:cubicBezTo>
                        <a:pt x="1114" y="2163"/>
                        <a:pt x="1140" y="2164"/>
                        <a:pt x="1165" y="2164"/>
                      </a:cubicBezTo>
                      <a:cubicBezTo>
                        <a:pt x="1411" y="2164"/>
                        <a:pt x="1634" y="2085"/>
                        <a:pt x="1820" y="1947"/>
                      </a:cubicBezTo>
                      <a:cubicBezTo>
                        <a:pt x="1856" y="1929"/>
                        <a:pt x="1883" y="1902"/>
                        <a:pt x="1910" y="1885"/>
                      </a:cubicBezTo>
                      <a:cubicBezTo>
                        <a:pt x="2115" y="1697"/>
                        <a:pt x="2249" y="1438"/>
                        <a:pt x="2266" y="1153"/>
                      </a:cubicBezTo>
                      <a:cubicBezTo>
                        <a:pt x="2302" y="555"/>
                        <a:pt x="1829" y="38"/>
                        <a:pt x="1214" y="2"/>
                      </a:cubicBezTo>
                      <a:cubicBezTo>
                        <a:pt x="1191" y="1"/>
                        <a:pt x="1169"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8" name="Google Shape;9658;p35"/>
                <p:cNvSpPr/>
                <p:nvPr/>
              </p:nvSpPr>
              <p:spPr>
                <a:xfrm>
                  <a:off x="4628655" y="2832584"/>
                  <a:ext cx="128497" cy="276698"/>
                </a:xfrm>
                <a:custGeom>
                  <a:avLst/>
                  <a:gdLst/>
                  <a:ahLst/>
                  <a:cxnLst/>
                  <a:rect l="l" t="t" r="r" b="b"/>
                  <a:pathLst>
                    <a:path w="1500" h="3230" extrusionOk="0">
                      <a:moveTo>
                        <a:pt x="90" y="1"/>
                      </a:moveTo>
                      <a:cubicBezTo>
                        <a:pt x="63" y="18"/>
                        <a:pt x="36" y="45"/>
                        <a:pt x="0" y="63"/>
                      </a:cubicBezTo>
                      <a:cubicBezTo>
                        <a:pt x="125" y="241"/>
                        <a:pt x="250" y="411"/>
                        <a:pt x="366" y="589"/>
                      </a:cubicBezTo>
                      <a:cubicBezTo>
                        <a:pt x="580" y="928"/>
                        <a:pt x="785" y="1276"/>
                        <a:pt x="964" y="1624"/>
                      </a:cubicBezTo>
                      <a:lnTo>
                        <a:pt x="973" y="1633"/>
                      </a:lnTo>
                      <a:cubicBezTo>
                        <a:pt x="1223" y="2124"/>
                        <a:pt x="1321" y="2677"/>
                        <a:pt x="1258" y="3230"/>
                      </a:cubicBezTo>
                      <a:cubicBezTo>
                        <a:pt x="1285" y="3114"/>
                        <a:pt x="1455" y="2231"/>
                        <a:pt x="1499" y="1374"/>
                      </a:cubicBezTo>
                      <a:lnTo>
                        <a:pt x="1499" y="1374"/>
                      </a:lnTo>
                      <a:cubicBezTo>
                        <a:pt x="1476" y="1558"/>
                        <a:pt x="1435" y="1689"/>
                        <a:pt x="1363" y="1689"/>
                      </a:cubicBezTo>
                      <a:cubicBezTo>
                        <a:pt x="1324" y="1689"/>
                        <a:pt x="1274" y="1649"/>
                        <a:pt x="1214" y="1553"/>
                      </a:cubicBezTo>
                      <a:cubicBezTo>
                        <a:pt x="964" y="1178"/>
                        <a:pt x="705" y="848"/>
                        <a:pt x="473" y="518"/>
                      </a:cubicBezTo>
                      <a:cubicBezTo>
                        <a:pt x="348" y="340"/>
                        <a:pt x="223" y="170"/>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9" name="Google Shape;9659;p35"/>
                <p:cNvSpPr/>
                <p:nvPr/>
              </p:nvSpPr>
              <p:spPr>
                <a:xfrm>
                  <a:off x="4808209" y="3193920"/>
                  <a:ext cx="182723" cy="178440"/>
                </a:xfrm>
                <a:custGeom>
                  <a:avLst/>
                  <a:gdLst/>
                  <a:ahLst/>
                  <a:cxnLst/>
                  <a:rect l="l" t="t" r="r" b="b"/>
                  <a:pathLst>
                    <a:path w="2133" h="2083" extrusionOk="0">
                      <a:moveTo>
                        <a:pt x="1060" y="0"/>
                      </a:moveTo>
                      <a:cubicBezTo>
                        <a:pt x="517" y="0"/>
                        <a:pt x="62" y="426"/>
                        <a:pt x="28" y="983"/>
                      </a:cubicBezTo>
                      <a:cubicBezTo>
                        <a:pt x="1" y="1367"/>
                        <a:pt x="188" y="1715"/>
                        <a:pt x="492" y="1911"/>
                      </a:cubicBezTo>
                      <a:cubicBezTo>
                        <a:pt x="527" y="1938"/>
                        <a:pt x="572" y="1956"/>
                        <a:pt x="607" y="1983"/>
                      </a:cubicBezTo>
                      <a:cubicBezTo>
                        <a:pt x="732" y="2036"/>
                        <a:pt x="866" y="2072"/>
                        <a:pt x="1000" y="2081"/>
                      </a:cubicBezTo>
                      <a:cubicBezTo>
                        <a:pt x="1022" y="2082"/>
                        <a:pt x="1044" y="2083"/>
                        <a:pt x="1066" y="2083"/>
                      </a:cubicBezTo>
                      <a:cubicBezTo>
                        <a:pt x="1617" y="2083"/>
                        <a:pt x="2072" y="1657"/>
                        <a:pt x="2106" y="1099"/>
                      </a:cubicBezTo>
                      <a:cubicBezTo>
                        <a:pt x="2133" y="529"/>
                        <a:pt x="1696" y="38"/>
                        <a:pt x="1125" y="2"/>
                      </a:cubicBezTo>
                      <a:cubicBezTo>
                        <a:pt x="1103" y="1"/>
                        <a:pt x="1081" y="0"/>
                        <a:pt x="1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0" name="Google Shape;9660;p35"/>
                <p:cNvSpPr/>
                <p:nvPr/>
              </p:nvSpPr>
              <p:spPr>
                <a:xfrm>
                  <a:off x="4352642" y="2115739"/>
                  <a:ext cx="538233" cy="1889170"/>
                </a:xfrm>
                <a:custGeom>
                  <a:avLst/>
                  <a:gdLst/>
                  <a:ahLst/>
                  <a:cxnLst/>
                  <a:rect l="l" t="t" r="r" b="b"/>
                  <a:pathLst>
                    <a:path w="6283" h="22053" extrusionOk="0">
                      <a:moveTo>
                        <a:pt x="3321" y="1"/>
                      </a:moveTo>
                      <a:cubicBezTo>
                        <a:pt x="3285" y="18"/>
                        <a:pt x="3240" y="36"/>
                        <a:pt x="3205" y="54"/>
                      </a:cubicBezTo>
                      <a:cubicBezTo>
                        <a:pt x="3561" y="893"/>
                        <a:pt x="3856" y="1767"/>
                        <a:pt x="4088" y="2650"/>
                      </a:cubicBezTo>
                      <a:cubicBezTo>
                        <a:pt x="4159" y="2891"/>
                        <a:pt x="4213" y="3123"/>
                        <a:pt x="4266" y="3364"/>
                      </a:cubicBezTo>
                      <a:cubicBezTo>
                        <a:pt x="4266" y="3364"/>
                        <a:pt x="4355" y="3792"/>
                        <a:pt x="4445" y="4265"/>
                      </a:cubicBezTo>
                      <a:cubicBezTo>
                        <a:pt x="4462" y="4381"/>
                        <a:pt x="4489" y="4497"/>
                        <a:pt x="4507" y="4622"/>
                      </a:cubicBezTo>
                      <a:cubicBezTo>
                        <a:pt x="4507" y="4631"/>
                        <a:pt x="4507" y="4640"/>
                        <a:pt x="4516" y="4648"/>
                      </a:cubicBezTo>
                      <a:cubicBezTo>
                        <a:pt x="4739" y="6058"/>
                        <a:pt x="4810" y="7494"/>
                        <a:pt x="4757" y="8922"/>
                      </a:cubicBezTo>
                      <a:cubicBezTo>
                        <a:pt x="4748" y="9154"/>
                        <a:pt x="4748" y="9475"/>
                        <a:pt x="4721" y="9716"/>
                      </a:cubicBezTo>
                      <a:cubicBezTo>
                        <a:pt x="4721" y="9725"/>
                        <a:pt x="4721" y="9733"/>
                        <a:pt x="4721" y="9742"/>
                      </a:cubicBezTo>
                      <a:cubicBezTo>
                        <a:pt x="4677" y="10599"/>
                        <a:pt x="4507" y="11482"/>
                        <a:pt x="4480" y="11598"/>
                      </a:cubicBezTo>
                      <a:cubicBezTo>
                        <a:pt x="4480" y="11598"/>
                        <a:pt x="4480" y="11607"/>
                        <a:pt x="4480" y="11607"/>
                      </a:cubicBezTo>
                      <a:cubicBezTo>
                        <a:pt x="4480" y="11643"/>
                        <a:pt x="4471" y="11669"/>
                        <a:pt x="4471" y="11705"/>
                      </a:cubicBezTo>
                      <a:cubicBezTo>
                        <a:pt x="4454" y="11821"/>
                        <a:pt x="4427" y="11946"/>
                        <a:pt x="4409" y="12062"/>
                      </a:cubicBezTo>
                      <a:cubicBezTo>
                        <a:pt x="4364" y="12321"/>
                        <a:pt x="4311" y="12579"/>
                        <a:pt x="4257" y="12838"/>
                      </a:cubicBezTo>
                      <a:lnTo>
                        <a:pt x="4177" y="13222"/>
                      </a:lnTo>
                      <a:cubicBezTo>
                        <a:pt x="4150" y="13355"/>
                        <a:pt x="4115" y="13480"/>
                        <a:pt x="4088" y="13605"/>
                      </a:cubicBezTo>
                      <a:lnTo>
                        <a:pt x="3909" y="14372"/>
                      </a:lnTo>
                      <a:cubicBezTo>
                        <a:pt x="3847" y="14631"/>
                        <a:pt x="3767" y="14881"/>
                        <a:pt x="3695" y="15140"/>
                      </a:cubicBezTo>
                      <a:cubicBezTo>
                        <a:pt x="3570" y="15612"/>
                        <a:pt x="3419" y="16076"/>
                        <a:pt x="3267" y="16540"/>
                      </a:cubicBezTo>
                      <a:cubicBezTo>
                        <a:pt x="3231" y="16674"/>
                        <a:pt x="3124" y="17182"/>
                        <a:pt x="2741" y="18048"/>
                      </a:cubicBezTo>
                      <a:lnTo>
                        <a:pt x="2732" y="18048"/>
                      </a:lnTo>
                      <a:cubicBezTo>
                        <a:pt x="2723" y="18083"/>
                        <a:pt x="2714" y="18110"/>
                        <a:pt x="2705" y="18146"/>
                      </a:cubicBezTo>
                      <a:cubicBezTo>
                        <a:pt x="2705" y="18146"/>
                        <a:pt x="2705" y="18146"/>
                        <a:pt x="2696" y="18155"/>
                      </a:cubicBezTo>
                      <a:cubicBezTo>
                        <a:pt x="2696" y="18155"/>
                        <a:pt x="2696" y="18155"/>
                        <a:pt x="2696" y="18164"/>
                      </a:cubicBezTo>
                      <a:cubicBezTo>
                        <a:pt x="2669" y="18217"/>
                        <a:pt x="2580" y="18414"/>
                        <a:pt x="2428" y="18699"/>
                      </a:cubicBezTo>
                      <a:cubicBezTo>
                        <a:pt x="2107" y="19297"/>
                        <a:pt x="1501" y="20296"/>
                        <a:pt x="582" y="21286"/>
                      </a:cubicBezTo>
                      <a:cubicBezTo>
                        <a:pt x="59" y="21847"/>
                        <a:pt x="1" y="22053"/>
                        <a:pt x="294" y="22053"/>
                      </a:cubicBezTo>
                      <a:cubicBezTo>
                        <a:pt x="411" y="22053"/>
                        <a:pt x="583" y="22020"/>
                        <a:pt x="805" y="21964"/>
                      </a:cubicBezTo>
                      <a:cubicBezTo>
                        <a:pt x="1171" y="21866"/>
                        <a:pt x="2045" y="20492"/>
                        <a:pt x="2857" y="19190"/>
                      </a:cubicBezTo>
                      <a:cubicBezTo>
                        <a:pt x="2857" y="19190"/>
                        <a:pt x="2857" y="19190"/>
                        <a:pt x="2866" y="19181"/>
                      </a:cubicBezTo>
                      <a:cubicBezTo>
                        <a:pt x="3303" y="18476"/>
                        <a:pt x="3722" y="17798"/>
                        <a:pt x="4034" y="17361"/>
                      </a:cubicBezTo>
                      <a:cubicBezTo>
                        <a:pt x="4445" y="16790"/>
                        <a:pt x="4891" y="16210"/>
                        <a:pt x="5239" y="15684"/>
                      </a:cubicBezTo>
                      <a:cubicBezTo>
                        <a:pt x="5417" y="15425"/>
                        <a:pt x="5578" y="15157"/>
                        <a:pt x="5747" y="14890"/>
                      </a:cubicBezTo>
                      <a:lnTo>
                        <a:pt x="5925" y="14569"/>
                      </a:lnTo>
                      <a:cubicBezTo>
                        <a:pt x="5890" y="14542"/>
                        <a:pt x="5845" y="14524"/>
                        <a:pt x="5810" y="14497"/>
                      </a:cubicBezTo>
                      <a:lnTo>
                        <a:pt x="5622" y="14809"/>
                      </a:lnTo>
                      <a:cubicBezTo>
                        <a:pt x="5444" y="15068"/>
                        <a:pt x="5283" y="15336"/>
                        <a:pt x="5096" y="15586"/>
                      </a:cubicBezTo>
                      <a:cubicBezTo>
                        <a:pt x="4730" y="16094"/>
                        <a:pt x="4364" y="16540"/>
                        <a:pt x="3918" y="16986"/>
                      </a:cubicBezTo>
                      <a:cubicBezTo>
                        <a:pt x="3890" y="17014"/>
                        <a:pt x="3866" y="17028"/>
                        <a:pt x="3846" y="17028"/>
                      </a:cubicBezTo>
                      <a:cubicBezTo>
                        <a:pt x="3679" y="17028"/>
                        <a:pt x="3806" y="16076"/>
                        <a:pt x="4061" y="15247"/>
                      </a:cubicBezTo>
                      <a:cubicBezTo>
                        <a:pt x="4204" y="14747"/>
                        <a:pt x="4293" y="14435"/>
                        <a:pt x="4427" y="13891"/>
                      </a:cubicBezTo>
                      <a:cubicBezTo>
                        <a:pt x="4659" y="12963"/>
                        <a:pt x="4998" y="12071"/>
                        <a:pt x="5462" y="11232"/>
                      </a:cubicBezTo>
                      <a:cubicBezTo>
                        <a:pt x="5515" y="11152"/>
                        <a:pt x="5560" y="11072"/>
                        <a:pt x="5604" y="10991"/>
                      </a:cubicBezTo>
                      <a:cubicBezTo>
                        <a:pt x="5854" y="10527"/>
                        <a:pt x="6077" y="10055"/>
                        <a:pt x="6282" y="9582"/>
                      </a:cubicBezTo>
                      <a:cubicBezTo>
                        <a:pt x="6238" y="9564"/>
                        <a:pt x="6184" y="9546"/>
                        <a:pt x="6149" y="9519"/>
                      </a:cubicBezTo>
                      <a:cubicBezTo>
                        <a:pt x="5925" y="9956"/>
                        <a:pt x="5702" y="10313"/>
                        <a:pt x="5435" y="10759"/>
                      </a:cubicBezTo>
                      <a:cubicBezTo>
                        <a:pt x="5312" y="10958"/>
                        <a:pt x="5223" y="11042"/>
                        <a:pt x="5159" y="11042"/>
                      </a:cubicBezTo>
                      <a:cubicBezTo>
                        <a:pt x="4907" y="11042"/>
                        <a:pt x="5046" y="9728"/>
                        <a:pt x="5060" y="8931"/>
                      </a:cubicBezTo>
                      <a:cubicBezTo>
                        <a:pt x="5087" y="7887"/>
                        <a:pt x="5096" y="6781"/>
                        <a:pt x="5060" y="5978"/>
                      </a:cubicBezTo>
                      <a:cubicBezTo>
                        <a:pt x="5060" y="5086"/>
                        <a:pt x="5283" y="4140"/>
                        <a:pt x="5283" y="4140"/>
                      </a:cubicBezTo>
                      <a:cubicBezTo>
                        <a:pt x="5319" y="3988"/>
                        <a:pt x="5346" y="3837"/>
                        <a:pt x="5381" y="3676"/>
                      </a:cubicBezTo>
                      <a:cubicBezTo>
                        <a:pt x="5506" y="3061"/>
                        <a:pt x="5595" y="2436"/>
                        <a:pt x="5658" y="1803"/>
                      </a:cubicBezTo>
                      <a:cubicBezTo>
                        <a:pt x="5667" y="1776"/>
                        <a:pt x="5667" y="1758"/>
                        <a:pt x="5667" y="1731"/>
                      </a:cubicBezTo>
                      <a:lnTo>
                        <a:pt x="5586" y="1731"/>
                      </a:lnTo>
                      <a:cubicBezTo>
                        <a:pt x="5560" y="1731"/>
                        <a:pt x="5533" y="1731"/>
                        <a:pt x="5497" y="1722"/>
                      </a:cubicBezTo>
                      <a:cubicBezTo>
                        <a:pt x="5497" y="1740"/>
                        <a:pt x="5497" y="1767"/>
                        <a:pt x="5488" y="1785"/>
                      </a:cubicBezTo>
                      <a:cubicBezTo>
                        <a:pt x="5417" y="2400"/>
                        <a:pt x="5256" y="3007"/>
                        <a:pt x="5149" y="3623"/>
                      </a:cubicBezTo>
                      <a:cubicBezTo>
                        <a:pt x="5057" y="4160"/>
                        <a:pt x="4961" y="4336"/>
                        <a:pt x="4874" y="4336"/>
                      </a:cubicBezTo>
                      <a:cubicBezTo>
                        <a:pt x="4740" y="4336"/>
                        <a:pt x="4627" y="3927"/>
                        <a:pt x="4578" y="3765"/>
                      </a:cubicBezTo>
                      <a:cubicBezTo>
                        <a:pt x="4578" y="3765"/>
                        <a:pt x="4382" y="2971"/>
                        <a:pt x="4275" y="2597"/>
                      </a:cubicBezTo>
                      <a:cubicBezTo>
                        <a:pt x="4016" y="1713"/>
                        <a:pt x="3695" y="839"/>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1" name="Google Shape;9661;p35"/>
                <p:cNvSpPr/>
                <p:nvPr/>
              </p:nvSpPr>
              <p:spPr>
                <a:xfrm>
                  <a:off x="4517804" y="3265878"/>
                  <a:ext cx="114791" cy="395944"/>
                </a:xfrm>
                <a:custGeom>
                  <a:avLst/>
                  <a:gdLst/>
                  <a:ahLst/>
                  <a:cxnLst/>
                  <a:rect l="l" t="t" r="r" b="b"/>
                  <a:pathLst>
                    <a:path w="1340" h="4622" extrusionOk="0">
                      <a:moveTo>
                        <a:pt x="72" y="1"/>
                      </a:moveTo>
                      <a:cubicBezTo>
                        <a:pt x="54" y="10"/>
                        <a:pt x="28" y="28"/>
                        <a:pt x="1" y="36"/>
                      </a:cubicBezTo>
                      <a:cubicBezTo>
                        <a:pt x="45" y="117"/>
                        <a:pt x="81" y="197"/>
                        <a:pt x="117" y="277"/>
                      </a:cubicBezTo>
                      <a:cubicBezTo>
                        <a:pt x="206" y="465"/>
                        <a:pt x="295" y="643"/>
                        <a:pt x="367" y="830"/>
                      </a:cubicBezTo>
                      <a:cubicBezTo>
                        <a:pt x="456" y="1018"/>
                        <a:pt x="527" y="1205"/>
                        <a:pt x="599" y="1392"/>
                      </a:cubicBezTo>
                      <a:cubicBezTo>
                        <a:pt x="741" y="1767"/>
                        <a:pt x="866" y="2151"/>
                        <a:pt x="973" y="2543"/>
                      </a:cubicBezTo>
                      <a:lnTo>
                        <a:pt x="973" y="2552"/>
                      </a:lnTo>
                      <a:cubicBezTo>
                        <a:pt x="1134" y="3159"/>
                        <a:pt x="1107" y="3810"/>
                        <a:pt x="893" y="4399"/>
                      </a:cubicBezTo>
                      <a:cubicBezTo>
                        <a:pt x="866" y="4470"/>
                        <a:pt x="839" y="4550"/>
                        <a:pt x="813" y="4622"/>
                      </a:cubicBezTo>
                      <a:cubicBezTo>
                        <a:pt x="1196" y="3756"/>
                        <a:pt x="1303" y="3248"/>
                        <a:pt x="1339" y="3114"/>
                      </a:cubicBezTo>
                      <a:cubicBezTo>
                        <a:pt x="1339" y="3096"/>
                        <a:pt x="1339" y="3087"/>
                        <a:pt x="1330" y="3078"/>
                      </a:cubicBezTo>
                      <a:cubicBezTo>
                        <a:pt x="1286" y="2882"/>
                        <a:pt x="1232" y="2677"/>
                        <a:pt x="1170" y="2481"/>
                      </a:cubicBezTo>
                      <a:cubicBezTo>
                        <a:pt x="1045" y="2088"/>
                        <a:pt x="902" y="1714"/>
                        <a:pt x="741" y="1339"/>
                      </a:cubicBezTo>
                      <a:cubicBezTo>
                        <a:pt x="581" y="964"/>
                        <a:pt x="393" y="598"/>
                        <a:pt x="206" y="242"/>
                      </a:cubicBezTo>
                      <a:cubicBezTo>
                        <a:pt x="161" y="152"/>
                        <a:pt x="117" y="81"/>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2" name="Google Shape;9662;p35"/>
                <p:cNvSpPr/>
                <p:nvPr/>
              </p:nvSpPr>
              <p:spPr>
                <a:xfrm>
                  <a:off x="4384852" y="3099088"/>
                  <a:ext cx="185036" cy="179982"/>
                </a:xfrm>
                <a:custGeom>
                  <a:avLst/>
                  <a:gdLst/>
                  <a:ahLst/>
                  <a:cxnLst/>
                  <a:rect l="l" t="t" r="r" b="b"/>
                  <a:pathLst>
                    <a:path w="2160" h="2101" extrusionOk="0">
                      <a:moveTo>
                        <a:pt x="1076" y="1"/>
                      </a:moveTo>
                      <a:cubicBezTo>
                        <a:pt x="525" y="1"/>
                        <a:pt x="62" y="427"/>
                        <a:pt x="27" y="984"/>
                      </a:cubicBezTo>
                      <a:cubicBezTo>
                        <a:pt x="1" y="1564"/>
                        <a:pt x="438" y="2064"/>
                        <a:pt x="1018" y="2099"/>
                      </a:cubicBezTo>
                      <a:cubicBezTo>
                        <a:pt x="1034" y="2100"/>
                        <a:pt x="1051" y="2101"/>
                        <a:pt x="1067" y="2101"/>
                      </a:cubicBezTo>
                      <a:cubicBezTo>
                        <a:pt x="1244" y="2101"/>
                        <a:pt x="1406" y="2057"/>
                        <a:pt x="1553" y="1983"/>
                      </a:cubicBezTo>
                      <a:cubicBezTo>
                        <a:pt x="1580" y="1975"/>
                        <a:pt x="1606" y="1957"/>
                        <a:pt x="1624" y="1948"/>
                      </a:cubicBezTo>
                      <a:cubicBezTo>
                        <a:pt x="1910" y="1769"/>
                        <a:pt x="2106" y="1466"/>
                        <a:pt x="2124" y="1109"/>
                      </a:cubicBezTo>
                      <a:cubicBezTo>
                        <a:pt x="2160" y="529"/>
                        <a:pt x="1722" y="30"/>
                        <a:pt x="1143" y="3"/>
                      </a:cubicBezTo>
                      <a:cubicBezTo>
                        <a:pt x="1120" y="2"/>
                        <a:pt x="109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3" name="Google Shape;9663;p35"/>
                <p:cNvSpPr/>
                <p:nvPr/>
              </p:nvSpPr>
              <p:spPr>
                <a:xfrm>
                  <a:off x="4850270" y="3226130"/>
                  <a:ext cx="87207" cy="69646"/>
                </a:xfrm>
                <a:custGeom>
                  <a:avLst/>
                  <a:gdLst/>
                  <a:ahLst/>
                  <a:cxnLst/>
                  <a:rect l="l" t="t" r="r" b="b"/>
                  <a:pathLst>
                    <a:path w="1018" h="813" extrusionOk="0">
                      <a:moveTo>
                        <a:pt x="547" y="1"/>
                      </a:moveTo>
                      <a:cubicBezTo>
                        <a:pt x="494" y="1"/>
                        <a:pt x="439" y="9"/>
                        <a:pt x="384" y="28"/>
                      </a:cubicBezTo>
                      <a:cubicBezTo>
                        <a:pt x="143" y="99"/>
                        <a:pt x="1" y="331"/>
                        <a:pt x="63" y="545"/>
                      </a:cubicBezTo>
                      <a:cubicBezTo>
                        <a:pt x="118" y="711"/>
                        <a:pt x="281" y="813"/>
                        <a:pt x="463" y="813"/>
                      </a:cubicBezTo>
                      <a:cubicBezTo>
                        <a:pt x="516" y="813"/>
                        <a:pt x="571" y="804"/>
                        <a:pt x="625" y="786"/>
                      </a:cubicBezTo>
                      <a:cubicBezTo>
                        <a:pt x="875" y="706"/>
                        <a:pt x="1018" y="474"/>
                        <a:pt x="946" y="260"/>
                      </a:cubicBezTo>
                      <a:cubicBezTo>
                        <a:pt x="891" y="101"/>
                        <a:pt x="72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4" name="Google Shape;9664;p35"/>
                <p:cNvSpPr/>
                <p:nvPr/>
              </p:nvSpPr>
              <p:spPr>
                <a:xfrm>
                  <a:off x="4428455" y="3122989"/>
                  <a:ext cx="87207" cy="69646"/>
                </a:xfrm>
                <a:custGeom>
                  <a:avLst/>
                  <a:gdLst/>
                  <a:ahLst/>
                  <a:cxnLst/>
                  <a:rect l="l" t="t" r="r" b="b"/>
                  <a:pathLst>
                    <a:path w="1018" h="813" extrusionOk="0">
                      <a:moveTo>
                        <a:pt x="546" y="1"/>
                      </a:moveTo>
                      <a:cubicBezTo>
                        <a:pt x="493" y="1"/>
                        <a:pt x="438" y="9"/>
                        <a:pt x="384" y="27"/>
                      </a:cubicBezTo>
                      <a:cubicBezTo>
                        <a:pt x="143" y="108"/>
                        <a:pt x="0" y="340"/>
                        <a:pt x="63" y="545"/>
                      </a:cubicBezTo>
                      <a:cubicBezTo>
                        <a:pt x="118" y="711"/>
                        <a:pt x="280" y="812"/>
                        <a:pt x="463" y="812"/>
                      </a:cubicBezTo>
                      <a:cubicBezTo>
                        <a:pt x="516" y="812"/>
                        <a:pt x="570" y="804"/>
                        <a:pt x="625" y="786"/>
                      </a:cubicBezTo>
                      <a:cubicBezTo>
                        <a:pt x="874" y="705"/>
                        <a:pt x="1017" y="473"/>
                        <a:pt x="946" y="268"/>
                      </a:cubicBezTo>
                      <a:cubicBezTo>
                        <a:pt x="890" y="102"/>
                        <a:pt x="728"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5" name="Google Shape;9665;p35"/>
                <p:cNvSpPr/>
                <p:nvPr/>
              </p:nvSpPr>
              <p:spPr>
                <a:xfrm>
                  <a:off x="4512493" y="2698861"/>
                  <a:ext cx="87207" cy="69646"/>
                </a:xfrm>
                <a:custGeom>
                  <a:avLst/>
                  <a:gdLst/>
                  <a:ahLst/>
                  <a:cxnLst/>
                  <a:rect l="l" t="t" r="r" b="b"/>
                  <a:pathLst>
                    <a:path w="1018" h="813" extrusionOk="0">
                      <a:moveTo>
                        <a:pt x="551" y="0"/>
                      </a:moveTo>
                      <a:cubicBezTo>
                        <a:pt x="497" y="0"/>
                        <a:pt x="440" y="9"/>
                        <a:pt x="384" y="27"/>
                      </a:cubicBezTo>
                      <a:cubicBezTo>
                        <a:pt x="143" y="107"/>
                        <a:pt x="0" y="339"/>
                        <a:pt x="72" y="553"/>
                      </a:cubicBezTo>
                      <a:cubicBezTo>
                        <a:pt x="120" y="712"/>
                        <a:pt x="280" y="812"/>
                        <a:pt x="466" y="812"/>
                      </a:cubicBezTo>
                      <a:cubicBezTo>
                        <a:pt x="521" y="812"/>
                        <a:pt x="577" y="804"/>
                        <a:pt x="634" y="785"/>
                      </a:cubicBezTo>
                      <a:cubicBezTo>
                        <a:pt x="875" y="714"/>
                        <a:pt x="1017" y="482"/>
                        <a:pt x="946" y="268"/>
                      </a:cubicBezTo>
                      <a:cubicBezTo>
                        <a:pt x="898" y="102"/>
                        <a:pt x="737"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6" name="Google Shape;9666;p35"/>
                <p:cNvSpPr/>
                <p:nvPr/>
              </p:nvSpPr>
              <p:spPr>
                <a:xfrm>
                  <a:off x="4874685" y="2817422"/>
                  <a:ext cx="67418" cy="54140"/>
                </a:xfrm>
                <a:custGeom>
                  <a:avLst/>
                  <a:gdLst/>
                  <a:ahLst/>
                  <a:cxnLst/>
                  <a:rect l="l" t="t" r="r" b="b"/>
                  <a:pathLst>
                    <a:path w="787" h="632" extrusionOk="0">
                      <a:moveTo>
                        <a:pt x="417" y="0"/>
                      </a:moveTo>
                      <a:cubicBezTo>
                        <a:pt x="377" y="0"/>
                        <a:pt x="336" y="6"/>
                        <a:pt x="295" y="17"/>
                      </a:cubicBezTo>
                      <a:cubicBezTo>
                        <a:pt x="108" y="79"/>
                        <a:pt x="1" y="267"/>
                        <a:pt x="55" y="427"/>
                      </a:cubicBezTo>
                      <a:cubicBezTo>
                        <a:pt x="97" y="554"/>
                        <a:pt x="229" y="631"/>
                        <a:pt x="375" y="631"/>
                      </a:cubicBezTo>
                      <a:cubicBezTo>
                        <a:pt x="413" y="631"/>
                        <a:pt x="453" y="626"/>
                        <a:pt x="492" y="615"/>
                      </a:cubicBezTo>
                      <a:cubicBezTo>
                        <a:pt x="679" y="552"/>
                        <a:pt x="786" y="374"/>
                        <a:pt x="733" y="204"/>
                      </a:cubicBezTo>
                      <a:cubicBezTo>
                        <a:pt x="697" y="77"/>
                        <a:pt x="567"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7" name="Google Shape;9667;p35"/>
                <p:cNvSpPr/>
                <p:nvPr/>
              </p:nvSpPr>
              <p:spPr>
                <a:xfrm>
                  <a:off x="4520117" y="2238411"/>
                  <a:ext cx="87207" cy="69646"/>
                </a:xfrm>
                <a:custGeom>
                  <a:avLst/>
                  <a:gdLst/>
                  <a:ahLst/>
                  <a:cxnLst/>
                  <a:rect l="l" t="t" r="r" b="b"/>
                  <a:pathLst>
                    <a:path w="1018" h="813" extrusionOk="0">
                      <a:moveTo>
                        <a:pt x="536" y="1"/>
                      </a:moveTo>
                      <a:cubicBezTo>
                        <a:pt x="486" y="1"/>
                        <a:pt x="435" y="8"/>
                        <a:pt x="384" y="23"/>
                      </a:cubicBezTo>
                      <a:cubicBezTo>
                        <a:pt x="143" y="103"/>
                        <a:pt x="1" y="335"/>
                        <a:pt x="72" y="549"/>
                      </a:cubicBezTo>
                      <a:cubicBezTo>
                        <a:pt x="121" y="711"/>
                        <a:pt x="288" y="812"/>
                        <a:pt x="478" y="812"/>
                      </a:cubicBezTo>
                      <a:cubicBezTo>
                        <a:pt x="529" y="812"/>
                        <a:pt x="582" y="805"/>
                        <a:pt x="634" y="790"/>
                      </a:cubicBezTo>
                      <a:cubicBezTo>
                        <a:pt x="875" y="710"/>
                        <a:pt x="1018" y="478"/>
                        <a:pt x="946" y="264"/>
                      </a:cubicBezTo>
                      <a:cubicBezTo>
                        <a:pt x="897" y="102"/>
                        <a:pt x="725"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8" name="Google Shape;9668;p35"/>
                <p:cNvSpPr/>
                <p:nvPr/>
              </p:nvSpPr>
              <p:spPr>
                <a:xfrm>
                  <a:off x="4783023" y="2099719"/>
                  <a:ext cx="86436" cy="69560"/>
                </a:xfrm>
                <a:custGeom>
                  <a:avLst/>
                  <a:gdLst/>
                  <a:ahLst/>
                  <a:cxnLst/>
                  <a:rect l="l" t="t" r="r" b="b"/>
                  <a:pathLst>
                    <a:path w="1009" h="812" extrusionOk="0">
                      <a:moveTo>
                        <a:pt x="547" y="0"/>
                      </a:moveTo>
                      <a:cubicBezTo>
                        <a:pt x="494" y="0"/>
                        <a:pt x="439" y="9"/>
                        <a:pt x="384" y="27"/>
                      </a:cubicBezTo>
                      <a:cubicBezTo>
                        <a:pt x="134" y="98"/>
                        <a:pt x="0" y="339"/>
                        <a:pt x="63" y="544"/>
                      </a:cubicBezTo>
                      <a:cubicBezTo>
                        <a:pt x="118" y="710"/>
                        <a:pt x="281" y="812"/>
                        <a:pt x="463" y="812"/>
                      </a:cubicBezTo>
                      <a:cubicBezTo>
                        <a:pt x="516" y="812"/>
                        <a:pt x="571" y="803"/>
                        <a:pt x="625" y="785"/>
                      </a:cubicBezTo>
                      <a:cubicBezTo>
                        <a:pt x="866" y="705"/>
                        <a:pt x="1009" y="473"/>
                        <a:pt x="946" y="259"/>
                      </a:cubicBezTo>
                      <a:cubicBezTo>
                        <a:pt x="891" y="100"/>
                        <a:pt x="72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9" name="Google Shape;9669;p35"/>
                <p:cNvSpPr/>
                <p:nvPr/>
              </p:nvSpPr>
              <p:spPr>
                <a:xfrm>
                  <a:off x="4519346" y="1927618"/>
                  <a:ext cx="100999" cy="80611"/>
                </a:xfrm>
                <a:custGeom>
                  <a:avLst/>
                  <a:gdLst/>
                  <a:ahLst/>
                  <a:cxnLst/>
                  <a:rect l="l" t="t" r="r" b="b"/>
                  <a:pathLst>
                    <a:path w="1179" h="941" extrusionOk="0">
                      <a:moveTo>
                        <a:pt x="632" y="0"/>
                      </a:moveTo>
                      <a:cubicBezTo>
                        <a:pt x="572" y="0"/>
                        <a:pt x="509" y="9"/>
                        <a:pt x="447" y="29"/>
                      </a:cubicBezTo>
                      <a:cubicBezTo>
                        <a:pt x="170" y="118"/>
                        <a:pt x="1" y="395"/>
                        <a:pt x="81" y="635"/>
                      </a:cubicBezTo>
                      <a:cubicBezTo>
                        <a:pt x="144" y="823"/>
                        <a:pt x="331" y="941"/>
                        <a:pt x="547" y="941"/>
                      </a:cubicBezTo>
                      <a:cubicBezTo>
                        <a:pt x="607" y="941"/>
                        <a:pt x="670" y="932"/>
                        <a:pt x="732" y="912"/>
                      </a:cubicBezTo>
                      <a:cubicBezTo>
                        <a:pt x="1009" y="823"/>
                        <a:pt x="1178" y="546"/>
                        <a:pt x="1098" y="305"/>
                      </a:cubicBezTo>
                      <a:cubicBezTo>
                        <a:pt x="1035" y="117"/>
                        <a:pt x="848"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0" name="Google Shape;9670;p35"/>
                <p:cNvSpPr/>
                <p:nvPr/>
              </p:nvSpPr>
              <p:spPr>
                <a:xfrm>
                  <a:off x="4473515" y="2205858"/>
                  <a:ext cx="184265" cy="175956"/>
                </a:xfrm>
                <a:custGeom>
                  <a:avLst/>
                  <a:gdLst/>
                  <a:ahLst/>
                  <a:cxnLst/>
                  <a:rect l="l" t="t" r="r" b="b"/>
                  <a:pathLst>
                    <a:path w="2151" h="2054" extrusionOk="0">
                      <a:moveTo>
                        <a:pt x="1133" y="162"/>
                      </a:moveTo>
                      <a:cubicBezTo>
                        <a:pt x="1374" y="180"/>
                        <a:pt x="1588" y="278"/>
                        <a:pt x="1749" y="456"/>
                      </a:cubicBezTo>
                      <a:cubicBezTo>
                        <a:pt x="1910" y="626"/>
                        <a:pt x="1990" y="849"/>
                        <a:pt x="1981" y="1081"/>
                      </a:cubicBezTo>
                      <a:cubicBezTo>
                        <a:pt x="1972" y="1206"/>
                        <a:pt x="1936" y="1313"/>
                        <a:pt x="1883" y="1420"/>
                      </a:cubicBezTo>
                      <a:cubicBezTo>
                        <a:pt x="1865" y="1464"/>
                        <a:pt x="1838" y="1500"/>
                        <a:pt x="1811" y="1536"/>
                      </a:cubicBezTo>
                      <a:cubicBezTo>
                        <a:pt x="1644" y="1770"/>
                        <a:pt x="1375" y="1894"/>
                        <a:pt x="1085" y="1894"/>
                      </a:cubicBezTo>
                      <a:cubicBezTo>
                        <a:pt x="1065" y="1894"/>
                        <a:pt x="1046" y="1894"/>
                        <a:pt x="1026" y="1893"/>
                      </a:cubicBezTo>
                      <a:cubicBezTo>
                        <a:pt x="786" y="1884"/>
                        <a:pt x="562" y="1777"/>
                        <a:pt x="402" y="1607"/>
                      </a:cubicBezTo>
                      <a:cubicBezTo>
                        <a:pt x="250" y="1429"/>
                        <a:pt x="170" y="1206"/>
                        <a:pt x="179" y="974"/>
                      </a:cubicBezTo>
                      <a:cubicBezTo>
                        <a:pt x="197" y="751"/>
                        <a:pt x="295" y="537"/>
                        <a:pt x="473" y="385"/>
                      </a:cubicBezTo>
                      <a:cubicBezTo>
                        <a:pt x="643" y="242"/>
                        <a:pt x="857" y="162"/>
                        <a:pt x="1071" y="162"/>
                      </a:cubicBezTo>
                      <a:close/>
                      <a:moveTo>
                        <a:pt x="1103" y="1"/>
                      </a:moveTo>
                      <a:cubicBezTo>
                        <a:pt x="833" y="1"/>
                        <a:pt x="579" y="90"/>
                        <a:pt x="375" y="260"/>
                      </a:cubicBezTo>
                      <a:cubicBezTo>
                        <a:pt x="161" y="438"/>
                        <a:pt x="36" y="697"/>
                        <a:pt x="18" y="965"/>
                      </a:cubicBezTo>
                      <a:cubicBezTo>
                        <a:pt x="0" y="1241"/>
                        <a:pt x="99" y="1509"/>
                        <a:pt x="286" y="1714"/>
                      </a:cubicBezTo>
                      <a:cubicBezTo>
                        <a:pt x="482" y="1919"/>
                        <a:pt x="741" y="2035"/>
                        <a:pt x="1017" y="2053"/>
                      </a:cubicBezTo>
                      <a:lnTo>
                        <a:pt x="1080" y="2053"/>
                      </a:lnTo>
                      <a:cubicBezTo>
                        <a:pt x="1419" y="2053"/>
                        <a:pt x="1740" y="1901"/>
                        <a:pt x="1936" y="1634"/>
                      </a:cubicBezTo>
                      <a:cubicBezTo>
                        <a:pt x="1972" y="1589"/>
                        <a:pt x="1999" y="1545"/>
                        <a:pt x="2026" y="1491"/>
                      </a:cubicBezTo>
                      <a:cubicBezTo>
                        <a:pt x="2088" y="1366"/>
                        <a:pt x="2133" y="1232"/>
                        <a:pt x="2133" y="1090"/>
                      </a:cubicBezTo>
                      <a:cubicBezTo>
                        <a:pt x="2150" y="813"/>
                        <a:pt x="2061" y="554"/>
                        <a:pt x="1865" y="349"/>
                      </a:cubicBezTo>
                      <a:cubicBezTo>
                        <a:pt x="1678" y="144"/>
                        <a:pt x="1419" y="19"/>
                        <a:pt x="1142" y="1"/>
                      </a:cubicBezTo>
                      <a:cubicBezTo>
                        <a:pt x="1129" y="1"/>
                        <a:pt x="1116" y="1"/>
                        <a:pt x="110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1" name="Google Shape;9671;p35"/>
                <p:cNvSpPr/>
                <p:nvPr/>
              </p:nvSpPr>
              <p:spPr>
                <a:xfrm>
                  <a:off x="4350500" y="2108543"/>
                  <a:ext cx="547228" cy="1903305"/>
                </a:xfrm>
                <a:custGeom>
                  <a:avLst/>
                  <a:gdLst/>
                  <a:ahLst/>
                  <a:cxnLst/>
                  <a:rect l="l" t="t" r="r" b="b"/>
                  <a:pathLst>
                    <a:path w="6388" h="22218" extrusionOk="0">
                      <a:moveTo>
                        <a:pt x="3818" y="1458"/>
                      </a:moveTo>
                      <a:lnTo>
                        <a:pt x="3818" y="1458"/>
                      </a:lnTo>
                      <a:cubicBezTo>
                        <a:pt x="3970" y="1869"/>
                        <a:pt x="4104" y="2288"/>
                        <a:pt x="4220" y="2707"/>
                      </a:cubicBezTo>
                      <a:cubicBezTo>
                        <a:pt x="4327" y="3073"/>
                        <a:pt x="4523" y="3858"/>
                        <a:pt x="4532" y="3876"/>
                      </a:cubicBezTo>
                      <a:cubicBezTo>
                        <a:pt x="4637" y="4244"/>
                        <a:pt x="4734" y="4501"/>
                        <a:pt x="4898" y="4501"/>
                      </a:cubicBezTo>
                      <a:cubicBezTo>
                        <a:pt x="4901" y="4501"/>
                        <a:pt x="4904" y="4501"/>
                        <a:pt x="4907" y="4501"/>
                      </a:cubicBezTo>
                      <a:cubicBezTo>
                        <a:pt x="5058" y="4492"/>
                        <a:pt x="5157" y="4269"/>
                        <a:pt x="5255" y="3724"/>
                      </a:cubicBezTo>
                      <a:cubicBezTo>
                        <a:pt x="5299" y="3484"/>
                        <a:pt x="5344" y="3243"/>
                        <a:pt x="5397" y="3002"/>
                      </a:cubicBezTo>
                      <a:cubicBezTo>
                        <a:pt x="5469" y="2645"/>
                        <a:pt x="5549" y="2270"/>
                        <a:pt x="5594" y="1896"/>
                      </a:cubicBezTo>
                      <a:lnTo>
                        <a:pt x="5603" y="1896"/>
                      </a:lnTo>
                      <a:cubicBezTo>
                        <a:pt x="5540" y="2520"/>
                        <a:pt x="5451" y="3145"/>
                        <a:pt x="5326" y="3742"/>
                      </a:cubicBezTo>
                      <a:cubicBezTo>
                        <a:pt x="5299" y="3903"/>
                        <a:pt x="5264" y="4054"/>
                        <a:pt x="5228" y="4206"/>
                      </a:cubicBezTo>
                      <a:cubicBezTo>
                        <a:pt x="5228" y="4215"/>
                        <a:pt x="5005" y="5170"/>
                        <a:pt x="5014" y="6071"/>
                      </a:cubicBezTo>
                      <a:cubicBezTo>
                        <a:pt x="5041" y="6882"/>
                        <a:pt x="5023" y="8015"/>
                        <a:pt x="5005" y="9015"/>
                      </a:cubicBezTo>
                      <a:cubicBezTo>
                        <a:pt x="5005" y="9184"/>
                        <a:pt x="4996" y="9389"/>
                        <a:pt x="4987" y="9594"/>
                      </a:cubicBezTo>
                      <a:cubicBezTo>
                        <a:pt x="4933" y="10638"/>
                        <a:pt x="4933" y="11138"/>
                        <a:pt x="5139" y="11200"/>
                      </a:cubicBezTo>
                      <a:cubicBezTo>
                        <a:pt x="5154" y="11205"/>
                        <a:pt x="5169" y="11207"/>
                        <a:pt x="5185" y="11207"/>
                      </a:cubicBezTo>
                      <a:cubicBezTo>
                        <a:pt x="5286" y="11207"/>
                        <a:pt x="5392" y="11104"/>
                        <a:pt x="5531" y="10879"/>
                      </a:cubicBezTo>
                      <a:lnTo>
                        <a:pt x="5576" y="10808"/>
                      </a:lnTo>
                      <a:cubicBezTo>
                        <a:pt x="5790" y="10460"/>
                        <a:pt x="5977" y="10148"/>
                        <a:pt x="6165" y="9800"/>
                      </a:cubicBezTo>
                      <a:lnTo>
                        <a:pt x="6165" y="9800"/>
                      </a:lnTo>
                      <a:cubicBezTo>
                        <a:pt x="5977" y="10219"/>
                        <a:pt x="5772" y="10638"/>
                        <a:pt x="5558" y="11031"/>
                      </a:cubicBezTo>
                      <a:cubicBezTo>
                        <a:pt x="5513" y="11111"/>
                        <a:pt x="5469" y="11200"/>
                        <a:pt x="5424" y="11280"/>
                      </a:cubicBezTo>
                      <a:cubicBezTo>
                        <a:pt x="4969" y="12083"/>
                        <a:pt x="4621" y="12984"/>
                        <a:pt x="4371" y="13957"/>
                      </a:cubicBezTo>
                      <a:cubicBezTo>
                        <a:pt x="4247" y="14483"/>
                        <a:pt x="4157" y="14804"/>
                        <a:pt x="4006" y="15304"/>
                      </a:cubicBezTo>
                      <a:cubicBezTo>
                        <a:pt x="3899" y="15661"/>
                        <a:pt x="3560" y="17017"/>
                        <a:pt x="3809" y="17168"/>
                      </a:cubicBezTo>
                      <a:cubicBezTo>
                        <a:pt x="3825" y="17180"/>
                        <a:pt x="3848" y="17190"/>
                        <a:pt x="3876" y="17190"/>
                      </a:cubicBezTo>
                      <a:cubicBezTo>
                        <a:pt x="3911" y="17190"/>
                        <a:pt x="3956" y="17174"/>
                        <a:pt x="4006" y="17124"/>
                      </a:cubicBezTo>
                      <a:cubicBezTo>
                        <a:pt x="4425" y="16704"/>
                        <a:pt x="4800" y="16258"/>
                        <a:pt x="5183" y="15714"/>
                      </a:cubicBezTo>
                      <a:cubicBezTo>
                        <a:pt x="5317" y="15536"/>
                        <a:pt x="5442" y="15348"/>
                        <a:pt x="5558" y="15170"/>
                      </a:cubicBezTo>
                      <a:lnTo>
                        <a:pt x="5558" y="15170"/>
                      </a:lnTo>
                      <a:cubicBezTo>
                        <a:pt x="5442" y="15357"/>
                        <a:pt x="5326" y="15545"/>
                        <a:pt x="5201" y="15723"/>
                      </a:cubicBezTo>
                      <a:cubicBezTo>
                        <a:pt x="4987" y="16044"/>
                        <a:pt x="4737" y="16383"/>
                        <a:pt x="4470" y="16740"/>
                      </a:cubicBezTo>
                      <a:cubicBezTo>
                        <a:pt x="4318" y="16963"/>
                        <a:pt x="4148" y="17186"/>
                        <a:pt x="3997" y="17400"/>
                      </a:cubicBezTo>
                      <a:cubicBezTo>
                        <a:pt x="3711" y="17802"/>
                        <a:pt x="3328" y="18408"/>
                        <a:pt x="2926" y="19051"/>
                      </a:cubicBezTo>
                      <a:cubicBezTo>
                        <a:pt x="2141" y="20317"/>
                        <a:pt x="1160" y="21879"/>
                        <a:pt x="812" y="21968"/>
                      </a:cubicBezTo>
                      <a:cubicBezTo>
                        <a:pt x="541" y="22039"/>
                        <a:pt x="394" y="22057"/>
                        <a:pt x="315" y="22057"/>
                      </a:cubicBezTo>
                      <a:cubicBezTo>
                        <a:pt x="245" y="22057"/>
                        <a:pt x="227" y="22043"/>
                        <a:pt x="223" y="22039"/>
                      </a:cubicBezTo>
                      <a:cubicBezTo>
                        <a:pt x="214" y="22030"/>
                        <a:pt x="188" y="21932"/>
                        <a:pt x="669" y="21424"/>
                      </a:cubicBezTo>
                      <a:cubicBezTo>
                        <a:pt x="1990" y="19996"/>
                        <a:pt x="2668" y="18551"/>
                        <a:pt x="2792" y="18275"/>
                      </a:cubicBezTo>
                      <a:cubicBezTo>
                        <a:pt x="2792" y="18275"/>
                        <a:pt x="2792" y="18266"/>
                        <a:pt x="2801" y="18266"/>
                      </a:cubicBezTo>
                      <a:lnTo>
                        <a:pt x="2917" y="17936"/>
                      </a:lnTo>
                      <a:cubicBezTo>
                        <a:pt x="3140" y="17329"/>
                        <a:pt x="3167" y="16669"/>
                        <a:pt x="3007" y="16044"/>
                      </a:cubicBezTo>
                      <a:lnTo>
                        <a:pt x="3007" y="16026"/>
                      </a:lnTo>
                      <a:cubicBezTo>
                        <a:pt x="2917" y="15714"/>
                        <a:pt x="2810" y="15375"/>
                        <a:pt x="2676" y="15018"/>
                      </a:cubicBezTo>
                      <a:lnTo>
                        <a:pt x="2676" y="15018"/>
                      </a:lnTo>
                      <a:cubicBezTo>
                        <a:pt x="2828" y="15366"/>
                        <a:pt x="2944" y="15696"/>
                        <a:pt x="3042" y="16018"/>
                      </a:cubicBezTo>
                      <a:cubicBezTo>
                        <a:pt x="3114" y="16232"/>
                        <a:pt x="3167" y="16428"/>
                        <a:pt x="3212" y="16606"/>
                      </a:cubicBezTo>
                      <a:lnTo>
                        <a:pt x="3212" y="16615"/>
                      </a:lnTo>
                      <a:cubicBezTo>
                        <a:pt x="3212" y="16624"/>
                        <a:pt x="3212" y="16624"/>
                        <a:pt x="3212" y="16633"/>
                      </a:cubicBezTo>
                      <a:cubicBezTo>
                        <a:pt x="3221" y="16669"/>
                        <a:pt x="3247" y="16696"/>
                        <a:pt x="3283" y="16696"/>
                      </a:cubicBezTo>
                      <a:cubicBezTo>
                        <a:pt x="3289" y="16697"/>
                        <a:pt x="3295" y="16697"/>
                        <a:pt x="3300" y="16697"/>
                      </a:cubicBezTo>
                      <a:cubicBezTo>
                        <a:pt x="3335" y="16697"/>
                        <a:pt x="3357" y="16673"/>
                        <a:pt x="3372" y="16642"/>
                      </a:cubicBezTo>
                      <a:cubicBezTo>
                        <a:pt x="3542" y="16134"/>
                        <a:pt x="3685" y="15670"/>
                        <a:pt x="3792" y="15241"/>
                      </a:cubicBezTo>
                      <a:cubicBezTo>
                        <a:pt x="3818" y="15152"/>
                        <a:pt x="3845" y="15054"/>
                        <a:pt x="3872" y="14965"/>
                      </a:cubicBezTo>
                      <a:cubicBezTo>
                        <a:pt x="3916" y="14804"/>
                        <a:pt x="3970" y="14644"/>
                        <a:pt x="4006" y="14474"/>
                      </a:cubicBezTo>
                      <a:lnTo>
                        <a:pt x="4193" y="13707"/>
                      </a:lnTo>
                      <a:cubicBezTo>
                        <a:pt x="4202" y="13653"/>
                        <a:pt x="4220" y="13600"/>
                        <a:pt x="4229" y="13538"/>
                      </a:cubicBezTo>
                      <a:cubicBezTo>
                        <a:pt x="4247" y="13466"/>
                        <a:pt x="4264" y="13395"/>
                        <a:pt x="4282" y="13323"/>
                      </a:cubicBezTo>
                      <a:lnTo>
                        <a:pt x="4363" y="12931"/>
                      </a:lnTo>
                      <a:cubicBezTo>
                        <a:pt x="4380" y="12842"/>
                        <a:pt x="4398" y="12752"/>
                        <a:pt x="4416" y="12663"/>
                      </a:cubicBezTo>
                      <a:cubicBezTo>
                        <a:pt x="4452" y="12494"/>
                        <a:pt x="4479" y="12324"/>
                        <a:pt x="4514" y="12155"/>
                      </a:cubicBezTo>
                      <a:cubicBezTo>
                        <a:pt x="4532" y="12039"/>
                        <a:pt x="4550" y="11923"/>
                        <a:pt x="4568" y="11807"/>
                      </a:cubicBezTo>
                      <a:cubicBezTo>
                        <a:pt x="4666" y="11209"/>
                        <a:pt x="4568" y="10602"/>
                        <a:pt x="4291" y="10058"/>
                      </a:cubicBezTo>
                      <a:lnTo>
                        <a:pt x="4282" y="10040"/>
                      </a:lnTo>
                      <a:cubicBezTo>
                        <a:pt x="4166" y="9809"/>
                        <a:pt x="4032" y="9577"/>
                        <a:pt x="3881" y="9327"/>
                      </a:cubicBezTo>
                      <a:lnTo>
                        <a:pt x="3881" y="9327"/>
                      </a:lnTo>
                      <a:cubicBezTo>
                        <a:pt x="3899" y="9354"/>
                        <a:pt x="3916" y="9371"/>
                        <a:pt x="3934" y="9398"/>
                      </a:cubicBezTo>
                      <a:cubicBezTo>
                        <a:pt x="4086" y="9603"/>
                        <a:pt x="4247" y="9817"/>
                        <a:pt x="4398" y="10049"/>
                      </a:cubicBezTo>
                      <a:cubicBezTo>
                        <a:pt x="4431" y="10098"/>
                        <a:pt x="4508" y="10222"/>
                        <a:pt x="4617" y="10222"/>
                      </a:cubicBezTo>
                      <a:cubicBezTo>
                        <a:pt x="4627" y="10222"/>
                        <a:pt x="4637" y="10221"/>
                        <a:pt x="4648" y="10219"/>
                      </a:cubicBezTo>
                      <a:cubicBezTo>
                        <a:pt x="4809" y="10174"/>
                        <a:pt x="4835" y="9862"/>
                        <a:pt x="4853" y="9229"/>
                      </a:cubicBezTo>
                      <a:cubicBezTo>
                        <a:pt x="4862" y="9148"/>
                        <a:pt x="4862" y="9077"/>
                        <a:pt x="4862" y="9006"/>
                      </a:cubicBezTo>
                      <a:cubicBezTo>
                        <a:pt x="4916" y="7534"/>
                        <a:pt x="4835" y="6088"/>
                        <a:pt x="4612" y="4715"/>
                      </a:cubicBezTo>
                      <a:lnTo>
                        <a:pt x="4612" y="4706"/>
                      </a:lnTo>
                      <a:cubicBezTo>
                        <a:pt x="4612" y="4697"/>
                        <a:pt x="4612" y="4697"/>
                        <a:pt x="4612" y="4688"/>
                      </a:cubicBezTo>
                      <a:cubicBezTo>
                        <a:pt x="4594" y="4572"/>
                        <a:pt x="4568" y="4456"/>
                        <a:pt x="4550" y="4331"/>
                      </a:cubicBezTo>
                      <a:cubicBezTo>
                        <a:pt x="4487" y="4010"/>
                        <a:pt x="4336" y="3707"/>
                        <a:pt x="4122" y="3457"/>
                      </a:cubicBezTo>
                      <a:cubicBezTo>
                        <a:pt x="4122" y="3448"/>
                        <a:pt x="4122" y="3448"/>
                        <a:pt x="4122" y="3448"/>
                      </a:cubicBezTo>
                      <a:lnTo>
                        <a:pt x="4113" y="3439"/>
                      </a:lnTo>
                      <a:cubicBezTo>
                        <a:pt x="4006" y="3314"/>
                        <a:pt x="3881" y="3180"/>
                        <a:pt x="3720" y="3020"/>
                      </a:cubicBezTo>
                      <a:cubicBezTo>
                        <a:pt x="3613" y="2913"/>
                        <a:pt x="3515" y="2814"/>
                        <a:pt x="3417" y="2716"/>
                      </a:cubicBezTo>
                      <a:lnTo>
                        <a:pt x="3417" y="2716"/>
                      </a:lnTo>
                      <a:cubicBezTo>
                        <a:pt x="3524" y="2814"/>
                        <a:pt x="3640" y="2913"/>
                        <a:pt x="3738" y="3002"/>
                      </a:cubicBezTo>
                      <a:cubicBezTo>
                        <a:pt x="3899" y="3153"/>
                        <a:pt x="4032" y="3287"/>
                        <a:pt x="4148" y="3412"/>
                      </a:cubicBezTo>
                      <a:lnTo>
                        <a:pt x="4175" y="3439"/>
                      </a:lnTo>
                      <a:cubicBezTo>
                        <a:pt x="4202" y="3466"/>
                        <a:pt x="4220" y="3484"/>
                        <a:pt x="4229" y="3501"/>
                      </a:cubicBezTo>
                      <a:cubicBezTo>
                        <a:pt x="4246" y="3519"/>
                        <a:pt x="4271" y="3529"/>
                        <a:pt x="4293" y="3529"/>
                      </a:cubicBezTo>
                      <a:cubicBezTo>
                        <a:pt x="4306" y="3529"/>
                        <a:pt x="4317" y="3526"/>
                        <a:pt x="4327" y="3519"/>
                      </a:cubicBezTo>
                      <a:cubicBezTo>
                        <a:pt x="4363" y="3501"/>
                        <a:pt x="4380" y="3466"/>
                        <a:pt x="4371" y="3430"/>
                      </a:cubicBezTo>
                      <a:cubicBezTo>
                        <a:pt x="4309" y="3180"/>
                        <a:pt x="4255" y="2939"/>
                        <a:pt x="4193" y="2716"/>
                      </a:cubicBezTo>
                      <a:cubicBezTo>
                        <a:pt x="4086" y="2297"/>
                        <a:pt x="3952" y="1869"/>
                        <a:pt x="3818" y="1458"/>
                      </a:cubicBezTo>
                      <a:close/>
                      <a:moveTo>
                        <a:pt x="3346" y="1"/>
                      </a:moveTo>
                      <a:cubicBezTo>
                        <a:pt x="3331" y="1"/>
                        <a:pt x="3314" y="7"/>
                        <a:pt x="3301" y="13"/>
                      </a:cubicBezTo>
                      <a:cubicBezTo>
                        <a:pt x="3265" y="31"/>
                        <a:pt x="3230" y="49"/>
                        <a:pt x="3203" y="67"/>
                      </a:cubicBezTo>
                      <a:cubicBezTo>
                        <a:pt x="3158" y="85"/>
                        <a:pt x="3140" y="129"/>
                        <a:pt x="3158" y="165"/>
                      </a:cubicBezTo>
                      <a:cubicBezTo>
                        <a:pt x="3515" y="1012"/>
                        <a:pt x="3809" y="1878"/>
                        <a:pt x="4041" y="2752"/>
                      </a:cubicBezTo>
                      <a:cubicBezTo>
                        <a:pt x="4077" y="2895"/>
                        <a:pt x="4113" y="3037"/>
                        <a:pt x="4148" y="3180"/>
                      </a:cubicBezTo>
                      <a:cubicBezTo>
                        <a:pt x="4059" y="3082"/>
                        <a:pt x="3961" y="2993"/>
                        <a:pt x="3845" y="2886"/>
                      </a:cubicBezTo>
                      <a:cubicBezTo>
                        <a:pt x="3720" y="2770"/>
                        <a:pt x="3586" y="2654"/>
                        <a:pt x="3444" y="2529"/>
                      </a:cubicBezTo>
                      <a:cubicBezTo>
                        <a:pt x="3426" y="2520"/>
                        <a:pt x="3399" y="2511"/>
                        <a:pt x="3381" y="2511"/>
                      </a:cubicBezTo>
                      <a:cubicBezTo>
                        <a:pt x="3354" y="2520"/>
                        <a:pt x="3337" y="2538"/>
                        <a:pt x="3319" y="2556"/>
                      </a:cubicBezTo>
                      <a:cubicBezTo>
                        <a:pt x="3301" y="2600"/>
                        <a:pt x="3274" y="2636"/>
                        <a:pt x="3247" y="2672"/>
                      </a:cubicBezTo>
                      <a:cubicBezTo>
                        <a:pt x="3221" y="2707"/>
                        <a:pt x="3230" y="2752"/>
                        <a:pt x="3256" y="2779"/>
                      </a:cubicBezTo>
                      <a:cubicBezTo>
                        <a:pt x="3372" y="2895"/>
                        <a:pt x="3479" y="3002"/>
                        <a:pt x="3613" y="3136"/>
                      </a:cubicBezTo>
                      <a:cubicBezTo>
                        <a:pt x="3765" y="3287"/>
                        <a:pt x="3890" y="3421"/>
                        <a:pt x="3997" y="3546"/>
                      </a:cubicBezTo>
                      <a:cubicBezTo>
                        <a:pt x="3997" y="3546"/>
                        <a:pt x="3997" y="3555"/>
                        <a:pt x="3997" y="3555"/>
                      </a:cubicBezTo>
                      <a:lnTo>
                        <a:pt x="4006" y="3555"/>
                      </a:lnTo>
                      <a:cubicBezTo>
                        <a:pt x="4202" y="3787"/>
                        <a:pt x="4336" y="4072"/>
                        <a:pt x="4389" y="4367"/>
                      </a:cubicBezTo>
                      <a:cubicBezTo>
                        <a:pt x="4416" y="4483"/>
                        <a:pt x="4434" y="4599"/>
                        <a:pt x="4452" y="4715"/>
                      </a:cubicBezTo>
                      <a:lnTo>
                        <a:pt x="4461" y="4724"/>
                      </a:lnTo>
                      <a:cubicBezTo>
                        <a:pt x="4461" y="4732"/>
                        <a:pt x="4461" y="4741"/>
                        <a:pt x="4461" y="4741"/>
                      </a:cubicBezTo>
                      <a:cubicBezTo>
                        <a:pt x="4675" y="6106"/>
                        <a:pt x="4755" y="7543"/>
                        <a:pt x="4710" y="9006"/>
                      </a:cubicBezTo>
                      <a:cubicBezTo>
                        <a:pt x="4702" y="9068"/>
                        <a:pt x="4702" y="9148"/>
                        <a:pt x="4702" y="9229"/>
                      </a:cubicBezTo>
                      <a:cubicBezTo>
                        <a:pt x="4693" y="9470"/>
                        <a:pt x="4675" y="9969"/>
                        <a:pt x="4603" y="10058"/>
                      </a:cubicBezTo>
                      <a:cubicBezTo>
                        <a:pt x="4594" y="10049"/>
                        <a:pt x="4568" y="10023"/>
                        <a:pt x="4532" y="9969"/>
                      </a:cubicBezTo>
                      <a:cubicBezTo>
                        <a:pt x="4371" y="9728"/>
                        <a:pt x="4211" y="9514"/>
                        <a:pt x="4059" y="9300"/>
                      </a:cubicBezTo>
                      <a:cubicBezTo>
                        <a:pt x="3961" y="9175"/>
                        <a:pt x="3872" y="9050"/>
                        <a:pt x="3792" y="8925"/>
                      </a:cubicBezTo>
                      <a:cubicBezTo>
                        <a:pt x="3676" y="8765"/>
                        <a:pt x="3551" y="8586"/>
                        <a:pt x="3399" y="8399"/>
                      </a:cubicBezTo>
                      <a:cubicBezTo>
                        <a:pt x="3381" y="8381"/>
                        <a:pt x="3363" y="8372"/>
                        <a:pt x="3337" y="8372"/>
                      </a:cubicBezTo>
                      <a:cubicBezTo>
                        <a:pt x="3319" y="8372"/>
                        <a:pt x="3301" y="8372"/>
                        <a:pt x="3283" y="8390"/>
                      </a:cubicBezTo>
                      <a:cubicBezTo>
                        <a:pt x="3256" y="8408"/>
                        <a:pt x="3239" y="8435"/>
                        <a:pt x="3203" y="8453"/>
                      </a:cubicBezTo>
                      <a:cubicBezTo>
                        <a:pt x="3185" y="8461"/>
                        <a:pt x="3176" y="8479"/>
                        <a:pt x="3176" y="8506"/>
                      </a:cubicBezTo>
                      <a:cubicBezTo>
                        <a:pt x="3167" y="8524"/>
                        <a:pt x="3176" y="8542"/>
                        <a:pt x="3185" y="8560"/>
                      </a:cubicBezTo>
                      <a:cubicBezTo>
                        <a:pt x="3301" y="8720"/>
                        <a:pt x="3417" y="8899"/>
                        <a:pt x="3542" y="9086"/>
                      </a:cubicBezTo>
                      <a:cubicBezTo>
                        <a:pt x="3783" y="9452"/>
                        <a:pt x="3979" y="9791"/>
                        <a:pt x="4140" y="10112"/>
                      </a:cubicBezTo>
                      <a:lnTo>
                        <a:pt x="4148" y="10121"/>
                      </a:lnTo>
                      <a:cubicBezTo>
                        <a:pt x="4407" y="10638"/>
                        <a:pt x="4505" y="11218"/>
                        <a:pt x="4416" y="11780"/>
                      </a:cubicBezTo>
                      <a:cubicBezTo>
                        <a:pt x="4398" y="11896"/>
                        <a:pt x="4380" y="12012"/>
                        <a:pt x="4354" y="12128"/>
                      </a:cubicBezTo>
                      <a:cubicBezTo>
                        <a:pt x="4327" y="12297"/>
                        <a:pt x="4291" y="12467"/>
                        <a:pt x="4255" y="12628"/>
                      </a:cubicBezTo>
                      <a:cubicBezTo>
                        <a:pt x="4238" y="12726"/>
                        <a:pt x="4220" y="12815"/>
                        <a:pt x="4202" y="12904"/>
                      </a:cubicBezTo>
                      <a:lnTo>
                        <a:pt x="4131" y="13288"/>
                      </a:lnTo>
                      <a:cubicBezTo>
                        <a:pt x="4113" y="13359"/>
                        <a:pt x="4095" y="13430"/>
                        <a:pt x="4077" y="13502"/>
                      </a:cubicBezTo>
                      <a:cubicBezTo>
                        <a:pt x="4059" y="13555"/>
                        <a:pt x="4050" y="13618"/>
                        <a:pt x="4032" y="13671"/>
                      </a:cubicBezTo>
                      <a:lnTo>
                        <a:pt x="3854" y="14439"/>
                      </a:lnTo>
                      <a:cubicBezTo>
                        <a:pt x="3818" y="14599"/>
                        <a:pt x="3765" y="14760"/>
                        <a:pt x="3720" y="14920"/>
                      </a:cubicBezTo>
                      <a:cubicBezTo>
                        <a:pt x="3693" y="15009"/>
                        <a:pt x="3667" y="15108"/>
                        <a:pt x="3640" y="15197"/>
                      </a:cubicBezTo>
                      <a:cubicBezTo>
                        <a:pt x="3551" y="15554"/>
                        <a:pt x="3435" y="15928"/>
                        <a:pt x="3301" y="16339"/>
                      </a:cubicBezTo>
                      <a:cubicBezTo>
                        <a:pt x="3274" y="16223"/>
                        <a:pt x="3239" y="16098"/>
                        <a:pt x="3194" y="15973"/>
                      </a:cubicBezTo>
                      <a:cubicBezTo>
                        <a:pt x="3087" y="15598"/>
                        <a:pt x="2944" y="15224"/>
                        <a:pt x="2766" y="14813"/>
                      </a:cubicBezTo>
                      <a:cubicBezTo>
                        <a:pt x="2623" y="14474"/>
                        <a:pt x="2453" y="14126"/>
                        <a:pt x="2230" y="13707"/>
                      </a:cubicBezTo>
                      <a:cubicBezTo>
                        <a:pt x="2186" y="13627"/>
                        <a:pt x="2141" y="13546"/>
                        <a:pt x="2097" y="13466"/>
                      </a:cubicBezTo>
                      <a:cubicBezTo>
                        <a:pt x="2088" y="13448"/>
                        <a:pt x="2070" y="13439"/>
                        <a:pt x="2043" y="13430"/>
                      </a:cubicBezTo>
                      <a:cubicBezTo>
                        <a:pt x="2025" y="13430"/>
                        <a:pt x="1998" y="13430"/>
                        <a:pt x="1981" y="13439"/>
                      </a:cubicBezTo>
                      <a:cubicBezTo>
                        <a:pt x="1963" y="13448"/>
                        <a:pt x="1945" y="13466"/>
                        <a:pt x="1918" y="13475"/>
                      </a:cubicBezTo>
                      <a:cubicBezTo>
                        <a:pt x="1900" y="13484"/>
                        <a:pt x="1891" y="13502"/>
                        <a:pt x="1883" y="13520"/>
                      </a:cubicBezTo>
                      <a:cubicBezTo>
                        <a:pt x="1874" y="13538"/>
                        <a:pt x="1874" y="13564"/>
                        <a:pt x="1883" y="13582"/>
                      </a:cubicBezTo>
                      <a:cubicBezTo>
                        <a:pt x="1927" y="13662"/>
                        <a:pt x="1963" y="13743"/>
                        <a:pt x="1998" y="13823"/>
                      </a:cubicBezTo>
                      <a:cubicBezTo>
                        <a:pt x="2025" y="13877"/>
                        <a:pt x="2052" y="13930"/>
                        <a:pt x="2079" y="13984"/>
                      </a:cubicBezTo>
                      <a:cubicBezTo>
                        <a:pt x="2132" y="14108"/>
                        <a:pt x="2195" y="14242"/>
                        <a:pt x="2248" y="14376"/>
                      </a:cubicBezTo>
                      <a:cubicBezTo>
                        <a:pt x="2329" y="14546"/>
                        <a:pt x="2400" y="14724"/>
                        <a:pt x="2480" y="14929"/>
                      </a:cubicBezTo>
                      <a:cubicBezTo>
                        <a:pt x="2632" y="15340"/>
                        <a:pt x="2757" y="15714"/>
                        <a:pt x="2846" y="16071"/>
                      </a:cubicBezTo>
                      <a:lnTo>
                        <a:pt x="2855" y="16080"/>
                      </a:lnTo>
                      <a:cubicBezTo>
                        <a:pt x="3007" y="16678"/>
                        <a:pt x="2980" y="17302"/>
                        <a:pt x="2766" y="17882"/>
                      </a:cubicBezTo>
                      <a:lnTo>
                        <a:pt x="2650" y="18194"/>
                      </a:lnTo>
                      <a:lnTo>
                        <a:pt x="2650" y="18203"/>
                      </a:lnTo>
                      <a:cubicBezTo>
                        <a:pt x="2650" y="18203"/>
                        <a:pt x="2650" y="18212"/>
                        <a:pt x="2650" y="18212"/>
                      </a:cubicBezTo>
                      <a:cubicBezTo>
                        <a:pt x="2525" y="18480"/>
                        <a:pt x="1856" y="19907"/>
                        <a:pt x="553" y="21317"/>
                      </a:cubicBezTo>
                      <a:cubicBezTo>
                        <a:pt x="125" y="21763"/>
                        <a:pt x="0" y="21986"/>
                        <a:pt x="80" y="22120"/>
                      </a:cubicBezTo>
                      <a:cubicBezTo>
                        <a:pt x="125" y="22182"/>
                        <a:pt x="188" y="22218"/>
                        <a:pt x="312" y="22218"/>
                      </a:cubicBezTo>
                      <a:cubicBezTo>
                        <a:pt x="437" y="22218"/>
                        <a:pt x="607" y="22191"/>
                        <a:pt x="848" y="22128"/>
                      </a:cubicBezTo>
                      <a:cubicBezTo>
                        <a:pt x="1231" y="22030"/>
                        <a:pt x="2007" y="20826"/>
                        <a:pt x="3060" y="19140"/>
                      </a:cubicBezTo>
                      <a:cubicBezTo>
                        <a:pt x="3462" y="18498"/>
                        <a:pt x="3845" y="17891"/>
                        <a:pt x="4122" y="17498"/>
                      </a:cubicBezTo>
                      <a:cubicBezTo>
                        <a:pt x="4282" y="17275"/>
                        <a:pt x="4443" y="17052"/>
                        <a:pt x="4603" y="16838"/>
                      </a:cubicBezTo>
                      <a:cubicBezTo>
                        <a:pt x="4862" y="16481"/>
                        <a:pt x="5112" y="16142"/>
                        <a:pt x="5335" y="15812"/>
                      </a:cubicBezTo>
                      <a:cubicBezTo>
                        <a:pt x="5469" y="15625"/>
                        <a:pt x="5585" y="15420"/>
                        <a:pt x="5710" y="15224"/>
                      </a:cubicBezTo>
                      <a:cubicBezTo>
                        <a:pt x="5754" y="15152"/>
                        <a:pt x="5799" y="15081"/>
                        <a:pt x="5843" y="15009"/>
                      </a:cubicBezTo>
                      <a:lnTo>
                        <a:pt x="6022" y="14688"/>
                      </a:lnTo>
                      <a:cubicBezTo>
                        <a:pt x="6031" y="14670"/>
                        <a:pt x="6040" y="14644"/>
                        <a:pt x="6031" y="14626"/>
                      </a:cubicBezTo>
                      <a:cubicBezTo>
                        <a:pt x="6022" y="14599"/>
                        <a:pt x="6004" y="14581"/>
                        <a:pt x="5986" y="14572"/>
                      </a:cubicBezTo>
                      <a:cubicBezTo>
                        <a:pt x="5950" y="14554"/>
                        <a:pt x="5915" y="14537"/>
                        <a:pt x="5879" y="14519"/>
                      </a:cubicBezTo>
                      <a:cubicBezTo>
                        <a:pt x="5861" y="14501"/>
                        <a:pt x="5835" y="14501"/>
                        <a:pt x="5817" y="14501"/>
                      </a:cubicBezTo>
                      <a:cubicBezTo>
                        <a:pt x="5799" y="14510"/>
                        <a:pt x="5781" y="14519"/>
                        <a:pt x="5763" y="14537"/>
                      </a:cubicBezTo>
                      <a:lnTo>
                        <a:pt x="5576" y="14849"/>
                      </a:lnTo>
                      <a:cubicBezTo>
                        <a:pt x="5540" y="14911"/>
                        <a:pt x="5496" y="14974"/>
                        <a:pt x="5460" y="15036"/>
                      </a:cubicBezTo>
                      <a:cubicBezTo>
                        <a:pt x="5326" y="15232"/>
                        <a:pt x="5192" y="15429"/>
                        <a:pt x="5049" y="15625"/>
                      </a:cubicBezTo>
                      <a:cubicBezTo>
                        <a:pt x="4675" y="16160"/>
                        <a:pt x="4300" y="16597"/>
                        <a:pt x="3890" y="17008"/>
                      </a:cubicBezTo>
                      <a:cubicBezTo>
                        <a:pt x="3890" y="17008"/>
                        <a:pt x="3890" y="17017"/>
                        <a:pt x="3890" y="17017"/>
                      </a:cubicBezTo>
                      <a:cubicBezTo>
                        <a:pt x="3836" y="16847"/>
                        <a:pt x="3925" y="16134"/>
                        <a:pt x="4157" y="15348"/>
                      </a:cubicBezTo>
                      <a:cubicBezTo>
                        <a:pt x="4309" y="14840"/>
                        <a:pt x="4398" y="14519"/>
                        <a:pt x="4532" y="13992"/>
                      </a:cubicBezTo>
                      <a:cubicBezTo>
                        <a:pt x="4773" y="13038"/>
                        <a:pt x="5121" y="12146"/>
                        <a:pt x="5558" y="11361"/>
                      </a:cubicBezTo>
                      <a:cubicBezTo>
                        <a:pt x="5603" y="11272"/>
                        <a:pt x="5656" y="11191"/>
                        <a:pt x="5701" y="11111"/>
                      </a:cubicBezTo>
                      <a:cubicBezTo>
                        <a:pt x="5942" y="10656"/>
                        <a:pt x="6174" y="10174"/>
                        <a:pt x="6379" y="9693"/>
                      </a:cubicBezTo>
                      <a:cubicBezTo>
                        <a:pt x="6388" y="9675"/>
                        <a:pt x="6388" y="9648"/>
                        <a:pt x="6379" y="9630"/>
                      </a:cubicBezTo>
                      <a:cubicBezTo>
                        <a:pt x="6370" y="9603"/>
                        <a:pt x="6352" y="9594"/>
                        <a:pt x="6334" y="9586"/>
                      </a:cubicBezTo>
                      <a:cubicBezTo>
                        <a:pt x="6289" y="9577"/>
                        <a:pt x="6254" y="9559"/>
                        <a:pt x="6209" y="9532"/>
                      </a:cubicBezTo>
                      <a:cubicBezTo>
                        <a:pt x="6191" y="9523"/>
                        <a:pt x="6174" y="9523"/>
                        <a:pt x="6147" y="9523"/>
                      </a:cubicBezTo>
                      <a:cubicBezTo>
                        <a:pt x="6129" y="9532"/>
                        <a:pt x="6111" y="9550"/>
                        <a:pt x="6102" y="9568"/>
                      </a:cubicBezTo>
                      <a:cubicBezTo>
                        <a:pt x="5897" y="9978"/>
                        <a:pt x="5683" y="10326"/>
                        <a:pt x="5442" y="10727"/>
                      </a:cubicBezTo>
                      <a:lnTo>
                        <a:pt x="5397" y="10799"/>
                      </a:lnTo>
                      <a:cubicBezTo>
                        <a:pt x="5246" y="11031"/>
                        <a:pt x="5192" y="11049"/>
                        <a:pt x="5192" y="11049"/>
                      </a:cubicBezTo>
                      <a:cubicBezTo>
                        <a:pt x="5076" y="10968"/>
                        <a:pt x="5121" y="10112"/>
                        <a:pt x="5148" y="9603"/>
                      </a:cubicBezTo>
                      <a:cubicBezTo>
                        <a:pt x="5157" y="9389"/>
                        <a:pt x="5165" y="9193"/>
                        <a:pt x="5165" y="9015"/>
                      </a:cubicBezTo>
                      <a:cubicBezTo>
                        <a:pt x="5183" y="8015"/>
                        <a:pt x="5201" y="6874"/>
                        <a:pt x="5165" y="6062"/>
                      </a:cubicBezTo>
                      <a:cubicBezTo>
                        <a:pt x="5165" y="5187"/>
                        <a:pt x="5380" y="4251"/>
                        <a:pt x="5380" y="4242"/>
                      </a:cubicBezTo>
                      <a:cubicBezTo>
                        <a:pt x="5415" y="4090"/>
                        <a:pt x="5451" y="3930"/>
                        <a:pt x="5487" y="3778"/>
                      </a:cubicBezTo>
                      <a:cubicBezTo>
                        <a:pt x="5611" y="3162"/>
                        <a:pt x="5701" y="2529"/>
                        <a:pt x="5763" y="1887"/>
                      </a:cubicBezTo>
                      <a:cubicBezTo>
                        <a:pt x="5772" y="1869"/>
                        <a:pt x="5772" y="1842"/>
                        <a:pt x="5772" y="1824"/>
                      </a:cubicBezTo>
                      <a:cubicBezTo>
                        <a:pt x="5772" y="1797"/>
                        <a:pt x="5763" y="1780"/>
                        <a:pt x="5745" y="1762"/>
                      </a:cubicBezTo>
                      <a:cubicBezTo>
                        <a:pt x="5736" y="1744"/>
                        <a:pt x="5710" y="1735"/>
                        <a:pt x="5692" y="1735"/>
                      </a:cubicBezTo>
                      <a:lnTo>
                        <a:pt x="5620" y="1735"/>
                      </a:lnTo>
                      <a:cubicBezTo>
                        <a:pt x="5594" y="1735"/>
                        <a:pt x="5567" y="1735"/>
                        <a:pt x="5540" y="1726"/>
                      </a:cubicBezTo>
                      <a:cubicBezTo>
                        <a:pt x="5513" y="1726"/>
                        <a:pt x="5496" y="1735"/>
                        <a:pt x="5478" y="1744"/>
                      </a:cubicBezTo>
                      <a:cubicBezTo>
                        <a:pt x="5460" y="1762"/>
                        <a:pt x="5451" y="1780"/>
                        <a:pt x="5451" y="1797"/>
                      </a:cubicBezTo>
                      <a:cubicBezTo>
                        <a:pt x="5442" y="1815"/>
                        <a:pt x="5442" y="1833"/>
                        <a:pt x="5442" y="1860"/>
                      </a:cubicBezTo>
                      <a:cubicBezTo>
                        <a:pt x="5388" y="2235"/>
                        <a:pt x="5317" y="2609"/>
                        <a:pt x="5237" y="2975"/>
                      </a:cubicBezTo>
                      <a:cubicBezTo>
                        <a:pt x="5192" y="3207"/>
                        <a:pt x="5139" y="3457"/>
                        <a:pt x="5094" y="3698"/>
                      </a:cubicBezTo>
                      <a:cubicBezTo>
                        <a:pt x="5005" y="4242"/>
                        <a:pt x="4916" y="4331"/>
                        <a:pt x="4898" y="4340"/>
                      </a:cubicBezTo>
                      <a:cubicBezTo>
                        <a:pt x="4871" y="4322"/>
                        <a:pt x="4800" y="4251"/>
                        <a:pt x="4684" y="3831"/>
                      </a:cubicBezTo>
                      <a:cubicBezTo>
                        <a:pt x="4684" y="3823"/>
                        <a:pt x="4479" y="3029"/>
                        <a:pt x="4371" y="2663"/>
                      </a:cubicBezTo>
                      <a:cubicBezTo>
                        <a:pt x="4122" y="1780"/>
                        <a:pt x="3801" y="896"/>
                        <a:pt x="3417" y="49"/>
                      </a:cubicBezTo>
                      <a:cubicBezTo>
                        <a:pt x="3408" y="31"/>
                        <a:pt x="3390" y="13"/>
                        <a:pt x="3363" y="4"/>
                      </a:cubicBezTo>
                      <a:cubicBezTo>
                        <a:pt x="3358" y="2"/>
                        <a:pt x="3352" y="1"/>
                        <a:pt x="3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2" name="Google Shape;9672;p35"/>
                <p:cNvSpPr/>
                <p:nvPr/>
              </p:nvSpPr>
              <p:spPr>
                <a:xfrm>
                  <a:off x="4458952" y="1896950"/>
                  <a:ext cx="246201" cy="239519"/>
                </a:xfrm>
                <a:custGeom>
                  <a:avLst/>
                  <a:gdLst/>
                  <a:ahLst/>
                  <a:cxnLst/>
                  <a:rect l="l" t="t" r="r" b="b"/>
                  <a:pathLst>
                    <a:path w="2874" h="2796" extrusionOk="0">
                      <a:moveTo>
                        <a:pt x="1428" y="161"/>
                      </a:moveTo>
                      <a:cubicBezTo>
                        <a:pt x="1455" y="161"/>
                        <a:pt x="1482" y="162"/>
                        <a:pt x="1509" y="164"/>
                      </a:cubicBezTo>
                      <a:cubicBezTo>
                        <a:pt x="2196" y="199"/>
                        <a:pt x="2713" y="788"/>
                        <a:pt x="2677" y="1466"/>
                      </a:cubicBezTo>
                      <a:cubicBezTo>
                        <a:pt x="2650" y="1894"/>
                        <a:pt x="2410" y="2278"/>
                        <a:pt x="2035" y="2483"/>
                      </a:cubicBezTo>
                      <a:cubicBezTo>
                        <a:pt x="1999" y="2501"/>
                        <a:pt x="1964" y="2519"/>
                        <a:pt x="1937" y="2537"/>
                      </a:cubicBezTo>
                      <a:cubicBezTo>
                        <a:pt x="1776" y="2601"/>
                        <a:pt x="1602" y="2636"/>
                        <a:pt x="1425" y="2636"/>
                      </a:cubicBezTo>
                      <a:cubicBezTo>
                        <a:pt x="1406" y="2636"/>
                        <a:pt x="1386" y="2636"/>
                        <a:pt x="1366" y="2635"/>
                      </a:cubicBezTo>
                      <a:cubicBezTo>
                        <a:pt x="688" y="2599"/>
                        <a:pt x="162" y="2010"/>
                        <a:pt x="197" y="1324"/>
                      </a:cubicBezTo>
                      <a:cubicBezTo>
                        <a:pt x="240" y="672"/>
                        <a:pt x="785" y="161"/>
                        <a:pt x="1428" y="161"/>
                      </a:cubicBezTo>
                      <a:close/>
                      <a:moveTo>
                        <a:pt x="1436" y="1"/>
                      </a:moveTo>
                      <a:cubicBezTo>
                        <a:pt x="704" y="1"/>
                        <a:pt x="89" y="575"/>
                        <a:pt x="46" y="1315"/>
                      </a:cubicBezTo>
                      <a:cubicBezTo>
                        <a:pt x="1" y="2082"/>
                        <a:pt x="590" y="2751"/>
                        <a:pt x="1357" y="2796"/>
                      </a:cubicBezTo>
                      <a:lnTo>
                        <a:pt x="1437" y="2796"/>
                      </a:lnTo>
                      <a:cubicBezTo>
                        <a:pt x="1634" y="2796"/>
                        <a:pt x="1821" y="2760"/>
                        <a:pt x="1999" y="2680"/>
                      </a:cubicBezTo>
                      <a:cubicBezTo>
                        <a:pt x="2035" y="2662"/>
                        <a:pt x="2080" y="2644"/>
                        <a:pt x="2115" y="2617"/>
                      </a:cubicBezTo>
                      <a:cubicBezTo>
                        <a:pt x="2535" y="2385"/>
                        <a:pt x="2802" y="1957"/>
                        <a:pt x="2829" y="1475"/>
                      </a:cubicBezTo>
                      <a:cubicBezTo>
                        <a:pt x="2874" y="708"/>
                        <a:pt x="2285" y="48"/>
                        <a:pt x="1518" y="3"/>
                      </a:cubicBezTo>
                      <a:cubicBezTo>
                        <a:pt x="1490" y="2"/>
                        <a:pt x="146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3" name="Google Shape;9673;p35"/>
                <p:cNvSpPr/>
                <p:nvPr/>
              </p:nvSpPr>
              <p:spPr>
                <a:xfrm>
                  <a:off x="4465891" y="2664338"/>
                  <a:ext cx="210993" cy="198914"/>
                </a:xfrm>
                <a:custGeom>
                  <a:avLst/>
                  <a:gdLst/>
                  <a:ahLst/>
                  <a:cxnLst/>
                  <a:rect l="l" t="t" r="r" b="b"/>
                  <a:pathLst>
                    <a:path w="2463" h="2322" extrusionOk="0">
                      <a:moveTo>
                        <a:pt x="1218" y="160"/>
                      </a:moveTo>
                      <a:cubicBezTo>
                        <a:pt x="1240" y="160"/>
                        <a:pt x="1263" y="161"/>
                        <a:pt x="1285" y="162"/>
                      </a:cubicBezTo>
                      <a:cubicBezTo>
                        <a:pt x="1865" y="198"/>
                        <a:pt x="2302" y="671"/>
                        <a:pt x="2266" y="1224"/>
                      </a:cubicBezTo>
                      <a:cubicBezTo>
                        <a:pt x="2248" y="1483"/>
                        <a:pt x="2132" y="1724"/>
                        <a:pt x="1936" y="1902"/>
                      </a:cubicBezTo>
                      <a:cubicBezTo>
                        <a:pt x="1909" y="1920"/>
                        <a:pt x="1883" y="1947"/>
                        <a:pt x="1856" y="1965"/>
                      </a:cubicBezTo>
                      <a:cubicBezTo>
                        <a:pt x="1679" y="2093"/>
                        <a:pt x="1467" y="2163"/>
                        <a:pt x="1244" y="2163"/>
                      </a:cubicBezTo>
                      <a:cubicBezTo>
                        <a:pt x="1219" y="2163"/>
                        <a:pt x="1194" y="2163"/>
                        <a:pt x="1169" y="2161"/>
                      </a:cubicBezTo>
                      <a:cubicBezTo>
                        <a:pt x="598" y="2134"/>
                        <a:pt x="161" y="1652"/>
                        <a:pt x="188" y="1099"/>
                      </a:cubicBezTo>
                      <a:cubicBezTo>
                        <a:pt x="222" y="576"/>
                        <a:pt x="676" y="160"/>
                        <a:pt x="1218" y="160"/>
                      </a:cubicBezTo>
                      <a:close/>
                      <a:moveTo>
                        <a:pt x="1226" y="0"/>
                      </a:moveTo>
                      <a:cubicBezTo>
                        <a:pt x="596" y="0"/>
                        <a:pt x="70" y="479"/>
                        <a:pt x="36" y="1090"/>
                      </a:cubicBezTo>
                      <a:cubicBezTo>
                        <a:pt x="0" y="1733"/>
                        <a:pt x="500" y="2286"/>
                        <a:pt x="1160" y="2321"/>
                      </a:cubicBezTo>
                      <a:lnTo>
                        <a:pt x="1240" y="2321"/>
                      </a:lnTo>
                      <a:cubicBezTo>
                        <a:pt x="1499" y="2321"/>
                        <a:pt x="1740" y="2241"/>
                        <a:pt x="1954" y="2089"/>
                      </a:cubicBezTo>
                      <a:cubicBezTo>
                        <a:pt x="1981" y="2072"/>
                        <a:pt x="2016" y="2045"/>
                        <a:pt x="2043" y="2018"/>
                      </a:cubicBezTo>
                      <a:cubicBezTo>
                        <a:pt x="2275" y="1813"/>
                        <a:pt x="2409" y="1536"/>
                        <a:pt x="2427" y="1233"/>
                      </a:cubicBezTo>
                      <a:cubicBezTo>
                        <a:pt x="2462" y="591"/>
                        <a:pt x="1954" y="47"/>
                        <a:pt x="1294" y="2"/>
                      </a:cubicBezTo>
                      <a:cubicBezTo>
                        <a:pt x="1271" y="1"/>
                        <a:pt x="1249"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4" name="Google Shape;9674;p35"/>
                <p:cNvSpPr/>
                <p:nvPr/>
              </p:nvSpPr>
              <p:spPr>
                <a:xfrm>
                  <a:off x="4734108" y="2072049"/>
                  <a:ext cx="203369" cy="198914"/>
                </a:xfrm>
                <a:custGeom>
                  <a:avLst/>
                  <a:gdLst/>
                  <a:ahLst/>
                  <a:cxnLst/>
                  <a:rect l="l" t="t" r="r" b="b"/>
                  <a:pathLst>
                    <a:path w="2374" h="2322" extrusionOk="0">
                      <a:moveTo>
                        <a:pt x="1194" y="161"/>
                      </a:moveTo>
                      <a:cubicBezTo>
                        <a:pt x="1215" y="161"/>
                        <a:pt x="1237" y="161"/>
                        <a:pt x="1258" y="163"/>
                      </a:cubicBezTo>
                      <a:cubicBezTo>
                        <a:pt x="1526" y="181"/>
                        <a:pt x="1767" y="297"/>
                        <a:pt x="1945" y="493"/>
                      </a:cubicBezTo>
                      <a:cubicBezTo>
                        <a:pt x="2124" y="698"/>
                        <a:pt x="2213" y="957"/>
                        <a:pt x="2195" y="1215"/>
                      </a:cubicBezTo>
                      <a:cubicBezTo>
                        <a:pt x="2168" y="1742"/>
                        <a:pt x="1731" y="2152"/>
                        <a:pt x="1214" y="2161"/>
                      </a:cubicBezTo>
                      <a:lnTo>
                        <a:pt x="1142" y="2161"/>
                      </a:lnTo>
                      <a:cubicBezTo>
                        <a:pt x="1116" y="2161"/>
                        <a:pt x="1089" y="2161"/>
                        <a:pt x="1062" y="2152"/>
                      </a:cubicBezTo>
                      <a:cubicBezTo>
                        <a:pt x="545" y="2081"/>
                        <a:pt x="170" y="1617"/>
                        <a:pt x="197" y="1099"/>
                      </a:cubicBezTo>
                      <a:cubicBezTo>
                        <a:pt x="231" y="576"/>
                        <a:pt x="669" y="161"/>
                        <a:pt x="1194" y="161"/>
                      </a:cubicBezTo>
                      <a:close/>
                      <a:moveTo>
                        <a:pt x="1201" y="0"/>
                      </a:moveTo>
                      <a:cubicBezTo>
                        <a:pt x="588" y="0"/>
                        <a:pt x="71" y="479"/>
                        <a:pt x="36" y="1091"/>
                      </a:cubicBezTo>
                      <a:cubicBezTo>
                        <a:pt x="1" y="1697"/>
                        <a:pt x="438" y="2232"/>
                        <a:pt x="1035" y="2313"/>
                      </a:cubicBezTo>
                      <a:cubicBezTo>
                        <a:pt x="1071" y="2313"/>
                        <a:pt x="1098" y="2322"/>
                        <a:pt x="1133" y="2322"/>
                      </a:cubicBezTo>
                      <a:lnTo>
                        <a:pt x="1214" y="2322"/>
                      </a:lnTo>
                      <a:cubicBezTo>
                        <a:pt x="1820" y="2313"/>
                        <a:pt x="2320" y="1831"/>
                        <a:pt x="2356" y="1233"/>
                      </a:cubicBezTo>
                      <a:cubicBezTo>
                        <a:pt x="2374" y="921"/>
                        <a:pt x="2266" y="618"/>
                        <a:pt x="2061" y="386"/>
                      </a:cubicBezTo>
                      <a:cubicBezTo>
                        <a:pt x="1856" y="163"/>
                        <a:pt x="1571" y="20"/>
                        <a:pt x="1267" y="2"/>
                      </a:cubicBezTo>
                      <a:cubicBezTo>
                        <a:pt x="1245" y="1"/>
                        <a:pt x="1223" y="0"/>
                        <a:pt x="12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5" name="Google Shape;9675;p35"/>
                <p:cNvSpPr/>
                <p:nvPr/>
              </p:nvSpPr>
              <p:spPr>
                <a:xfrm>
                  <a:off x="4835793" y="2795663"/>
                  <a:ext cx="155139" cy="150856"/>
                </a:xfrm>
                <a:custGeom>
                  <a:avLst/>
                  <a:gdLst/>
                  <a:ahLst/>
                  <a:cxnLst/>
                  <a:rect l="l" t="t" r="r" b="b"/>
                  <a:pathLst>
                    <a:path w="1811" h="1761" extrusionOk="0">
                      <a:moveTo>
                        <a:pt x="902" y="154"/>
                      </a:moveTo>
                      <a:cubicBezTo>
                        <a:pt x="913" y="154"/>
                        <a:pt x="925" y="154"/>
                        <a:pt x="937" y="155"/>
                      </a:cubicBezTo>
                      <a:cubicBezTo>
                        <a:pt x="1338" y="182"/>
                        <a:pt x="1641" y="521"/>
                        <a:pt x="1624" y="922"/>
                      </a:cubicBezTo>
                      <a:cubicBezTo>
                        <a:pt x="1598" y="1307"/>
                        <a:pt x="1285" y="1602"/>
                        <a:pt x="906" y="1602"/>
                      </a:cubicBezTo>
                      <a:cubicBezTo>
                        <a:pt x="889" y="1602"/>
                        <a:pt x="873" y="1601"/>
                        <a:pt x="856" y="1600"/>
                      </a:cubicBezTo>
                      <a:cubicBezTo>
                        <a:pt x="794" y="1600"/>
                        <a:pt x="732" y="1582"/>
                        <a:pt x="669" y="1565"/>
                      </a:cubicBezTo>
                      <a:cubicBezTo>
                        <a:pt x="624" y="1556"/>
                        <a:pt x="589" y="1538"/>
                        <a:pt x="544" y="1511"/>
                      </a:cubicBezTo>
                      <a:cubicBezTo>
                        <a:pt x="303" y="1377"/>
                        <a:pt x="161" y="1118"/>
                        <a:pt x="178" y="842"/>
                      </a:cubicBezTo>
                      <a:cubicBezTo>
                        <a:pt x="187" y="646"/>
                        <a:pt x="277" y="467"/>
                        <a:pt x="419" y="342"/>
                      </a:cubicBezTo>
                      <a:cubicBezTo>
                        <a:pt x="553" y="217"/>
                        <a:pt x="726" y="154"/>
                        <a:pt x="902" y="154"/>
                      </a:cubicBezTo>
                      <a:close/>
                      <a:moveTo>
                        <a:pt x="889" y="1"/>
                      </a:moveTo>
                      <a:cubicBezTo>
                        <a:pt x="673" y="1"/>
                        <a:pt x="474" y="80"/>
                        <a:pt x="312" y="217"/>
                      </a:cubicBezTo>
                      <a:cubicBezTo>
                        <a:pt x="134" y="378"/>
                        <a:pt x="36" y="592"/>
                        <a:pt x="18" y="833"/>
                      </a:cubicBezTo>
                      <a:cubicBezTo>
                        <a:pt x="0" y="1172"/>
                        <a:pt x="170" y="1484"/>
                        <a:pt x="464" y="1654"/>
                      </a:cubicBezTo>
                      <a:cubicBezTo>
                        <a:pt x="517" y="1680"/>
                        <a:pt x="571" y="1698"/>
                        <a:pt x="616" y="1716"/>
                      </a:cubicBezTo>
                      <a:cubicBezTo>
                        <a:pt x="687" y="1743"/>
                        <a:pt x="767" y="1761"/>
                        <a:pt x="848" y="1761"/>
                      </a:cubicBezTo>
                      <a:lnTo>
                        <a:pt x="901" y="1761"/>
                      </a:lnTo>
                      <a:cubicBezTo>
                        <a:pt x="1365" y="1761"/>
                        <a:pt x="1749" y="1404"/>
                        <a:pt x="1784" y="931"/>
                      </a:cubicBezTo>
                      <a:cubicBezTo>
                        <a:pt x="1811" y="449"/>
                        <a:pt x="1436" y="30"/>
                        <a:pt x="955" y="3"/>
                      </a:cubicBezTo>
                      <a:cubicBezTo>
                        <a:pt x="932" y="2"/>
                        <a:pt x="910" y="1"/>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6" name="Google Shape;9676;p35"/>
                <p:cNvSpPr/>
                <p:nvPr/>
              </p:nvSpPr>
              <p:spPr>
                <a:xfrm>
                  <a:off x="4801355" y="3186981"/>
                  <a:ext cx="194974" cy="192147"/>
                </a:xfrm>
                <a:custGeom>
                  <a:avLst/>
                  <a:gdLst/>
                  <a:ahLst/>
                  <a:cxnLst/>
                  <a:rect l="l" t="t" r="r" b="b"/>
                  <a:pathLst>
                    <a:path w="2276" h="2243" extrusionOk="0">
                      <a:moveTo>
                        <a:pt x="1196" y="163"/>
                      </a:moveTo>
                      <a:cubicBezTo>
                        <a:pt x="1455" y="181"/>
                        <a:pt x="1696" y="288"/>
                        <a:pt x="1865" y="485"/>
                      </a:cubicBezTo>
                      <a:cubicBezTo>
                        <a:pt x="2035" y="672"/>
                        <a:pt x="2115" y="922"/>
                        <a:pt x="2106" y="1180"/>
                      </a:cubicBezTo>
                      <a:cubicBezTo>
                        <a:pt x="2088" y="1439"/>
                        <a:pt x="1972" y="1671"/>
                        <a:pt x="1785" y="1841"/>
                      </a:cubicBezTo>
                      <a:cubicBezTo>
                        <a:pt x="1605" y="1996"/>
                        <a:pt x="1388" y="2084"/>
                        <a:pt x="1154" y="2084"/>
                      </a:cubicBezTo>
                      <a:cubicBezTo>
                        <a:pt x="1132" y="2084"/>
                        <a:pt x="1111" y="2083"/>
                        <a:pt x="1089" y="2081"/>
                      </a:cubicBezTo>
                      <a:cubicBezTo>
                        <a:pt x="964" y="2073"/>
                        <a:pt x="839" y="2046"/>
                        <a:pt x="723" y="1983"/>
                      </a:cubicBezTo>
                      <a:cubicBezTo>
                        <a:pt x="687" y="1965"/>
                        <a:pt x="652" y="1948"/>
                        <a:pt x="616" y="1930"/>
                      </a:cubicBezTo>
                      <a:cubicBezTo>
                        <a:pt x="331" y="1734"/>
                        <a:pt x="161" y="1403"/>
                        <a:pt x="188" y="1064"/>
                      </a:cubicBezTo>
                      <a:cubicBezTo>
                        <a:pt x="197" y="815"/>
                        <a:pt x="313" y="574"/>
                        <a:pt x="509" y="404"/>
                      </a:cubicBezTo>
                      <a:cubicBezTo>
                        <a:pt x="687" y="244"/>
                        <a:pt x="911" y="163"/>
                        <a:pt x="1142" y="163"/>
                      </a:cubicBezTo>
                      <a:close/>
                      <a:moveTo>
                        <a:pt x="1148" y="1"/>
                      </a:moveTo>
                      <a:cubicBezTo>
                        <a:pt x="870" y="1"/>
                        <a:pt x="609" y="106"/>
                        <a:pt x="402" y="288"/>
                      </a:cubicBezTo>
                      <a:cubicBezTo>
                        <a:pt x="179" y="485"/>
                        <a:pt x="45" y="761"/>
                        <a:pt x="27" y="1056"/>
                      </a:cubicBezTo>
                      <a:cubicBezTo>
                        <a:pt x="1" y="1457"/>
                        <a:pt x="197" y="1841"/>
                        <a:pt x="527" y="2055"/>
                      </a:cubicBezTo>
                      <a:cubicBezTo>
                        <a:pt x="572" y="2081"/>
                        <a:pt x="616" y="2108"/>
                        <a:pt x="652" y="2126"/>
                      </a:cubicBezTo>
                      <a:cubicBezTo>
                        <a:pt x="786" y="2197"/>
                        <a:pt x="928" y="2233"/>
                        <a:pt x="1080" y="2242"/>
                      </a:cubicBezTo>
                      <a:lnTo>
                        <a:pt x="1142" y="2242"/>
                      </a:lnTo>
                      <a:cubicBezTo>
                        <a:pt x="1419" y="2242"/>
                        <a:pt x="1678" y="2144"/>
                        <a:pt x="1892" y="1957"/>
                      </a:cubicBezTo>
                      <a:cubicBezTo>
                        <a:pt x="2115" y="1760"/>
                        <a:pt x="2249" y="1484"/>
                        <a:pt x="2267" y="1189"/>
                      </a:cubicBezTo>
                      <a:cubicBezTo>
                        <a:pt x="2275" y="886"/>
                        <a:pt x="2177" y="601"/>
                        <a:pt x="1981" y="378"/>
                      </a:cubicBezTo>
                      <a:cubicBezTo>
                        <a:pt x="1785" y="155"/>
                        <a:pt x="1508" y="21"/>
                        <a:pt x="1214" y="3"/>
                      </a:cubicBezTo>
                      <a:cubicBezTo>
                        <a:pt x="1192" y="2"/>
                        <a:pt x="117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7" name="Google Shape;9677;p35"/>
                <p:cNvSpPr/>
                <p:nvPr/>
              </p:nvSpPr>
              <p:spPr>
                <a:xfrm>
                  <a:off x="4377998" y="3092235"/>
                  <a:ext cx="197201" cy="193603"/>
                </a:xfrm>
                <a:custGeom>
                  <a:avLst/>
                  <a:gdLst/>
                  <a:ahLst/>
                  <a:cxnLst/>
                  <a:rect l="l" t="t" r="r" b="b"/>
                  <a:pathLst>
                    <a:path w="2302" h="2260" extrusionOk="0">
                      <a:moveTo>
                        <a:pt x="1148" y="161"/>
                      </a:moveTo>
                      <a:cubicBezTo>
                        <a:pt x="1170" y="161"/>
                        <a:pt x="1192" y="162"/>
                        <a:pt x="1214" y="163"/>
                      </a:cubicBezTo>
                      <a:cubicBezTo>
                        <a:pt x="1472" y="172"/>
                        <a:pt x="1713" y="288"/>
                        <a:pt x="1883" y="484"/>
                      </a:cubicBezTo>
                      <a:cubicBezTo>
                        <a:pt x="2061" y="681"/>
                        <a:pt x="2141" y="922"/>
                        <a:pt x="2132" y="1180"/>
                      </a:cubicBezTo>
                      <a:cubicBezTo>
                        <a:pt x="2115" y="1501"/>
                        <a:pt x="1936" y="1796"/>
                        <a:pt x="1660" y="1956"/>
                      </a:cubicBezTo>
                      <a:cubicBezTo>
                        <a:pt x="1642" y="1965"/>
                        <a:pt x="1624" y="1983"/>
                        <a:pt x="1597" y="1992"/>
                      </a:cubicBezTo>
                      <a:cubicBezTo>
                        <a:pt x="1461" y="2064"/>
                        <a:pt x="1310" y="2100"/>
                        <a:pt x="1157" y="2100"/>
                      </a:cubicBezTo>
                      <a:cubicBezTo>
                        <a:pt x="1140" y="2100"/>
                        <a:pt x="1123" y="2100"/>
                        <a:pt x="1107" y="2099"/>
                      </a:cubicBezTo>
                      <a:cubicBezTo>
                        <a:pt x="571" y="2063"/>
                        <a:pt x="161" y="1608"/>
                        <a:pt x="188" y="1073"/>
                      </a:cubicBezTo>
                      <a:cubicBezTo>
                        <a:pt x="206" y="814"/>
                        <a:pt x="321" y="574"/>
                        <a:pt x="518" y="404"/>
                      </a:cubicBezTo>
                      <a:cubicBezTo>
                        <a:pt x="689" y="249"/>
                        <a:pt x="913" y="161"/>
                        <a:pt x="1148" y="161"/>
                      </a:cubicBezTo>
                      <a:close/>
                      <a:moveTo>
                        <a:pt x="1154" y="1"/>
                      </a:moveTo>
                      <a:cubicBezTo>
                        <a:pt x="883" y="1"/>
                        <a:pt x="617" y="99"/>
                        <a:pt x="411" y="288"/>
                      </a:cubicBezTo>
                      <a:cubicBezTo>
                        <a:pt x="188" y="484"/>
                        <a:pt x="54" y="761"/>
                        <a:pt x="36" y="1064"/>
                      </a:cubicBezTo>
                      <a:cubicBezTo>
                        <a:pt x="0" y="1680"/>
                        <a:pt x="473" y="2215"/>
                        <a:pt x="1098" y="2251"/>
                      </a:cubicBezTo>
                      <a:cubicBezTo>
                        <a:pt x="1115" y="2260"/>
                        <a:pt x="1142" y="2260"/>
                        <a:pt x="1160" y="2260"/>
                      </a:cubicBezTo>
                      <a:cubicBezTo>
                        <a:pt x="1338" y="2260"/>
                        <a:pt x="1517" y="2215"/>
                        <a:pt x="1669" y="2135"/>
                      </a:cubicBezTo>
                      <a:cubicBezTo>
                        <a:pt x="1695" y="2126"/>
                        <a:pt x="1722" y="2108"/>
                        <a:pt x="1749" y="2090"/>
                      </a:cubicBezTo>
                      <a:cubicBezTo>
                        <a:pt x="2061" y="1903"/>
                        <a:pt x="2266" y="1564"/>
                        <a:pt x="2284" y="1198"/>
                      </a:cubicBezTo>
                      <a:cubicBezTo>
                        <a:pt x="2302" y="895"/>
                        <a:pt x="2204" y="600"/>
                        <a:pt x="2008" y="377"/>
                      </a:cubicBezTo>
                      <a:cubicBezTo>
                        <a:pt x="1802" y="154"/>
                        <a:pt x="1526" y="21"/>
                        <a:pt x="1223" y="3"/>
                      </a:cubicBezTo>
                      <a:cubicBezTo>
                        <a:pt x="1200" y="1"/>
                        <a:pt x="1177" y="1"/>
                        <a:pt x="11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8" name="Google Shape;9678;p35"/>
                <p:cNvSpPr/>
                <p:nvPr/>
              </p:nvSpPr>
              <p:spPr>
                <a:xfrm>
                  <a:off x="4589677" y="3622245"/>
                  <a:ext cx="80354" cy="144260"/>
                </a:xfrm>
                <a:custGeom>
                  <a:avLst/>
                  <a:gdLst/>
                  <a:ahLst/>
                  <a:cxnLst/>
                  <a:rect l="l" t="t" r="r" b="b"/>
                  <a:pathLst>
                    <a:path w="938" h="1684" extrusionOk="0">
                      <a:moveTo>
                        <a:pt x="850" y="0"/>
                      </a:moveTo>
                      <a:cubicBezTo>
                        <a:pt x="818" y="0"/>
                        <a:pt x="790" y="18"/>
                        <a:pt x="777" y="51"/>
                      </a:cubicBezTo>
                      <a:cubicBezTo>
                        <a:pt x="473" y="729"/>
                        <a:pt x="27" y="1559"/>
                        <a:pt x="18" y="1568"/>
                      </a:cubicBezTo>
                      <a:cubicBezTo>
                        <a:pt x="0" y="1604"/>
                        <a:pt x="18" y="1648"/>
                        <a:pt x="54" y="1675"/>
                      </a:cubicBezTo>
                      <a:cubicBezTo>
                        <a:pt x="63" y="1684"/>
                        <a:pt x="81" y="1684"/>
                        <a:pt x="90" y="1684"/>
                      </a:cubicBezTo>
                      <a:cubicBezTo>
                        <a:pt x="116" y="1684"/>
                        <a:pt x="152" y="1666"/>
                        <a:pt x="161" y="1639"/>
                      </a:cubicBezTo>
                      <a:cubicBezTo>
                        <a:pt x="170" y="1630"/>
                        <a:pt x="616" y="792"/>
                        <a:pt x="919" y="114"/>
                      </a:cubicBezTo>
                      <a:cubicBezTo>
                        <a:pt x="937" y="78"/>
                        <a:pt x="919" y="25"/>
                        <a:pt x="884" y="7"/>
                      </a:cubicBezTo>
                      <a:cubicBezTo>
                        <a:pt x="872" y="2"/>
                        <a:pt x="86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9" name="Google Shape;9679;p35"/>
                <p:cNvSpPr/>
                <p:nvPr/>
              </p:nvSpPr>
              <p:spPr>
                <a:xfrm>
                  <a:off x="4553012" y="3525529"/>
                  <a:ext cx="87207" cy="199000"/>
                </a:xfrm>
                <a:custGeom>
                  <a:avLst/>
                  <a:gdLst/>
                  <a:ahLst/>
                  <a:cxnLst/>
                  <a:rect l="l" t="t" r="r" b="b"/>
                  <a:pathLst>
                    <a:path w="1018" h="2323" extrusionOk="0">
                      <a:moveTo>
                        <a:pt x="933" y="1"/>
                      </a:moveTo>
                      <a:cubicBezTo>
                        <a:pt x="896" y="1"/>
                        <a:pt x="864" y="19"/>
                        <a:pt x="857" y="56"/>
                      </a:cubicBezTo>
                      <a:cubicBezTo>
                        <a:pt x="848" y="74"/>
                        <a:pt x="839" y="101"/>
                        <a:pt x="830" y="137"/>
                      </a:cubicBezTo>
                      <a:cubicBezTo>
                        <a:pt x="767" y="395"/>
                        <a:pt x="580" y="1091"/>
                        <a:pt x="18" y="2206"/>
                      </a:cubicBezTo>
                      <a:cubicBezTo>
                        <a:pt x="0" y="2251"/>
                        <a:pt x="9" y="2296"/>
                        <a:pt x="54" y="2313"/>
                      </a:cubicBezTo>
                      <a:cubicBezTo>
                        <a:pt x="63" y="2322"/>
                        <a:pt x="72" y="2322"/>
                        <a:pt x="89" y="2322"/>
                      </a:cubicBezTo>
                      <a:cubicBezTo>
                        <a:pt x="116" y="2322"/>
                        <a:pt x="143" y="2304"/>
                        <a:pt x="161" y="2278"/>
                      </a:cubicBezTo>
                      <a:cubicBezTo>
                        <a:pt x="732" y="1154"/>
                        <a:pt x="919" y="440"/>
                        <a:pt x="982" y="181"/>
                      </a:cubicBezTo>
                      <a:cubicBezTo>
                        <a:pt x="990" y="146"/>
                        <a:pt x="999" y="119"/>
                        <a:pt x="1008" y="101"/>
                      </a:cubicBezTo>
                      <a:cubicBezTo>
                        <a:pt x="1017" y="56"/>
                        <a:pt x="990" y="12"/>
                        <a:pt x="955" y="3"/>
                      </a:cubicBezTo>
                      <a:cubicBezTo>
                        <a:pt x="947" y="1"/>
                        <a:pt x="940"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0" name="Google Shape;9680;p35"/>
                <p:cNvSpPr/>
                <p:nvPr/>
              </p:nvSpPr>
              <p:spPr>
                <a:xfrm>
                  <a:off x="4749357" y="3108340"/>
                  <a:ext cx="39834" cy="119417"/>
                </a:xfrm>
                <a:custGeom>
                  <a:avLst/>
                  <a:gdLst/>
                  <a:ahLst/>
                  <a:cxnLst/>
                  <a:rect l="l" t="t" r="r" b="b"/>
                  <a:pathLst>
                    <a:path w="465" h="1394" extrusionOk="0">
                      <a:moveTo>
                        <a:pt x="385" y="0"/>
                      </a:moveTo>
                      <a:cubicBezTo>
                        <a:pt x="347" y="0"/>
                        <a:pt x="312" y="26"/>
                        <a:pt x="304" y="64"/>
                      </a:cubicBezTo>
                      <a:cubicBezTo>
                        <a:pt x="188" y="600"/>
                        <a:pt x="19" y="1287"/>
                        <a:pt x="10" y="1296"/>
                      </a:cubicBezTo>
                      <a:cubicBezTo>
                        <a:pt x="1" y="1340"/>
                        <a:pt x="28" y="1385"/>
                        <a:pt x="72" y="1394"/>
                      </a:cubicBezTo>
                      <a:lnTo>
                        <a:pt x="90" y="1394"/>
                      </a:lnTo>
                      <a:cubicBezTo>
                        <a:pt x="126" y="1394"/>
                        <a:pt x="162" y="1376"/>
                        <a:pt x="170" y="1340"/>
                      </a:cubicBezTo>
                      <a:cubicBezTo>
                        <a:pt x="170" y="1331"/>
                        <a:pt x="349" y="635"/>
                        <a:pt x="456" y="100"/>
                      </a:cubicBezTo>
                      <a:cubicBezTo>
                        <a:pt x="465" y="56"/>
                        <a:pt x="438" y="11"/>
                        <a:pt x="402" y="2"/>
                      </a:cubicBezTo>
                      <a:cubicBezTo>
                        <a:pt x="397" y="1"/>
                        <a:pt x="391"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1" name="Google Shape;9681;p35"/>
                <p:cNvSpPr/>
                <p:nvPr/>
              </p:nvSpPr>
              <p:spPr>
                <a:xfrm>
                  <a:off x="4728797" y="2941122"/>
                  <a:ext cx="35208" cy="175870"/>
                </a:xfrm>
                <a:custGeom>
                  <a:avLst/>
                  <a:gdLst/>
                  <a:ahLst/>
                  <a:cxnLst/>
                  <a:rect l="l" t="t" r="r" b="b"/>
                  <a:pathLst>
                    <a:path w="411" h="2053" extrusionOk="0">
                      <a:moveTo>
                        <a:pt x="330" y="0"/>
                      </a:moveTo>
                      <a:cubicBezTo>
                        <a:pt x="286" y="0"/>
                        <a:pt x="250" y="36"/>
                        <a:pt x="250" y="81"/>
                      </a:cubicBezTo>
                      <a:cubicBezTo>
                        <a:pt x="205" y="991"/>
                        <a:pt x="18" y="1945"/>
                        <a:pt x="9" y="1954"/>
                      </a:cubicBezTo>
                      <a:cubicBezTo>
                        <a:pt x="0" y="1999"/>
                        <a:pt x="36" y="2043"/>
                        <a:pt x="71" y="2043"/>
                      </a:cubicBezTo>
                      <a:cubicBezTo>
                        <a:pt x="80" y="2052"/>
                        <a:pt x="89" y="2052"/>
                        <a:pt x="89" y="2052"/>
                      </a:cubicBezTo>
                      <a:cubicBezTo>
                        <a:pt x="125" y="2052"/>
                        <a:pt x="161" y="2025"/>
                        <a:pt x="170" y="1990"/>
                      </a:cubicBezTo>
                      <a:cubicBezTo>
                        <a:pt x="170" y="1972"/>
                        <a:pt x="366" y="1008"/>
                        <a:pt x="410" y="90"/>
                      </a:cubicBezTo>
                      <a:cubicBezTo>
                        <a:pt x="410" y="45"/>
                        <a:pt x="375" y="9"/>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2" name="Google Shape;9682;p35"/>
                <p:cNvSpPr/>
                <p:nvPr/>
              </p:nvSpPr>
              <p:spPr>
                <a:xfrm>
                  <a:off x="4710379" y="2396806"/>
                  <a:ext cx="29897" cy="91233"/>
                </a:xfrm>
                <a:custGeom>
                  <a:avLst/>
                  <a:gdLst/>
                  <a:ahLst/>
                  <a:cxnLst/>
                  <a:rect l="l" t="t" r="r" b="b"/>
                  <a:pathLst>
                    <a:path w="349" h="1065" extrusionOk="0">
                      <a:moveTo>
                        <a:pt x="90" y="1"/>
                      </a:moveTo>
                      <a:cubicBezTo>
                        <a:pt x="84" y="1"/>
                        <a:pt x="78" y="1"/>
                        <a:pt x="72" y="3"/>
                      </a:cubicBezTo>
                      <a:cubicBezTo>
                        <a:pt x="28" y="11"/>
                        <a:pt x="1" y="56"/>
                        <a:pt x="10" y="101"/>
                      </a:cubicBezTo>
                      <a:cubicBezTo>
                        <a:pt x="19" y="101"/>
                        <a:pt x="108" y="529"/>
                        <a:pt x="188" y="1002"/>
                      </a:cubicBezTo>
                      <a:cubicBezTo>
                        <a:pt x="197" y="1037"/>
                        <a:pt x="233" y="1064"/>
                        <a:pt x="269" y="1064"/>
                      </a:cubicBezTo>
                      <a:lnTo>
                        <a:pt x="278" y="1064"/>
                      </a:lnTo>
                      <a:cubicBezTo>
                        <a:pt x="322" y="1055"/>
                        <a:pt x="349" y="1011"/>
                        <a:pt x="349" y="966"/>
                      </a:cubicBezTo>
                      <a:cubicBezTo>
                        <a:pt x="260" y="502"/>
                        <a:pt x="170" y="74"/>
                        <a:pt x="170" y="65"/>
                      </a:cubicBezTo>
                      <a:cubicBezTo>
                        <a:pt x="163" y="26"/>
                        <a:pt x="12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83" name="Google Shape;9683;p35"/>
              <p:cNvGrpSpPr/>
              <p:nvPr/>
            </p:nvGrpSpPr>
            <p:grpSpPr>
              <a:xfrm rot="1362013">
                <a:off x="8003489" y="2240504"/>
                <a:ext cx="1612427" cy="1777730"/>
                <a:chOff x="3089275" y="3977850"/>
                <a:chExt cx="558925" cy="616225"/>
              </a:xfrm>
            </p:grpSpPr>
            <p:sp>
              <p:nvSpPr>
                <p:cNvPr id="9684" name="Google Shape;9684;p35"/>
                <p:cNvSpPr/>
                <p:nvPr/>
              </p:nvSpPr>
              <p:spPr>
                <a:xfrm>
                  <a:off x="3181825" y="4047650"/>
                  <a:ext cx="50000" cy="71625"/>
                </a:xfrm>
                <a:custGeom>
                  <a:avLst/>
                  <a:gdLst/>
                  <a:ahLst/>
                  <a:cxnLst/>
                  <a:rect l="l" t="t" r="r" b="b"/>
                  <a:pathLst>
                    <a:path w="2000" h="2865" extrusionOk="0">
                      <a:moveTo>
                        <a:pt x="804" y="2864"/>
                      </a:moveTo>
                      <a:cubicBezTo>
                        <a:pt x="804" y="2864"/>
                        <a:pt x="1" y="1651"/>
                        <a:pt x="384" y="830"/>
                      </a:cubicBezTo>
                      <a:cubicBezTo>
                        <a:pt x="768" y="0"/>
                        <a:pt x="1999" y="54"/>
                        <a:pt x="1999" y="54"/>
                      </a:cubicBezTo>
                      <a:cubicBezTo>
                        <a:pt x="1999" y="54"/>
                        <a:pt x="1678" y="2257"/>
                        <a:pt x="804" y="28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5" name="Google Shape;9685;p35"/>
                <p:cNvSpPr/>
                <p:nvPr/>
              </p:nvSpPr>
              <p:spPr>
                <a:xfrm>
                  <a:off x="3174250" y="4040950"/>
                  <a:ext cx="64250" cy="85675"/>
                </a:xfrm>
                <a:custGeom>
                  <a:avLst/>
                  <a:gdLst/>
                  <a:ahLst/>
                  <a:cxnLst/>
                  <a:rect l="l" t="t" r="r" b="b"/>
                  <a:pathLst>
                    <a:path w="2570" h="3427" extrusionOk="0">
                      <a:moveTo>
                        <a:pt x="919" y="1205"/>
                      </a:moveTo>
                      <a:cubicBezTo>
                        <a:pt x="696" y="1687"/>
                        <a:pt x="973" y="2356"/>
                        <a:pt x="1169" y="2731"/>
                      </a:cubicBezTo>
                      <a:cubicBezTo>
                        <a:pt x="1633" y="2195"/>
                        <a:pt x="1883" y="1125"/>
                        <a:pt x="1990" y="598"/>
                      </a:cubicBezTo>
                      <a:cubicBezTo>
                        <a:pt x="1651" y="634"/>
                        <a:pt x="1125" y="759"/>
                        <a:pt x="919" y="1205"/>
                      </a:cubicBezTo>
                      <a:close/>
                      <a:moveTo>
                        <a:pt x="893" y="3275"/>
                      </a:moveTo>
                      <a:cubicBezTo>
                        <a:pt x="893" y="3266"/>
                        <a:pt x="1" y="1946"/>
                        <a:pt x="456" y="982"/>
                      </a:cubicBezTo>
                      <a:cubicBezTo>
                        <a:pt x="911" y="1"/>
                        <a:pt x="2311" y="63"/>
                        <a:pt x="2311" y="63"/>
                      </a:cubicBezTo>
                      <a:cubicBezTo>
                        <a:pt x="2454" y="72"/>
                        <a:pt x="2570" y="188"/>
                        <a:pt x="2561" y="331"/>
                      </a:cubicBezTo>
                      <a:cubicBezTo>
                        <a:pt x="2561" y="349"/>
                        <a:pt x="2561" y="358"/>
                        <a:pt x="2552" y="375"/>
                      </a:cubicBezTo>
                      <a:cubicBezTo>
                        <a:pt x="2525" y="572"/>
                        <a:pt x="2177" y="2704"/>
                        <a:pt x="1250" y="3346"/>
                      </a:cubicBezTo>
                      <a:cubicBezTo>
                        <a:pt x="1134" y="3426"/>
                        <a:pt x="973" y="3400"/>
                        <a:pt x="893" y="3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6" name="Google Shape;9686;p35"/>
                <p:cNvSpPr/>
                <p:nvPr/>
              </p:nvSpPr>
              <p:spPr>
                <a:xfrm>
                  <a:off x="3374075" y="4296550"/>
                  <a:ext cx="238675" cy="297525"/>
                </a:xfrm>
                <a:custGeom>
                  <a:avLst/>
                  <a:gdLst/>
                  <a:ahLst/>
                  <a:cxnLst/>
                  <a:rect l="l" t="t" r="r" b="b"/>
                  <a:pathLst>
                    <a:path w="9547" h="11901" extrusionOk="0">
                      <a:moveTo>
                        <a:pt x="1" y="1570"/>
                      </a:moveTo>
                      <a:lnTo>
                        <a:pt x="447" y="5210"/>
                      </a:lnTo>
                      <a:cubicBezTo>
                        <a:pt x="447" y="5210"/>
                        <a:pt x="1491" y="4925"/>
                        <a:pt x="1607" y="5246"/>
                      </a:cubicBezTo>
                      <a:cubicBezTo>
                        <a:pt x="1723" y="5558"/>
                        <a:pt x="2677" y="9073"/>
                        <a:pt x="2757" y="9867"/>
                      </a:cubicBezTo>
                      <a:cubicBezTo>
                        <a:pt x="2829" y="10661"/>
                        <a:pt x="3881" y="11901"/>
                        <a:pt x="6709" y="10465"/>
                      </a:cubicBezTo>
                      <a:cubicBezTo>
                        <a:pt x="9546" y="9019"/>
                        <a:pt x="8690" y="7226"/>
                        <a:pt x="7923" y="6896"/>
                      </a:cubicBezTo>
                      <a:cubicBezTo>
                        <a:pt x="7156" y="6557"/>
                        <a:pt x="5461" y="3399"/>
                        <a:pt x="5461" y="3399"/>
                      </a:cubicBezTo>
                      <a:cubicBezTo>
                        <a:pt x="5461" y="3399"/>
                        <a:pt x="6576" y="2507"/>
                        <a:pt x="6139" y="2195"/>
                      </a:cubicBezTo>
                      <a:cubicBezTo>
                        <a:pt x="5701" y="1874"/>
                        <a:pt x="3346" y="0"/>
                        <a:pt x="3346" y="0"/>
                      </a:cubicBezTo>
                      <a:cubicBezTo>
                        <a:pt x="3346" y="0"/>
                        <a:pt x="99" y="420"/>
                        <a:pt x="1" y="15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7" name="Google Shape;9687;p35"/>
                <p:cNvSpPr/>
                <p:nvPr/>
              </p:nvSpPr>
              <p:spPr>
                <a:xfrm>
                  <a:off x="3367625" y="4289850"/>
                  <a:ext cx="229950" cy="292200"/>
                </a:xfrm>
                <a:custGeom>
                  <a:avLst/>
                  <a:gdLst/>
                  <a:ahLst/>
                  <a:cxnLst/>
                  <a:rect l="l" t="t" r="r" b="b"/>
                  <a:pathLst>
                    <a:path w="9198" h="11688" extrusionOk="0">
                      <a:moveTo>
                        <a:pt x="446" y="5514"/>
                      </a:moveTo>
                      <a:lnTo>
                        <a:pt x="0" y="1865"/>
                      </a:lnTo>
                      <a:cubicBezTo>
                        <a:pt x="0" y="1847"/>
                        <a:pt x="0" y="1829"/>
                        <a:pt x="0" y="1812"/>
                      </a:cubicBezTo>
                      <a:cubicBezTo>
                        <a:pt x="116" y="456"/>
                        <a:pt x="3560" y="10"/>
                        <a:pt x="3569" y="10"/>
                      </a:cubicBezTo>
                      <a:cubicBezTo>
                        <a:pt x="3640" y="1"/>
                        <a:pt x="3711" y="18"/>
                        <a:pt x="3765" y="63"/>
                      </a:cubicBezTo>
                      <a:cubicBezTo>
                        <a:pt x="3774" y="72"/>
                        <a:pt x="6111" y="1936"/>
                        <a:pt x="6548" y="2249"/>
                      </a:cubicBezTo>
                      <a:cubicBezTo>
                        <a:pt x="7110" y="2659"/>
                        <a:pt x="6388" y="3408"/>
                        <a:pt x="6049" y="3721"/>
                      </a:cubicBezTo>
                      <a:cubicBezTo>
                        <a:pt x="6414" y="4390"/>
                        <a:pt x="7699" y="6674"/>
                        <a:pt x="8279" y="6923"/>
                      </a:cubicBezTo>
                      <a:cubicBezTo>
                        <a:pt x="8546" y="7039"/>
                        <a:pt x="8823" y="7298"/>
                        <a:pt x="8993" y="7637"/>
                      </a:cubicBezTo>
                      <a:cubicBezTo>
                        <a:pt x="9100" y="7842"/>
                        <a:pt x="9171" y="8092"/>
                        <a:pt x="9189" y="8351"/>
                      </a:cubicBezTo>
                      <a:cubicBezTo>
                        <a:pt x="9198" y="8618"/>
                        <a:pt x="9153" y="8904"/>
                        <a:pt x="9019" y="9198"/>
                      </a:cubicBezTo>
                      <a:cubicBezTo>
                        <a:pt x="8770" y="9778"/>
                        <a:pt x="8190" y="10402"/>
                        <a:pt x="7092" y="10956"/>
                      </a:cubicBezTo>
                      <a:cubicBezTo>
                        <a:pt x="6263" y="11384"/>
                        <a:pt x="5567" y="11580"/>
                        <a:pt x="5005" y="11634"/>
                      </a:cubicBezTo>
                      <a:cubicBezTo>
                        <a:pt x="4434" y="11687"/>
                        <a:pt x="3988" y="11589"/>
                        <a:pt x="3649" y="11411"/>
                      </a:cubicBezTo>
                      <a:cubicBezTo>
                        <a:pt x="3292" y="11232"/>
                        <a:pt x="3051" y="10965"/>
                        <a:pt x="2908" y="10688"/>
                      </a:cubicBezTo>
                      <a:cubicBezTo>
                        <a:pt x="2819" y="10510"/>
                        <a:pt x="2775" y="10322"/>
                        <a:pt x="2757" y="10162"/>
                      </a:cubicBezTo>
                      <a:cubicBezTo>
                        <a:pt x="2730" y="9867"/>
                        <a:pt x="2569" y="9162"/>
                        <a:pt x="2382" y="8395"/>
                      </a:cubicBezTo>
                      <a:cubicBezTo>
                        <a:pt x="2079" y="7164"/>
                        <a:pt x="1695" y="5781"/>
                        <a:pt x="1624" y="5603"/>
                      </a:cubicBezTo>
                      <a:cubicBezTo>
                        <a:pt x="1588" y="5514"/>
                        <a:pt x="776" y="5728"/>
                        <a:pt x="776" y="5728"/>
                      </a:cubicBezTo>
                      <a:cubicBezTo>
                        <a:pt x="758" y="5737"/>
                        <a:pt x="749" y="5737"/>
                        <a:pt x="741" y="5737"/>
                      </a:cubicBezTo>
                      <a:cubicBezTo>
                        <a:pt x="598" y="5755"/>
                        <a:pt x="464" y="5657"/>
                        <a:pt x="446" y="5514"/>
                      </a:cubicBezTo>
                      <a:close/>
                      <a:moveTo>
                        <a:pt x="518" y="1838"/>
                      </a:moveTo>
                      <a:lnTo>
                        <a:pt x="928" y="5166"/>
                      </a:lnTo>
                      <a:cubicBezTo>
                        <a:pt x="1312" y="5103"/>
                        <a:pt x="1972" y="5050"/>
                        <a:pt x="2105" y="5425"/>
                      </a:cubicBezTo>
                      <a:cubicBezTo>
                        <a:pt x="2177" y="5621"/>
                        <a:pt x="2569" y="7030"/>
                        <a:pt x="2882" y="8270"/>
                      </a:cubicBezTo>
                      <a:cubicBezTo>
                        <a:pt x="3078" y="9064"/>
                        <a:pt x="3238" y="9796"/>
                        <a:pt x="3274" y="10108"/>
                      </a:cubicBezTo>
                      <a:cubicBezTo>
                        <a:pt x="3283" y="10215"/>
                        <a:pt x="3310" y="10331"/>
                        <a:pt x="3372" y="10447"/>
                      </a:cubicBezTo>
                      <a:cubicBezTo>
                        <a:pt x="3470" y="10643"/>
                        <a:pt x="3631" y="10822"/>
                        <a:pt x="3881" y="10956"/>
                      </a:cubicBezTo>
                      <a:cubicBezTo>
                        <a:pt x="4148" y="11089"/>
                        <a:pt x="4496" y="11161"/>
                        <a:pt x="4960" y="11116"/>
                      </a:cubicBezTo>
                      <a:cubicBezTo>
                        <a:pt x="5460" y="11072"/>
                        <a:pt x="6093" y="10884"/>
                        <a:pt x="6851" y="10501"/>
                      </a:cubicBezTo>
                      <a:cubicBezTo>
                        <a:pt x="7833" y="10001"/>
                        <a:pt x="8332" y="9475"/>
                        <a:pt x="8546" y="8993"/>
                      </a:cubicBezTo>
                      <a:cubicBezTo>
                        <a:pt x="8645" y="8770"/>
                        <a:pt x="8680" y="8565"/>
                        <a:pt x="8671" y="8377"/>
                      </a:cubicBezTo>
                      <a:cubicBezTo>
                        <a:pt x="8662" y="8190"/>
                        <a:pt x="8609" y="8021"/>
                        <a:pt x="8538" y="7869"/>
                      </a:cubicBezTo>
                      <a:cubicBezTo>
                        <a:pt x="8422" y="7637"/>
                        <a:pt x="8243" y="7467"/>
                        <a:pt x="8074" y="7396"/>
                      </a:cubicBezTo>
                      <a:cubicBezTo>
                        <a:pt x="7235" y="7030"/>
                        <a:pt x="5495" y="3801"/>
                        <a:pt x="5495" y="3792"/>
                      </a:cubicBezTo>
                      <a:cubicBezTo>
                        <a:pt x="5433" y="3676"/>
                        <a:pt x="5469" y="3533"/>
                        <a:pt x="5567" y="3462"/>
                      </a:cubicBezTo>
                      <a:cubicBezTo>
                        <a:pt x="5665" y="3382"/>
                        <a:pt x="6397" y="2775"/>
                        <a:pt x="6245" y="2668"/>
                      </a:cubicBezTo>
                      <a:cubicBezTo>
                        <a:pt x="5861" y="2383"/>
                        <a:pt x="3961" y="884"/>
                        <a:pt x="3533" y="536"/>
                      </a:cubicBezTo>
                      <a:cubicBezTo>
                        <a:pt x="2998" y="616"/>
                        <a:pt x="634" y="1018"/>
                        <a:pt x="518" y="18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8" name="Google Shape;9688;p35"/>
                <p:cNvSpPr/>
                <p:nvPr/>
              </p:nvSpPr>
              <p:spPr>
                <a:xfrm>
                  <a:off x="3094850" y="3977850"/>
                  <a:ext cx="548900" cy="436025"/>
                </a:xfrm>
                <a:custGeom>
                  <a:avLst/>
                  <a:gdLst/>
                  <a:ahLst/>
                  <a:cxnLst/>
                  <a:rect l="l" t="t" r="r" b="b"/>
                  <a:pathLst>
                    <a:path w="21956" h="17441" extrusionOk="0">
                      <a:moveTo>
                        <a:pt x="1027" y="14390"/>
                      </a:moveTo>
                      <a:cubicBezTo>
                        <a:pt x="1027" y="14390"/>
                        <a:pt x="1" y="12713"/>
                        <a:pt x="2168" y="10036"/>
                      </a:cubicBezTo>
                      <a:cubicBezTo>
                        <a:pt x="4327" y="7351"/>
                        <a:pt x="4140" y="5567"/>
                        <a:pt x="4595" y="4345"/>
                      </a:cubicBezTo>
                      <a:cubicBezTo>
                        <a:pt x="5059" y="3131"/>
                        <a:pt x="7316" y="0"/>
                        <a:pt x="11152" y="1320"/>
                      </a:cubicBezTo>
                      <a:cubicBezTo>
                        <a:pt x="14979" y="2632"/>
                        <a:pt x="15140" y="3301"/>
                        <a:pt x="16567" y="3479"/>
                      </a:cubicBezTo>
                      <a:cubicBezTo>
                        <a:pt x="18003" y="3658"/>
                        <a:pt x="21652" y="3346"/>
                        <a:pt x="21804" y="5915"/>
                      </a:cubicBezTo>
                      <a:cubicBezTo>
                        <a:pt x="21955" y="8493"/>
                        <a:pt x="17218" y="12427"/>
                        <a:pt x="13284" y="14541"/>
                      </a:cubicBezTo>
                      <a:cubicBezTo>
                        <a:pt x="9350" y="16656"/>
                        <a:pt x="2329" y="17441"/>
                        <a:pt x="1027" y="143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9" name="Google Shape;9689;p35"/>
                <p:cNvSpPr/>
                <p:nvPr/>
              </p:nvSpPr>
              <p:spPr>
                <a:xfrm>
                  <a:off x="3089275" y="3991225"/>
                  <a:ext cx="558925" cy="403475"/>
                </a:xfrm>
                <a:custGeom>
                  <a:avLst/>
                  <a:gdLst/>
                  <a:ahLst/>
                  <a:cxnLst/>
                  <a:rect l="l" t="t" r="r" b="b"/>
                  <a:pathLst>
                    <a:path w="22357" h="16139" extrusionOk="0">
                      <a:moveTo>
                        <a:pt x="2588" y="9662"/>
                      </a:moveTo>
                      <a:cubicBezTo>
                        <a:pt x="545" y="12204"/>
                        <a:pt x="1473" y="13721"/>
                        <a:pt x="1482" y="13730"/>
                      </a:cubicBezTo>
                      <a:lnTo>
                        <a:pt x="1490" y="13757"/>
                      </a:lnTo>
                      <a:cubicBezTo>
                        <a:pt x="1517" y="13819"/>
                        <a:pt x="1544" y="13873"/>
                        <a:pt x="1580" y="13935"/>
                      </a:cubicBezTo>
                      <a:lnTo>
                        <a:pt x="1580" y="13935"/>
                      </a:lnTo>
                      <a:cubicBezTo>
                        <a:pt x="2213" y="15121"/>
                        <a:pt x="3917" y="15621"/>
                        <a:pt x="5942" y="15621"/>
                      </a:cubicBezTo>
                      <a:cubicBezTo>
                        <a:pt x="8012" y="15621"/>
                        <a:pt x="10403" y="15104"/>
                        <a:pt x="12338" y="14283"/>
                      </a:cubicBezTo>
                      <a:cubicBezTo>
                        <a:pt x="12704" y="14131"/>
                        <a:pt x="13061" y="13962"/>
                        <a:pt x="13382" y="13783"/>
                      </a:cubicBezTo>
                      <a:cubicBezTo>
                        <a:pt x="15514" y="12641"/>
                        <a:pt x="17878" y="10964"/>
                        <a:pt x="19556" y="9260"/>
                      </a:cubicBezTo>
                      <a:cubicBezTo>
                        <a:pt x="20929" y="7878"/>
                        <a:pt x="21830" y="6486"/>
                        <a:pt x="21768" y="5398"/>
                      </a:cubicBezTo>
                      <a:cubicBezTo>
                        <a:pt x="21652" y="3480"/>
                        <a:pt x="19226" y="3346"/>
                        <a:pt x="17638" y="3265"/>
                      </a:cubicBezTo>
                      <a:cubicBezTo>
                        <a:pt x="17307" y="3248"/>
                        <a:pt x="17013" y="3230"/>
                        <a:pt x="16763" y="3203"/>
                      </a:cubicBezTo>
                      <a:cubicBezTo>
                        <a:pt x="16023" y="3105"/>
                        <a:pt x="15612" y="2900"/>
                        <a:pt x="14934" y="2552"/>
                      </a:cubicBezTo>
                      <a:cubicBezTo>
                        <a:pt x="14239" y="2204"/>
                        <a:pt x="13248" y="1695"/>
                        <a:pt x="11286" y="1026"/>
                      </a:cubicBezTo>
                      <a:cubicBezTo>
                        <a:pt x="9867" y="536"/>
                        <a:pt x="8672" y="687"/>
                        <a:pt x="7717" y="1124"/>
                      </a:cubicBezTo>
                      <a:cubicBezTo>
                        <a:pt x="6228" y="1820"/>
                        <a:pt x="5327" y="3194"/>
                        <a:pt x="5059" y="3899"/>
                      </a:cubicBezTo>
                      <a:cubicBezTo>
                        <a:pt x="4952" y="4202"/>
                        <a:pt x="4872" y="4550"/>
                        <a:pt x="4791" y="4952"/>
                      </a:cubicBezTo>
                      <a:cubicBezTo>
                        <a:pt x="4541" y="6111"/>
                        <a:pt x="4220" y="7637"/>
                        <a:pt x="2588" y="9662"/>
                      </a:cubicBezTo>
                      <a:close/>
                      <a:moveTo>
                        <a:pt x="1027" y="13980"/>
                      </a:moveTo>
                      <a:cubicBezTo>
                        <a:pt x="946" y="13837"/>
                        <a:pt x="1" y="12044"/>
                        <a:pt x="2186" y="9341"/>
                      </a:cubicBezTo>
                      <a:cubicBezTo>
                        <a:pt x="3739" y="7414"/>
                        <a:pt x="4051" y="5951"/>
                        <a:pt x="4283" y="4844"/>
                      </a:cubicBezTo>
                      <a:cubicBezTo>
                        <a:pt x="4372" y="4425"/>
                        <a:pt x="4452" y="4059"/>
                        <a:pt x="4577" y="3720"/>
                      </a:cubicBezTo>
                      <a:cubicBezTo>
                        <a:pt x="4872" y="2944"/>
                        <a:pt x="5871" y="1419"/>
                        <a:pt x="7503" y="661"/>
                      </a:cubicBezTo>
                      <a:cubicBezTo>
                        <a:pt x="8565" y="170"/>
                        <a:pt x="9885" y="0"/>
                        <a:pt x="11455" y="536"/>
                      </a:cubicBezTo>
                      <a:cubicBezTo>
                        <a:pt x="13454" y="1223"/>
                        <a:pt x="14462" y="1731"/>
                        <a:pt x="15166" y="2097"/>
                      </a:cubicBezTo>
                      <a:cubicBezTo>
                        <a:pt x="15800" y="2418"/>
                        <a:pt x="16183" y="2605"/>
                        <a:pt x="16826" y="2686"/>
                      </a:cubicBezTo>
                      <a:cubicBezTo>
                        <a:pt x="17049" y="2712"/>
                        <a:pt x="17343" y="2730"/>
                        <a:pt x="17673" y="2748"/>
                      </a:cubicBezTo>
                      <a:cubicBezTo>
                        <a:pt x="19440" y="2846"/>
                        <a:pt x="22143" y="2989"/>
                        <a:pt x="22285" y="5371"/>
                      </a:cubicBezTo>
                      <a:cubicBezTo>
                        <a:pt x="22357" y="6620"/>
                        <a:pt x="21393" y="8136"/>
                        <a:pt x="19921" y="9617"/>
                      </a:cubicBezTo>
                      <a:cubicBezTo>
                        <a:pt x="18209" y="11357"/>
                        <a:pt x="15800" y="13079"/>
                        <a:pt x="13632" y="14238"/>
                      </a:cubicBezTo>
                      <a:cubicBezTo>
                        <a:pt x="13284" y="14426"/>
                        <a:pt x="12918" y="14595"/>
                        <a:pt x="12535" y="14756"/>
                      </a:cubicBezTo>
                      <a:cubicBezTo>
                        <a:pt x="10545" y="15603"/>
                        <a:pt x="8083" y="16138"/>
                        <a:pt x="5942" y="16138"/>
                      </a:cubicBezTo>
                      <a:cubicBezTo>
                        <a:pt x="3739" y="16130"/>
                        <a:pt x="1865" y="15559"/>
                        <a:pt x="1125" y="14176"/>
                      </a:cubicBezTo>
                      <a:cubicBezTo>
                        <a:pt x="1089" y="14113"/>
                        <a:pt x="1053" y="14051"/>
                        <a:pt x="1027" y="13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0" name="Google Shape;9690;p35"/>
                <p:cNvSpPr/>
                <p:nvPr/>
              </p:nvSpPr>
              <p:spPr>
                <a:xfrm>
                  <a:off x="3103550" y="4190150"/>
                  <a:ext cx="133175" cy="160175"/>
                </a:xfrm>
                <a:custGeom>
                  <a:avLst/>
                  <a:gdLst/>
                  <a:ahLst/>
                  <a:cxnLst/>
                  <a:rect l="l" t="t" r="r" b="b"/>
                  <a:pathLst>
                    <a:path w="5327" h="6407" extrusionOk="0">
                      <a:moveTo>
                        <a:pt x="2811" y="117"/>
                      </a:moveTo>
                      <a:cubicBezTo>
                        <a:pt x="3239" y="37"/>
                        <a:pt x="3578" y="1"/>
                        <a:pt x="3810" y="90"/>
                      </a:cubicBezTo>
                      <a:cubicBezTo>
                        <a:pt x="5326" y="670"/>
                        <a:pt x="3587" y="6406"/>
                        <a:pt x="1348" y="5077"/>
                      </a:cubicBezTo>
                      <a:cubicBezTo>
                        <a:pt x="1107" y="4925"/>
                        <a:pt x="768" y="4533"/>
                        <a:pt x="563" y="3864"/>
                      </a:cubicBezTo>
                      <a:cubicBezTo>
                        <a:pt x="1" y="2053"/>
                        <a:pt x="982" y="429"/>
                        <a:pt x="2811" y="1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1" name="Google Shape;9691;p35"/>
                <p:cNvSpPr/>
                <p:nvPr/>
              </p:nvSpPr>
              <p:spPr>
                <a:xfrm>
                  <a:off x="3107575" y="4187050"/>
                  <a:ext cx="112200" cy="144075"/>
                </a:xfrm>
                <a:custGeom>
                  <a:avLst/>
                  <a:gdLst/>
                  <a:ahLst/>
                  <a:cxnLst/>
                  <a:rect l="l" t="t" r="r" b="b"/>
                  <a:pathLst>
                    <a:path w="4488" h="5763" extrusionOk="0">
                      <a:moveTo>
                        <a:pt x="3230" y="321"/>
                      </a:moveTo>
                      <a:cubicBezTo>
                        <a:pt x="3069" y="330"/>
                        <a:pt x="2891" y="357"/>
                        <a:pt x="2676" y="393"/>
                      </a:cubicBezTo>
                      <a:cubicBezTo>
                        <a:pt x="2534" y="419"/>
                        <a:pt x="2400" y="455"/>
                        <a:pt x="2266" y="491"/>
                      </a:cubicBezTo>
                      <a:cubicBezTo>
                        <a:pt x="1606" y="696"/>
                        <a:pt x="1089" y="1106"/>
                        <a:pt x="767" y="1633"/>
                      </a:cubicBezTo>
                      <a:cubicBezTo>
                        <a:pt x="446" y="2159"/>
                        <a:pt x="330" y="2810"/>
                        <a:pt x="446" y="3506"/>
                      </a:cubicBezTo>
                      <a:cubicBezTo>
                        <a:pt x="473" y="3649"/>
                        <a:pt x="509" y="3800"/>
                        <a:pt x="553" y="3943"/>
                      </a:cubicBezTo>
                      <a:cubicBezTo>
                        <a:pt x="642" y="4229"/>
                        <a:pt x="750" y="4461"/>
                        <a:pt x="874" y="4639"/>
                      </a:cubicBezTo>
                      <a:cubicBezTo>
                        <a:pt x="1008" y="4853"/>
                        <a:pt x="1151" y="4987"/>
                        <a:pt x="1267" y="5058"/>
                      </a:cubicBezTo>
                      <a:cubicBezTo>
                        <a:pt x="1838" y="5397"/>
                        <a:pt x="2373" y="5219"/>
                        <a:pt x="2810" y="4773"/>
                      </a:cubicBezTo>
                      <a:cubicBezTo>
                        <a:pt x="3105" y="4487"/>
                        <a:pt x="3363" y="4077"/>
                        <a:pt x="3569" y="3631"/>
                      </a:cubicBezTo>
                      <a:cubicBezTo>
                        <a:pt x="3774" y="3185"/>
                        <a:pt x="3917" y="2685"/>
                        <a:pt x="3997" y="2212"/>
                      </a:cubicBezTo>
                      <a:cubicBezTo>
                        <a:pt x="4148" y="1329"/>
                        <a:pt x="4050" y="535"/>
                        <a:pt x="3586" y="366"/>
                      </a:cubicBezTo>
                      <a:cubicBezTo>
                        <a:pt x="3497" y="330"/>
                        <a:pt x="3372" y="321"/>
                        <a:pt x="3230" y="321"/>
                      </a:cubicBezTo>
                      <a:close/>
                      <a:moveTo>
                        <a:pt x="2623" y="80"/>
                      </a:moveTo>
                      <a:cubicBezTo>
                        <a:pt x="2846" y="45"/>
                        <a:pt x="3042" y="18"/>
                        <a:pt x="3221" y="9"/>
                      </a:cubicBezTo>
                      <a:cubicBezTo>
                        <a:pt x="3408" y="0"/>
                        <a:pt x="3569" y="18"/>
                        <a:pt x="3702" y="62"/>
                      </a:cubicBezTo>
                      <a:cubicBezTo>
                        <a:pt x="4327" y="303"/>
                        <a:pt x="4487" y="1231"/>
                        <a:pt x="4309" y="2266"/>
                      </a:cubicBezTo>
                      <a:cubicBezTo>
                        <a:pt x="4229" y="2766"/>
                        <a:pt x="4068" y="3283"/>
                        <a:pt x="3854" y="3765"/>
                      </a:cubicBezTo>
                      <a:cubicBezTo>
                        <a:pt x="3640" y="4246"/>
                        <a:pt x="3354" y="4684"/>
                        <a:pt x="3033" y="5005"/>
                      </a:cubicBezTo>
                      <a:cubicBezTo>
                        <a:pt x="2489" y="5540"/>
                        <a:pt x="1820" y="5763"/>
                        <a:pt x="1106" y="5335"/>
                      </a:cubicBezTo>
                      <a:cubicBezTo>
                        <a:pt x="955" y="5246"/>
                        <a:pt x="767" y="5067"/>
                        <a:pt x="607" y="4817"/>
                      </a:cubicBezTo>
                      <a:cubicBezTo>
                        <a:pt x="473" y="4612"/>
                        <a:pt x="348" y="4353"/>
                        <a:pt x="250" y="4041"/>
                      </a:cubicBezTo>
                      <a:cubicBezTo>
                        <a:pt x="196" y="3881"/>
                        <a:pt x="161" y="3720"/>
                        <a:pt x="134" y="3568"/>
                      </a:cubicBezTo>
                      <a:cubicBezTo>
                        <a:pt x="0" y="2783"/>
                        <a:pt x="143" y="2061"/>
                        <a:pt x="500" y="1463"/>
                      </a:cubicBezTo>
                      <a:cubicBezTo>
                        <a:pt x="857" y="874"/>
                        <a:pt x="1428" y="419"/>
                        <a:pt x="2177" y="187"/>
                      </a:cubicBezTo>
                      <a:cubicBezTo>
                        <a:pt x="2320" y="143"/>
                        <a:pt x="2471" y="107"/>
                        <a:pt x="262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2" name="Google Shape;9692;p35"/>
                <p:cNvSpPr/>
                <p:nvPr/>
              </p:nvSpPr>
              <p:spPr>
                <a:xfrm>
                  <a:off x="3346200" y="3986750"/>
                  <a:ext cx="75200" cy="63150"/>
                </a:xfrm>
                <a:custGeom>
                  <a:avLst/>
                  <a:gdLst/>
                  <a:ahLst/>
                  <a:cxnLst/>
                  <a:rect l="l" t="t" r="r" b="b"/>
                  <a:pathLst>
                    <a:path w="3008" h="2526" extrusionOk="0">
                      <a:moveTo>
                        <a:pt x="322" y="991"/>
                      </a:moveTo>
                      <a:cubicBezTo>
                        <a:pt x="322" y="991"/>
                        <a:pt x="857" y="1"/>
                        <a:pt x="1945" y="465"/>
                      </a:cubicBezTo>
                      <a:cubicBezTo>
                        <a:pt x="3007" y="920"/>
                        <a:pt x="2936" y="1625"/>
                        <a:pt x="2793" y="2071"/>
                      </a:cubicBezTo>
                      <a:cubicBezTo>
                        <a:pt x="2650" y="2526"/>
                        <a:pt x="1" y="2026"/>
                        <a:pt x="322" y="9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3" name="Google Shape;9693;p35"/>
                <p:cNvSpPr/>
                <p:nvPr/>
              </p:nvSpPr>
              <p:spPr>
                <a:xfrm>
                  <a:off x="3346875" y="3981625"/>
                  <a:ext cx="76300" cy="66275"/>
                </a:xfrm>
                <a:custGeom>
                  <a:avLst/>
                  <a:gdLst/>
                  <a:ahLst/>
                  <a:cxnLst/>
                  <a:rect l="l" t="t" r="r" b="b"/>
                  <a:pathLst>
                    <a:path w="3052" h="2651" extrusionOk="0">
                      <a:moveTo>
                        <a:pt x="1856" y="813"/>
                      </a:moveTo>
                      <a:cubicBezTo>
                        <a:pt x="973" y="438"/>
                        <a:pt x="500" y="1152"/>
                        <a:pt x="438" y="1259"/>
                      </a:cubicBezTo>
                      <a:cubicBezTo>
                        <a:pt x="366" y="1526"/>
                        <a:pt x="589" y="1767"/>
                        <a:pt x="910" y="1937"/>
                      </a:cubicBezTo>
                      <a:cubicBezTo>
                        <a:pt x="1053" y="2017"/>
                        <a:pt x="1223" y="2079"/>
                        <a:pt x="1383" y="2133"/>
                      </a:cubicBezTo>
                      <a:lnTo>
                        <a:pt x="1392" y="2142"/>
                      </a:lnTo>
                      <a:cubicBezTo>
                        <a:pt x="1571" y="2195"/>
                        <a:pt x="1749" y="2231"/>
                        <a:pt x="1910" y="2258"/>
                      </a:cubicBezTo>
                      <a:cubicBezTo>
                        <a:pt x="2284" y="2311"/>
                        <a:pt x="2588" y="2311"/>
                        <a:pt x="2614" y="2231"/>
                      </a:cubicBezTo>
                      <a:cubicBezTo>
                        <a:pt x="2677" y="2026"/>
                        <a:pt x="2721" y="1776"/>
                        <a:pt x="2641" y="1526"/>
                      </a:cubicBezTo>
                      <a:cubicBezTo>
                        <a:pt x="2561" y="1276"/>
                        <a:pt x="2338" y="1018"/>
                        <a:pt x="1856" y="813"/>
                      </a:cubicBezTo>
                      <a:close/>
                      <a:moveTo>
                        <a:pt x="152" y="1125"/>
                      </a:moveTo>
                      <a:cubicBezTo>
                        <a:pt x="152" y="1116"/>
                        <a:pt x="759" y="1"/>
                        <a:pt x="1981" y="527"/>
                      </a:cubicBezTo>
                      <a:cubicBezTo>
                        <a:pt x="2561" y="768"/>
                        <a:pt x="2828" y="1098"/>
                        <a:pt x="2944" y="1419"/>
                      </a:cubicBezTo>
                      <a:cubicBezTo>
                        <a:pt x="3051" y="1749"/>
                        <a:pt x="2998" y="2070"/>
                        <a:pt x="2918" y="2320"/>
                      </a:cubicBezTo>
                      <a:cubicBezTo>
                        <a:pt x="2846" y="2570"/>
                        <a:pt x="2391" y="2650"/>
                        <a:pt x="1865" y="2570"/>
                      </a:cubicBezTo>
                      <a:cubicBezTo>
                        <a:pt x="1687" y="2543"/>
                        <a:pt x="1490" y="2499"/>
                        <a:pt x="1303" y="2445"/>
                      </a:cubicBezTo>
                      <a:lnTo>
                        <a:pt x="1294" y="2436"/>
                      </a:lnTo>
                      <a:cubicBezTo>
                        <a:pt x="1107" y="2383"/>
                        <a:pt x="919" y="2302"/>
                        <a:pt x="759" y="2222"/>
                      </a:cubicBezTo>
                      <a:cubicBezTo>
                        <a:pt x="304" y="1972"/>
                        <a:pt x="0" y="1607"/>
                        <a:pt x="143" y="1152"/>
                      </a:cubicBezTo>
                      <a:cubicBezTo>
                        <a:pt x="143" y="1143"/>
                        <a:pt x="143" y="1134"/>
                        <a:pt x="152" y="11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4" name="Google Shape;9694;p35"/>
                <p:cNvSpPr/>
                <p:nvPr/>
              </p:nvSpPr>
              <p:spPr>
                <a:xfrm>
                  <a:off x="3429400" y="4036725"/>
                  <a:ext cx="113325" cy="90350"/>
                </a:xfrm>
                <a:custGeom>
                  <a:avLst/>
                  <a:gdLst/>
                  <a:ahLst/>
                  <a:cxnLst/>
                  <a:rect l="l" t="t" r="r" b="b"/>
                  <a:pathLst>
                    <a:path w="4533" h="3614" extrusionOk="0">
                      <a:moveTo>
                        <a:pt x="428" y="1231"/>
                      </a:moveTo>
                      <a:cubicBezTo>
                        <a:pt x="428" y="1231"/>
                        <a:pt x="1374" y="0"/>
                        <a:pt x="2766" y="491"/>
                      </a:cubicBezTo>
                      <a:cubicBezTo>
                        <a:pt x="4166" y="991"/>
                        <a:pt x="4532" y="2302"/>
                        <a:pt x="4122" y="2953"/>
                      </a:cubicBezTo>
                      <a:cubicBezTo>
                        <a:pt x="3711" y="3613"/>
                        <a:pt x="0" y="3096"/>
                        <a:pt x="428" y="12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5" name="Google Shape;9695;p35"/>
                <p:cNvSpPr/>
                <p:nvPr/>
              </p:nvSpPr>
              <p:spPr>
                <a:xfrm>
                  <a:off x="3433175" y="4032700"/>
                  <a:ext cx="108200" cy="89450"/>
                </a:xfrm>
                <a:custGeom>
                  <a:avLst/>
                  <a:gdLst/>
                  <a:ahLst/>
                  <a:cxnLst/>
                  <a:rect l="l" t="t" r="r" b="b"/>
                  <a:pathLst>
                    <a:path w="4328" h="3578" extrusionOk="0">
                      <a:moveTo>
                        <a:pt x="2561" y="804"/>
                      </a:moveTo>
                      <a:cubicBezTo>
                        <a:pt x="1393" y="393"/>
                        <a:pt x="563" y="1294"/>
                        <a:pt x="420" y="1464"/>
                      </a:cubicBezTo>
                      <a:cubicBezTo>
                        <a:pt x="349" y="1847"/>
                        <a:pt x="474" y="2168"/>
                        <a:pt x="724" y="2418"/>
                      </a:cubicBezTo>
                      <a:cubicBezTo>
                        <a:pt x="955" y="2659"/>
                        <a:pt x="1286" y="2846"/>
                        <a:pt x="1651" y="2980"/>
                      </a:cubicBezTo>
                      <a:cubicBezTo>
                        <a:pt x="2026" y="3114"/>
                        <a:pt x="2436" y="3194"/>
                        <a:pt x="2802" y="3221"/>
                      </a:cubicBezTo>
                      <a:cubicBezTo>
                        <a:pt x="3311" y="3257"/>
                        <a:pt x="3739" y="3194"/>
                        <a:pt x="3837" y="3034"/>
                      </a:cubicBezTo>
                      <a:cubicBezTo>
                        <a:pt x="3864" y="2980"/>
                        <a:pt x="3890" y="2927"/>
                        <a:pt x="3908" y="2873"/>
                      </a:cubicBezTo>
                      <a:cubicBezTo>
                        <a:pt x="3998" y="2615"/>
                        <a:pt x="3989" y="2284"/>
                        <a:pt x="3855" y="1954"/>
                      </a:cubicBezTo>
                      <a:cubicBezTo>
                        <a:pt x="3721" y="1615"/>
                        <a:pt x="3462" y="1285"/>
                        <a:pt x="3061" y="1044"/>
                      </a:cubicBezTo>
                      <a:cubicBezTo>
                        <a:pt x="2918" y="946"/>
                        <a:pt x="2749" y="866"/>
                        <a:pt x="2561" y="804"/>
                      </a:cubicBezTo>
                      <a:close/>
                      <a:moveTo>
                        <a:pt x="161" y="1285"/>
                      </a:moveTo>
                      <a:cubicBezTo>
                        <a:pt x="251" y="1169"/>
                        <a:pt x="1241" y="1"/>
                        <a:pt x="2668" y="509"/>
                      </a:cubicBezTo>
                      <a:cubicBezTo>
                        <a:pt x="2873" y="581"/>
                        <a:pt x="3061" y="670"/>
                        <a:pt x="3230" y="768"/>
                      </a:cubicBezTo>
                      <a:cubicBezTo>
                        <a:pt x="3685" y="1053"/>
                        <a:pt x="3989" y="1446"/>
                        <a:pt x="4149" y="1838"/>
                      </a:cubicBezTo>
                      <a:cubicBezTo>
                        <a:pt x="4310" y="2240"/>
                        <a:pt x="4328" y="2650"/>
                        <a:pt x="4212" y="2980"/>
                      </a:cubicBezTo>
                      <a:cubicBezTo>
                        <a:pt x="4185" y="3061"/>
                        <a:pt x="4149" y="3132"/>
                        <a:pt x="4105" y="3203"/>
                      </a:cubicBezTo>
                      <a:cubicBezTo>
                        <a:pt x="3944" y="3462"/>
                        <a:pt x="3400" y="3578"/>
                        <a:pt x="2775" y="3542"/>
                      </a:cubicBezTo>
                      <a:cubicBezTo>
                        <a:pt x="2383" y="3516"/>
                        <a:pt x="1946" y="3426"/>
                        <a:pt x="1544" y="3284"/>
                      </a:cubicBezTo>
                      <a:cubicBezTo>
                        <a:pt x="1134" y="3132"/>
                        <a:pt x="759" y="2918"/>
                        <a:pt x="492" y="2641"/>
                      </a:cubicBezTo>
                      <a:cubicBezTo>
                        <a:pt x="161" y="2311"/>
                        <a:pt x="1" y="1883"/>
                        <a:pt x="117" y="1357"/>
                      </a:cubicBezTo>
                      <a:cubicBezTo>
                        <a:pt x="126" y="1330"/>
                        <a:pt x="144" y="1312"/>
                        <a:pt x="161" y="12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6" name="Google Shape;9696;p35"/>
                <p:cNvSpPr/>
                <p:nvPr/>
              </p:nvSpPr>
              <p:spPr>
                <a:xfrm>
                  <a:off x="3412900" y="4140200"/>
                  <a:ext cx="118675" cy="97700"/>
                </a:xfrm>
                <a:custGeom>
                  <a:avLst/>
                  <a:gdLst/>
                  <a:ahLst/>
                  <a:cxnLst/>
                  <a:rect l="l" t="t" r="r" b="b"/>
                  <a:pathLst>
                    <a:path w="4747" h="3908" extrusionOk="0">
                      <a:moveTo>
                        <a:pt x="4737" y="2516"/>
                      </a:moveTo>
                      <a:cubicBezTo>
                        <a:pt x="4746" y="1214"/>
                        <a:pt x="2801" y="1"/>
                        <a:pt x="1526" y="384"/>
                      </a:cubicBezTo>
                      <a:cubicBezTo>
                        <a:pt x="357" y="732"/>
                        <a:pt x="0" y="1767"/>
                        <a:pt x="89" y="2311"/>
                      </a:cubicBezTo>
                      <a:cubicBezTo>
                        <a:pt x="187" y="2864"/>
                        <a:pt x="892" y="3908"/>
                        <a:pt x="2507" y="3881"/>
                      </a:cubicBezTo>
                      <a:cubicBezTo>
                        <a:pt x="4131" y="3863"/>
                        <a:pt x="4737" y="2936"/>
                        <a:pt x="4737" y="25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7" name="Google Shape;9697;p35"/>
                <p:cNvSpPr/>
                <p:nvPr/>
              </p:nvSpPr>
              <p:spPr>
                <a:xfrm>
                  <a:off x="3409775" y="4144000"/>
                  <a:ext cx="125575" cy="97475"/>
                </a:xfrm>
                <a:custGeom>
                  <a:avLst/>
                  <a:gdLst/>
                  <a:ahLst/>
                  <a:cxnLst/>
                  <a:rect l="l" t="t" r="r" b="b"/>
                  <a:pathLst>
                    <a:path w="5023" h="3899" extrusionOk="0">
                      <a:moveTo>
                        <a:pt x="4960" y="1909"/>
                      </a:moveTo>
                      <a:cubicBezTo>
                        <a:pt x="5005" y="2061"/>
                        <a:pt x="5023" y="2213"/>
                        <a:pt x="5023" y="2364"/>
                      </a:cubicBezTo>
                      <a:cubicBezTo>
                        <a:pt x="5023" y="2659"/>
                        <a:pt x="4791" y="3140"/>
                        <a:pt x="4229" y="3479"/>
                      </a:cubicBezTo>
                      <a:cubicBezTo>
                        <a:pt x="3854" y="3711"/>
                        <a:pt x="3337" y="3881"/>
                        <a:pt x="2632" y="3890"/>
                      </a:cubicBezTo>
                      <a:cubicBezTo>
                        <a:pt x="1927" y="3899"/>
                        <a:pt x="1383" y="3711"/>
                        <a:pt x="982" y="3453"/>
                      </a:cubicBezTo>
                      <a:cubicBezTo>
                        <a:pt x="411" y="3078"/>
                        <a:pt x="125" y="2543"/>
                        <a:pt x="63" y="2186"/>
                      </a:cubicBezTo>
                      <a:cubicBezTo>
                        <a:pt x="0" y="1847"/>
                        <a:pt x="107" y="1321"/>
                        <a:pt x="437" y="875"/>
                      </a:cubicBezTo>
                      <a:cubicBezTo>
                        <a:pt x="687" y="536"/>
                        <a:pt x="1071" y="241"/>
                        <a:pt x="1606" y="81"/>
                      </a:cubicBezTo>
                      <a:cubicBezTo>
                        <a:pt x="1784" y="18"/>
                        <a:pt x="1981" y="0"/>
                        <a:pt x="2177" y="0"/>
                      </a:cubicBezTo>
                      <a:cubicBezTo>
                        <a:pt x="2748" y="0"/>
                        <a:pt x="3363" y="223"/>
                        <a:pt x="3872" y="562"/>
                      </a:cubicBezTo>
                      <a:cubicBezTo>
                        <a:pt x="4389" y="910"/>
                        <a:pt x="4800" y="1392"/>
                        <a:pt x="4960" y="1909"/>
                      </a:cubicBezTo>
                      <a:close/>
                      <a:moveTo>
                        <a:pt x="4702" y="2364"/>
                      </a:moveTo>
                      <a:cubicBezTo>
                        <a:pt x="4711" y="2239"/>
                        <a:pt x="4684" y="2123"/>
                        <a:pt x="4648" y="1999"/>
                      </a:cubicBezTo>
                      <a:cubicBezTo>
                        <a:pt x="4514" y="1553"/>
                        <a:pt x="4157" y="1133"/>
                        <a:pt x="3694" y="830"/>
                      </a:cubicBezTo>
                      <a:cubicBezTo>
                        <a:pt x="3230" y="518"/>
                        <a:pt x="2677" y="321"/>
                        <a:pt x="2177" y="321"/>
                      </a:cubicBezTo>
                      <a:cubicBezTo>
                        <a:pt x="2007" y="313"/>
                        <a:pt x="1847" y="339"/>
                        <a:pt x="1695" y="384"/>
                      </a:cubicBezTo>
                      <a:cubicBezTo>
                        <a:pt x="1231" y="518"/>
                        <a:pt x="901" y="776"/>
                        <a:pt x="687" y="1062"/>
                      </a:cubicBezTo>
                      <a:cubicBezTo>
                        <a:pt x="411" y="1437"/>
                        <a:pt x="330" y="1856"/>
                        <a:pt x="375" y="2132"/>
                      </a:cubicBezTo>
                      <a:cubicBezTo>
                        <a:pt x="419" y="2427"/>
                        <a:pt x="669" y="2864"/>
                        <a:pt x="1160" y="3185"/>
                      </a:cubicBezTo>
                      <a:cubicBezTo>
                        <a:pt x="1508" y="3417"/>
                        <a:pt x="1999" y="3578"/>
                        <a:pt x="2632" y="3569"/>
                      </a:cubicBezTo>
                      <a:cubicBezTo>
                        <a:pt x="3265" y="3560"/>
                        <a:pt x="3729" y="3408"/>
                        <a:pt x="4059" y="3212"/>
                      </a:cubicBezTo>
                      <a:cubicBezTo>
                        <a:pt x="4514" y="2935"/>
                        <a:pt x="4711" y="2570"/>
                        <a:pt x="4711" y="23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8" name="Google Shape;9698;p35"/>
                <p:cNvSpPr/>
                <p:nvPr/>
              </p:nvSpPr>
              <p:spPr>
                <a:xfrm>
                  <a:off x="3327925" y="4240775"/>
                  <a:ext cx="91000" cy="85450"/>
                </a:xfrm>
                <a:custGeom>
                  <a:avLst/>
                  <a:gdLst/>
                  <a:ahLst/>
                  <a:cxnLst/>
                  <a:rect l="l" t="t" r="r" b="b"/>
                  <a:pathLst>
                    <a:path w="3640" h="3418" extrusionOk="0">
                      <a:moveTo>
                        <a:pt x="411" y="2481"/>
                      </a:moveTo>
                      <a:cubicBezTo>
                        <a:pt x="411" y="2481"/>
                        <a:pt x="0" y="1241"/>
                        <a:pt x="455" y="617"/>
                      </a:cubicBezTo>
                      <a:cubicBezTo>
                        <a:pt x="910" y="1"/>
                        <a:pt x="2114" y="126"/>
                        <a:pt x="2507" y="260"/>
                      </a:cubicBezTo>
                      <a:cubicBezTo>
                        <a:pt x="2891" y="394"/>
                        <a:pt x="3640" y="1187"/>
                        <a:pt x="2694" y="2303"/>
                      </a:cubicBezTo>
                      <a:cubicBezTo>
                        <a:pt x="1758" y="3418"/>
                        <a:pt x="705" y="3364"/>
                        <a:pt x="411" y="2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9" name="Google Shape;9699;p35"/>
                <p:cNvSpPr/>
                <p:nvPr/>
              </p:nvSpPr>
              <p:spPr>
                <a:xfrm>
                  <a:off x="3324125" y="4239225"/>
                  <a:ext cx="87450" cy="84325"/>
                </a:xfrm>
                <a:custGeom>
                  <a:avLst/>
                  <a:gdLst/>
                  <a:ahLst/>
                  <a:cxnLst/>
                  <a:rect l="l" t="t" r="r" b="b"/>
                  <a:pathLst>
                    <a:path w="3498" h="3373" extrusionOk="0">
                      <a:moveTo>
                        <a:pt x="732" y="777"/>
                      </a:moveTo>
                      <a:cubicBezTo>
                        <a:pt x="348" y="1303"/>
                        <a:pt x="670" y="2365"/>
                        <a:pt x="705" y="2481"/>
                      </a:cubicBezTo>
                      <a:lnTo>
                        <a:pt x="714" y="2489"/>
                      </a:lnTo>
                      <a:cubicBezTo>
                        <a:pt x="768" y="2659"/>
                        <a:pt x="857" y="2793"/>
                        <a:pt x="964" y="2882"/>
                      </a:cubicBezTo>
                      <a:cubicBezTo>
                        <a:pt x="1062" y="2962"/>
                        <a:pt x="1178" y="3016"/>
                        <a:pt x="1303" y="3034"/>
                      </a:cubicBezTo>
                      <a:cubicBezTo>
                        <a:pt x="1446" y="3052"/>
                        <a:pt x="1597" y="3043"/>
                        <a:pt x="1758" y="2989"/>
                      </a:cubicBezTo>
                      <a:cubicBezTo>
                        <a:pt x="2061" y="2882"/>
                        <a:pt x="2400" y="2650"/>
                        <a:pt x="2730" y="2258"/>
                      </a:cubicBezTo>
                      <a:cubicBezTo>
                        <a:pt x="2909" y="2043"/>
                        <a:pt x="3025" y="1847"/>
                        <a:pt x="3087" y="1660"/>
                      </a:cubicBezTo>
                      <a:cubicBezTo>
                        <a:pt x="3176" y="1410"/>
                        <a:pt x="3159" y="1196"/>
                        <a:pt x="3096" y="1018"/>
                      </a:cubicBezTo>
                      <a:cubicBezTo>
                        <a:pt x="3043" y="839"/>
                        <a:pt x="2927" y="696"/>
                        <a:pt x="2811" y="598"/>
                      </a:cubicBezTo>
                      <a:cubicBezTo>
                        <a:pt x="2739" y="536"/>
                        <a:pt x="2668" y="491"/>
                        <a:pt x="2605" y="473"/>
                      </a:cubicBezTo>
                      <a:cubicBezTo>
                        <a:pt x="2391" y="393"/>
                        <a:pt x="1892" y="322"/>
                        <a:pt x="1437" y="402"/>
                      </a:cubicBezTo>
                      <a:cubicBezTo>
                        <a:pt x="1151" y="456"/>
                        <a:pt x="893" y="563"/>
                        <a:pt x="732" y="777"/>
                      </a:cubicBezTo>
                      <a:close/>
                      <a:moveTo>
                        <a:pt x="411" y="2579"/>
                      </a:moveTo>
                      <a:cubicBezTo>
                        <a:pt x="366" y="2445"/>
                        <a:pt x="1" y="1232"/>
                        <a:pt x="482" y="589"/>
                      </a:cubicBezTo>
                      <a:cubicBezTo>
                        <a:pt x="687" y="304"/>
                        <a:pt x="1026" y="152"/>
                        <a:pt x="1383" y="90"/>
                      </a:cubicBezTo>
                      <a:cubicBezTo>
                        <a:pt x="1901" y="1"/>
                        <a:pt x="2463" y="81"/>
                        <a:pt x="2713" y="170"/>
                      </a:cubicBezTo>
                      <a:cubicBezTo>
                        <a:pt x="2802" y="197"/>
                        <a:pt x="2918" y="259"/>
                        <a:pt x="3016" y="348"/>
                      </a:cubicBezTo>
                      <a:cubicBezTo>
                        <a:pt x="3167" y="482"/>
                        <a:pt x="3319" y="670"/>
                        <a:pt x="3399" y="910"/>
                      </a:cubicBezTo>
                      <a:cubicBezTo>
                        <a:pt x="3480" y="1151"/>
                        <a:pt x="3498" y="1437"/>
                        <a:pt x="3391" y="1767"/>
                      </a:cubicBezTo>
                      <a:cubicBezTo>
                        <a:pt x="3319" y="1981"/>
                        <a:pt x="3185" y="2222"/>
                        <a:pt x="2971" y="2463"/>
                      </a:cubicBezTo>
                      <a:cubicBezTo>
                        <a:pt x="2605" y="2900"/>
                        <a:pt x="2213" y="3167"/>
                        <a:pt x="1856" y="3283"/>
                      </a:cubicBezTo>
                      <a:cubicBezTo>
                        <a:pt x="1651" y="3355"/>
                        <a:pt x="1446" y="3373"/>
                        <a:pt x="1258" y="3346"/>
                      </a:cubicBezTo>
                      <a:cubicBezTo>
                        <a:pt x="1071" y="3319"/>
                        <a:pt x="902" y="3248"/>
                        <a:pt x="759" y="3123"/>
                      </a:cubicBezTo>
                      <a:cubicBezTo>
                        <a:pt x="607" y="2998"/>
                        <a:pt x="482" y="2820"/>
                        <a:pt x="411" y="25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0" name="Google Shape;9700;p35"/>
                <p:cNvSpPr/>
                <p:nvPr/>
              </p:nvSpPr>
              <p:spPr>
                <a:xfrm>
                  <a:off x="3231800" y="4120575"/>
                  <a:ext cx="116425" cy="121575"/>
                </a:xfrm>
                <a:custGeom>
                  <a:avLst/>
                  <a:gdLst/>
                  <a:ahLst/>
                  <a:cxnLst/>
                  <a:rect l="l" t="t" r="r" b="b"/>
                  <a:pathLst>
                    <a:path w="4657" h="4863" extrusionOk="0">
                      <a:moveTo>
                        <a:pt x="901" y="4300"/>
                      </a:moveTo>
                      <a:cubicBezTo>
                        <a:pt x="0" y="3355"/>
                        <a:pt x="589" y="1134"/>
                        <a:pt x="1775" y="545"/>
                      </a:cubicBezTo>
                      <a:cubicBezTo>
                        <a:pt x="2873" y="1"/>
                        <a:pt x="3845" y="509"/>
                        <a:pt x="4148" y="973"/>
                      </a:cubicBezTo>
                      <a:cubicBezTo>
                        <a:pt x="4452" y="1437"/>
                        <a:pt x="4657" y="2677"/>
                        <a:pt x="3462" y="3774"/>
                      </a:cubicBezTo>
                      <a:cubicBezTo>
                        <a:pt x="2266" y="4863"/>
                        <a:pt x="1187" y="4604"/>
                        <a:pt x="901" y="43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1" name="Google Shape;9701;p35"/>
                <p:cNvSpPr/>
                <p:nvPr/>
              </p:nvSpPr>
              <p:spPr>
                <a:xfrm>
                  <a:off x="3238025" y="4123250"/>
                  <a:ext cx="109775" cy="117775"/>
                </a:xfrm>
                <a:custGeom>
                  <a:avLst/>
                  <a:gdLst/>
                  <a:ahLst/>
                  <a:cxnLst/>
                  <a:rect l="l" t="t" r="r" b="b"/>
                  <a:pathLst>
                    <a:path w="4391" h="4711" extrusionOk="0">
                      <a:moveTo>
                        <a:pt x="554" y="3783"/>
                      </a:moveTo>
                      <a:cubicBezTo>
                        <a:pt x="608" y="3890"/>
                        <a:pt x="679" y="3988"/>
                        <a:pt x="759" y="4078"/>
                      </a:cubicBezTo>
                      <a:lnTo>
                        <a:pt x="768" y="4086"/>
                      </a:lnTo>
                      <a:cubicBezTo>
                        <a:pt x="902" y="4238"/>
                        <a:pt x="1295" y="4372"/>
                        <a:pt x="1812" y="4265"/>
                      </a:cubicBezTo>
                      <a:cubicBezTo>
                        <a:pt x="2187" y="4185"/>
                        <a:pt x="2633" y="3970"/>
                        <a:pt x="3106" y="3542"/>
                      </a:cubicBezTo>
                      <a:cubicBezTo>
                        <a:pt x="3569" y="3114"/>
                        <a:pt x="3810" y="2668"/>
                        <a:pt x="3917" y="2258"/>
                      </a:cubicBezTo>
                      <a:cubicBezTo>
                        <a:pt x="4051" y="1687"/>
                        <a:pt x="3926" y="1196"/>
                        <a:pt x="3766" y="955"/>
                      </a:cubicBezTo>
                      <a:cubicBezTo>
                        <a:pt x="3614" y="723"/>
                        <a:pt x="3257" y="473"/>
                        <a:pt x="2802" y="393"/>
                      </a:cubicBezTo>
                      <a:cubicBezTo>
                        <a:pt x="2454" y="331"/>
                        <a:pt x="2035" y="366"/>
                        <a:pt x="1598" y="580"/>
                      </a:cubicBezTo>
                      <a:cubicBezTo>
                        <a:pt x="1464" y="652"/>
                        <a:pt x="1330" y="750"/>
                        <a:pt x="1205" y="857"/>
                      </a:cubicBezTo>
                      <a:cubicBezTo>
                        <a:pt x="840" y="1205"/>
                        <a:pt x="572" y="1731"/>
                        <a:pt x="447" y="2275"/>
                      </a:cubicBezTo>
                      <a:cubicBezTo>
                        <a:pt x="331" y="2811"/>
                        <a:pt x="349" y="3364"/>
                        <a:pt x="554" y="3783"/>
                      </a:cubicBezTo>
                      <a:close/>
                      <a:moveTo>
                        <a:pt x="527" y="4301"/>
                      </a:moveTo>
                      <a:cubicBezTo>
                        <a:pt x="420" y="4185"/>
                        <a:pt x="340" y="4060"/>
                        <a:pt x="269" y="3926"/>
                      </a:cubicBezTo>
                      <a:cubicBezTo>
                        <a:pt x="28" y="3435"/>
                        <a:pt x="1" y="2811"/>
                        <a:pt x="144" y="2204"/>
                      </a:cubicBezTo>
                      <a:cubicBezTo>
                        <a:pt x="278" y="1597"/>
                        <a:pt x="581" y="1018"/>
                        <a:pt x="991" y="634"/>
                      </a:cubicBezTo>
                      <a:cubicBezTo>
                        <a:pt x="1134" y="491"/>
                        <a:pt x="1286" y="384"/>
                        <a:pt x="1455" y="295"/>
                      </a:cubicBezTo>
                      <a:cubicBezTo>
                        <a:pt x="1964" y="45"/>
                        <a:pt x="2445" y="1"/>
                        <a:pt x="2856" y="81"/>
                      </a:cubicBezTo>
                      <a:cubicBezTo>
                        <a:pt x="3409" y="179"/>
                        <a:pt x="3837" y="482"/>
                        <a:pt x="4033" y="777"/>
                      </a:cubicBezTo>
                      <a:cubicBezTo>
                        <a:pt x="4230" y="1080"/>
                        <a:pt x="4390" y="1669"/>
                        <a:pt x="4221" y="2338"/>
                      </a:cubicBezTo>
                      <a:cubicBezTo>
                        <a:pt x="4105" y="2802"/>
                        <a:pt x="3837" y="3301"/>
                        <a:pt x="3320" y="3783"/>
                      </a:cubicBezTo>
                      <a:cubicBezTo>
                        <a:pt x="2802" y="4247"/>
                        <a:pt x="2303" y="4488"/>
                        <a:pt x="1874" y="4577"/>
                      </a:cubicBezTo>
                      <a:cubicBezTo>
                        <a:pt x="1232" y="4711"/>
                        <a:pt x="733" y="4515"/>
                        <a:pt x="536" y="4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2" name="Google Shape;9702;p35"/>
                <p:cNvSpPr/>
                <p:nvPr/>
              </p:nvSpPr>
              <p:spPr>
                <a:xfrm>
                  <a:off x="3244050" y="4030700"/>
                  <a:ext cx="73400" cy="76525"/>
                </a:xfrm>
                <a:custGeom>
                  <a:avLst/>
                  <a:gdLst/>
                  <a:ahLst/>
                  <a:cxnLst/>
                  <a:rect l="l" t="t" r="r" b="b"/>
                  <a:pathLst>
                    <a:path w="2936" h="3061" extrusionOk="0">
                      <a:moveTo>
                        <a:pt x="563" y="2703"/>
                      </a:moveTo>
                      <a:cubicBezTo>
                        <a:pt x="1" y="2115"/>
                        <a:pt x="376" y="714"/>
                        <a:pt x="1116" y="339"/>
                      </a:cubicBezTo>
                      <a:cubicBezTo>
                        <a:pt x="1803" y="0"/>
                        <a:pt x="2418" y="322"/>
                        <a:pt x="2615" y="607"/>
                      </a:cubicBezTo>
                      <a:cubicBezTo>
                        <a:pt x="2802" y="901"/>
                        <a:pt x="2936" y="1686"/>
                        <a:pt x="2178" y="2373"/>
                      </a:cubicBezTo>
                      <a:cubicBezTo>
                        <a:pt x="1428" y="3060"/>
                        <a:pt x="741" y="2900"/>
                        <a:pt x="563" y="27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3" name="Google Shape;9703;p35"/>
                <p:cNvSpPr/>
                <p:nvPr/>
              </p:nvSpPr>
              <p:spPr>
                <a:xfrm>
                  <a:off x="3246500" y="4030925"/>
                  <a:ext cx="72075" cy="77175"/>
                </a:xfrm>
                <a:custGeom>
                  <a:avLst/>
                  <a:gdLst/>
                  <a:ahLst/>
                  <a:cxnLst/>
                  <a:rect l="l" t="t" r="r" b="b"/>
                  <a:pathLst>
                    <a:path w="2883" h="3087" extrusionOk="0">
                      <a:moveTo>
                        <a:pt x="456" y="2409"/>
                      </a:moveTo>
                      <a:cubicBezTo>
                        <a:pt x="492" y="2471"/>
                        <a:pt x="527" y="2534"/>
                        <a:pt x="581" y="2587"/>
                      </a:cubicBezTo>
                      <a:lnTo>
                        <a:pt x="581" y="2587"/>
                      </a:lnTo>
                      <a:cubicBezTo>
                        <a:pt x="661" y="2677"/>
                        <a:pt x="884" y="2748"/>
                        <a:pt x="1187" y="2686"/>
                      </a:cubicBezTo>
                      <a:cubicBezTo>
                        <a:pt x="1419" y="2632"/>
                        <a:pt x="1687" y="2507"/>
                        <a:pt x="1973" y="2248"/>
                      </a:cubicBezTo>
                      <a:cubicBezTo>
                        <a:pt x="2258" y="1981"/>
                        <a:pt x="2410" y="1713"/>
                        <a:pt x="2463" y="1463"/>
                      </a:cubicBezTo>
                      <a:cubicBezTo>
                        <a:pt x="2552" y="1124"/>
                        <a:pt x="2472" y="830"/>
                        <a:pt x="2383" y="687"/>
                      </a:cubicBezTo>
                      <a:cubicBezTo>
                        <a:pt x="2294" y="553"/>
                        <a:pt x="2089" y="411"/>
                        <a:pt x="1812" y="357"/>
                      </a:cubicBezTo>
                      <a:cubicBezTo>
                        <a:pt x="1598" y="321"/>
                        <a:pt x="1357" y="339"/>
                        <a:pt x="1089" y="473"/>
                      </a:cubicBezTo>
                      <a:cubicBezTo>
                        <a:pt x="1009" y="509"/>
                        <a:pt x="929" y="571"/>
                        <a:pt x="857" y="643"/>
                      </a:cubicBezTo>
                      <a:cubicBezTo>
                        <a:pt x="634" y="848"/>
                        <a:pt x="474" y="1169"/>
                        <a:pt x="394" y="1499"/>
                      </a:cubicBezTo>
                      <a:cubicBezTo>
                        <a:pt x="322" y="1829"/>
                        <a:pt x="331" y="2159"/>
                        <a:pt x="456" y="2409"/>
                      </a:cubicBezTo>
                      <a:close/>
                      <a:moveTo>
                        <a:pt x="349" y="2802"/>
                      </a:moveTo>
                      <a:cubicBezTo>
                        <a:pt x="278" y="2730"/>
                        <a:pt x="224" y="2650"/>
                        <a:pt x="170" y="2552"/>
                      </a:cubicBezTo>
                      <a:cubicBezTo>
                        <a:pt x="19" y="2231"/>
                        <a:pt x="1" y="1820"/>
                        <a:pt x="90" y="1428"/>
                      </a:cubicBezTo>
                      <a:cubicBezTo>
                        <a:pt x="179" y="1035"/>
                        <a:pt x="376" y="660"/>
                        <a:pt x="643" y="411"/>
                      </a:cubicBezTo>
                      <a:cubicBezTo>
                        <a:pt x="733" y="321"/>
                        <a:pt x="840" y="241"/>
                        <a:pt x="947" y="188"/>
                      </a:cubicBezTo>
                      <a:cubicBezTo>
                        <a:pt x="1277" y="27"/>
                        <a:pt x="1598" y="0"/>
                        <a:pt x="1865" y="45"/>
                      </a:cubicBezTo>
                      <a:cubicBezTo>
                        <a:pt x="2231" y="107"/>
                        <a:pt x="2517" y="313"/>
                        <a:pt x="2651" y="509"/>
                      </a:cubicBezTo>
                      <a:cubicBezTo>
                        <a:pt x="2775" y="714"/>
                        <a:pt x="2882" y="1098"/>
                        <a:pt x="2775" y="1535"/>
                      </a:cubicBezTo>
                      <a:cubicBezTo>
                        <a:pt x="2704" y="1838"/>
                        <a:pt x="2526" y="2168"/>
                        <a:pt x="2187" y="2480"/>
                      </a:cubicBezTo>
                      <a:cubicBezTo>
                        <a:pt x="1857" y="2784"/>
                        <a:pt x="1535" y="2935"/>
                        <a:pt x="1250" y="2998"/>
                      </a:cubicBezTo>
                      <a:cubicBezTo>
                        <a:pt x="822" y="3087"/>
                        <a:pt x="483" y="2953"/>
                        <a:pt x="349" y="28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4" name="Google Shape;9704;p35"/>
                <p:cNvSpPr/>
                <p:nvPr/>
              </p:nvSpPr>
              <p:spPr>
                <a:xfrm>
                  <a:off x="3344650" y="4055675"/>
                  <a:ext cx="82750" cy="81425"/>
                </a:xfrm>
                <a:custGeom>
                  <a:avLst/>
                  <a:gdLst/>
                  <a:ahLst/>
                  <a:cxnLst/>
                  <a:rect l="l" t="t" r="r" b="b"/>
                  <a:pathLst>
                    <a:path w="3310" h="3257" extrusionOk="0">
                      <a:moveTo>
                        <a:pt x="3265" y="2186"/>
                      </a:moveTo>
                      <a:cubicBezTo>
                        <a:pt x="3167" y="839"/>
                        <a:pt x="875" y="1"/>
                        <a:pt x="170" y="1526"/>
                      </a:cubicBezTo>
                      <a:cubicBezTo>
                        <a:pt x="0" y="1892"/>
                        <a:pt x="45" y="2427"/>
                        <a:pt x="1445" y="2846"/>
                      </a:cubicBezTo>
                      <a:cubicBezTo>
                        <a:pt x="2837" y="3257"/>
                        <a:pt x="3310" y="3114"/>
                        <a:pt x="3265" y="21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5" name="Google Shape;9705;p35"/>
                <p:cNvSpPr/>
                <p:nvPr/>
              </p:nvSpPr>
              <p:spPr>
                <a:xfrm>
                  <a:off x="3341750" y="4068825"/>
                  <a:ext cx="89225" cy="68950"/>
                </a:xfrm>
                <a:custGeom>
                  <a:avLst/>
                  <a:gdLst/>
                  <a:ahLst/>
                  <a:cxnLst/>
                  <a:rect l="l" t="t" r="r" b="b"/>
                  <a:pathLst>
                    <a:path w="3569" h="2758" extrusionOk="0">
                      <a:moveTo>
                        <a:pt x="2891" y="500"/>
                      </a:moveTo>
                      <a:cubicBezTo>
                        <a:pt x="3248" y="795"/>
                        <a:pt x="3506" y="1187"/>
                        <a:pt x="3542" y="1642"/>
                      </a:cubicBezTo>
                      <a:lnTo>
                        <a:pt x="3542" y="1660"/>
                      </a:lnTo>
                      <a:cubicBezTo>
                        <a:pt x="3569" y="2195"/>
                        <a:pt x="3426" y="2517"/>
                        <a:pt x="3060" y="2642"/>
                      </a:cubicBezTo>
                      <a:cubicBezTo>
                        <a:pt x="2739" y="2757"/>
                        <a:pt x="2239" y="2686"/>
                        <a:pt x="1508" y="2472"/>
                      </a:cubicBezTo>
                      <a:cubicBezTo>
                        <a:pt x="776" y="2249"/>
                        <a:pt x="384" y="1990"/>
                        <a:pt x="205" y="1732"/>
                      </a:cubicBezTo>
                      <a:cubicBezTo>
                        <a:pt x="0" y="1446"/>
                        <a:pt x="36" y="1161"/>
                        <a:pt x="143" y="929"/>
                      </a:cubicBezTo>
                      <a:cubicBezTo>
                        <a:pt x="339" y="509"/>
                        <a:pt x="652" y="242"/>
                        <a:pt x="999" y="117"/>
                      </a:cubicBezTo>
                      <a:cubicBezTo>
                        <a:pt x="1312" y="10"/>
                        <a:pt x="1660" y="1"/>
                        <a:pt x="1990" y="72"/>
                      </a:cubicBezTo>
                      <a:cubicBezTo>
                        <a:pt x="2311" y="144"/>
                        <a:pt x="2632" y="295"/>
                        <a:pt x="2891" y="500"/>
                      </a:cubicBezTo>
                      <a:close/>
                      <a:moveTo>
                        <a:pt x="3221" y="1669"/>
                      </a:moveTo>
                      <a:cubicBezTo>
                        <a:pt x="3194" y="1312"/>
                        <a:pt x="2989" y="982"/>
                        <a:pt x="2686" y="750"/>
                      </a:cubicBezTo>
                      <a:cubicBezTo>
                        <a:pt x="2471" y="572"/>
                        <a:pt x="2195" y="438"/>
                        <a:pt x="1918" y="384"/>
                      </a:cubicBezTo>
                      <a:cubicBezTo>
                        <a:pt x="1642" y="322"/>
                        <a:pt x="1365" y="322"/>
                        <a:pt x="1115" y="420"/>
                      </a:cubicBezTo>
                      <a:cubicBezTo>
                        <a:pt x="830" y="518"/>
                        <a:pt x="589" y="723"/>
                        <a:pt x="437" y="1062"/>
                      </a:cubicBezTo>
                      <a:cubicBezTo>
                        <a:pt x="366" y="1205"/>
                        <a:pt x="339" y="1375"/>
                        <a:pt x="464" y="1553"/>
                      </a:cubicBezTo>
                      <a:cubicBezTo>
                        <a:pt x="607" y="1758"/>
                        <a:pt x="946" y="1972"/>
                        <a:pt x="1606" y="2169"/>
                      </a:cubicBezTo>
                      <a:cubicBezTo>
                        <a:pt x="2266" y="2365"/>
                        <a:pt x="2703" y="2427"/>
                        <a:pt x="2953" y="2347"/>
                      </a:cubicBezTo>
                      <a:cubicBezTo>
                        <a:pt x="3167" y="2267"/>
                        <a:pt x="3239" y="2053"/>
                        <a:pt x="3221" y="16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6" name="Google Shape;9706;p35"/>
                <p:cNvSpPr/>
                <p:nvPr/>
              </p:nvSpPr>
              <p:spPr>
                <a:xfrm>
                  <a:off x="3242050" y="4260425"/>
                  <a:ext cx="61350" cy="74725"/>
                </a:xfrm>
                <a:custGeom>
                  <a:avLst/>
                  <a:gdLst/>
                  <a:ahLst/>
                  <a:cxnLst/>
                  <a:rect l="l" t="t" r="r" b="b"/>
                  <a:pathLst>
                    <a:path w="2454" h="2989" extrusionOk="0">
                      <a:moveTo>
                        <a:pt x="866" y="2980"/>
                      </a:moveTo>
                      <a:cubicBezTo>
                        <a:pt x="1687" y="2989"/>
                        <a:pt x="2454" y="1766"/>
                        <a:pt x="2222" y="963"/>
                      </a:cubicBezTo>
                      <a:cubicBezTo>
                        <a:pt x="2008" y="232"/>
                        <a:pt x="1357" y="0"/>
                        <a:pt x="1009" y="54"/>
                      </a:cubicBezTo>
                      <a:cubicBezTo>
                        <a:pt x="661" y="107"/>
                        <a:pt x="1" y="553"/>
                        <a:pt x="9" y="1570"/>
                      </a:cubicBezTo>
                      <a:cubicBezTo>
                        <a:pt x="18" y="2596"/>
                        <a:pt x="598" y="2980"/>
                        <a:pt x="866" y="2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7" name="Google Shape;9707;p35"/>
                <p:cNvSpPr/>
                <p:nvPr/>
              </p:nvSpPr>
              <p:spPr>
                <a:xfrm>
                  <a:off x="3238250" y="4256850"/>
                  <a:ext cx="64500" cy="82100"/>
                </a:xfrm>
                <a:custGeom>
                  <a:avLst/>
                  <a:gdLst/>
                  <a:ahLst/>
                  <a:cxnLst/>
                  <a:rect l="l" t="t" r="r" b="b"/>
                  <a:pathLst>
                    <a:path w="2580" h="3284" extrusionOk="0">
                      <a:moveTo>
                        <a:pt x="1321" y="3239"/>
                      </a:moveTo>
                      <a:cubicBezTo>
                        <a:pt x="1223" y="3274"/>
                        <a:pt x="1116" y="3283"/>
                        <a:pt x="1018" y="3283"/>
                      </a:cubicBezTo>
                      <a:cubicBezTo>
                        <a:pt x="822" y="3283"/>
                        <a:pt x="492" y="3123"/>
                        <a:pt x="260" y="2748"/>
                      </a:cubicBezTo>
                      <a:cubicBezTo>
                        <a:pt x="117" y="2507"/>
                        <a:pt x="10" y="2168"/>
                        <a:pt x="1" y="1713"/>
                      </a:cubicBezTo>
                      <a:cubicBezTo>
                        <a:pt x="1" y="1258"/>
                        <a:pt x="126" y="901"/>
                        <a:pt x="295" y="643"/>
                      </a:cubicBezTo>
                      <a:cubicBezTo>
                        <a:pt x="545" y="268"/>
                        <a:pt x="902" y="81"/>
                        <a:pt x="1134" y="45"/>
                      </a:cubicBezTo>
                      <a:cubicBezTo>
                        <a:pt x="1366" y="0"/>
                        <a:pt x="1714" y="72"/>
                        <a:pt x="2008" y="295"/>
                      </a:cubicBezTo>
                      <a:cubicBezTo>
                        <a:pt x="2222" y="455"/>
                        <a:pt x="2419" y="705"/>
                        <a:pt x="2526" y="1062"/>
                      </a:cubicBezTo>
                      <a:lnTo>
                        <a:pt x="2526" y="1062"/>
                      </a:lnTo>
                      <a:cubicBezTo>
                        <a:pt x="2561" y="1187"/>
                        <a:pt x="2579" y="1312"/>
                        <a:pt x="2579" y="1445"/>
                      </a:cubicBezTo>
                      <a:cubicBezTo>
                        <a:pt x="2570" y="1811"/>
                        <a:pt x="2427" y="2213"/>
                        <a:pt x="2204" y="2543"/>
                      </a:cubicBezTo>
                      <a:cubicBezTo>
                        <a:pt x="1972" y="2873"/>
                        <a:pt x="1660" y="3140"/>
                        <a:pt x="1321" y="3239"/>
                      </a:cubicBezTo>
                      <a:close/>
                      <a:moveTo>
                        <a:pt x="1018" y="2971"/>
                      </a:moveTo>
                      <a:cubicBezTo>
                        <a:pt x="1089" y="2971"/>
                        <a:pt x="1161" y="2953"/>
                        <a:pt x="1232" y="2935"/>
                      </a:cubicBezTo>
                      <a:cubicBezTo>
                        <a:pt x="1500" y="2855"/>
                        <a:pt x="1749" y="2641"/>
                        <a:pt x="1937" y="2364"/>
                      </a:cubicBezTo>
                      <a:cubicBezTo>
                        <a:pt x="2133" y="2079"/>
                        <a:pt x="2249" y="1740"/>
                        <a:pt x="2258" y="1437"/>
                      </a:cubicBezTo>
                      <a:cubicBezTo>
                        <a:pt x="2258" y="1338"/>
                        <a:pt x="2249" y="1240"/>
                        <a:pt x="2222" y="1151"/>
                      </a:cubicBezTo>
                      <a:lnTo>
                        <a:pt x="2222" y="1151"/>
                      </a:lnTo>
                      <a:cubicBezTo>
                        <a:pt x="2133" y="875"/>
                        <a:pt x="1981" y="678"/>
                        <a:pt x="1812" y="544"/>
                      </a:cubicBezTo>
                      <a:cubicBezTo>
                        <a:pt x="1589" y="384"/>
                        <a:pt x="1348" y="330"/>
                        <a:pt x="1187" y="357"/>
                      </a:cubicBezTo>
                      <a:cubicBezTo>
                        <a:pt x="1018" y="384"/>
                        <a:pt x="750" y="527"/>
                        <a:pt x="563" y="821"/>
                      </a:cubicBezTo>
                      <a:cubicBezTo>
                        <a:pt x="420" y="1035"/>
                        <a:pt x="322" y="1330"/>
                        <a:pt x="322" y="1713"/>
                      </a:cubicBezTo>
                      <a:cubicBezTo>
                        <a:pt x="322" y="2097"/>
                        <a:pt x="411" y="2382"/>
                        <a:pt x="536" y="2587"/>
                      </a:cubicBezTo>
                      <a:cubicBezTo>
                        <a:pt x="697" y="2855"/>
                        <a:pt x="902" y="2971"/>
                        <a:pt x="1018" y="29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8" name="Google Shape;9708;p35"/>
                <p:cNvSpPr/>
                <p:nvPr/>
              </p:nvSpPr>
              <p:spPr>
                <a:xfrm>
                  <a:off x="3407325" y="4375275"/>
                  <a:ext cx="109750" cy="51975"/>
                </a:xfrm>
                <a:custGeom>
                  <a:avLst/>
                  <a:gdLst/>
                  <a:ahLst/>
                  <a:cxnLst/>
                  <a:rect l="l" t="t" r="r" b="b"/>
                  <a:pathLst>
                    <a:path w="4390" h="2079" extrusionOk="0">
                      <a:moveTo>
                        <a:pt x="9" y="2016"/>
                      </a:moveTo>
                      <a:cubicBezTo>
                        <a:pt x="865" y="2079"/>
                        <a:pt x="1454" y="1633"/>
                        <a:pt x="2266" y="1454"/>
                      </a:cubicBezTo>
                      <a:cubicBezTo>
                        <a:pt x="2614" y="1383"/>
                        <a:pt x="2837" y="1124"/>
                        <a:pt x="3096" y="910"/>
                      </a:cubicBezTo>
                      <a:cubicBezTo>
                        <a:pt x="3497" y="571"/>
                        <a:pt x="3970" y="545"/>
                        <a:pt x="4336" y="152"/>
                      </a:cubicBezTo>
                      <a:cubicBezTo>
                        <a:pt x="4389" y="90"/>
                        <a:pt x="4318" y="0"/>
                        <a:pt x="4255" y="54"/>
                      </a:cubicBezTo>
                      <a:cubicBezTo>
                        <a:pt x="3916" y="313"/>
                        <a:pt x="3560" y="446"/>
                        <a:pt x="3194" y="634"/>
                      </a:cubicBezTo>
                      <a:cubicBezTo>
                        <a:pt x="2757" y="866"/>
                        <a:pt x="2551" y="1231"/>
                        <a:pt x="2043" y="1392"/>
                      </a:cubicBezTo>
                      <a:cubicBezTo>
                        <a:pt x="1365" y="1615"/>
                        <a:pt x="696" y="1811"/>
                        <a:pt x="9" y="2008"/>
                      </a:cubicBezTo>
                      <a:cubicBezTo>
                        <a:pt x="0" y="2008"/>
                        <a:pt x="0" y="2016"/>
                        <a:pt x="9" y="20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9" name="Google Shape;9709;p35"/>
                <p:cNvSpPr/>
                <p:nvPr/>
              </p:nvSpPr>
              <p:spPr>
                <a:xfrm>
                  <a:off x="3439200" y="4470275"/>
                  <a:ext cx="1375" cy="1825"/>
                </a:xfrm>
                <a:custGeom>
                  <a:avLst/>
                  <a:gdLst/>
                  <a:ahLst/>
                  <a:cxnLst/>
                  <a:rect l="l" t="t" r="r" b="b"/>
                  <a:pathLst>
                    <a:path w="55" h="73" extrusionOk="0">
                      <a:moveTo>
                        <a:pt x="1" y="10"/>
                      </a:moveTo>
                      <a:cubicBezTo>
                        <a:pt x="19" y="27"/>
                        <a:pt x="28" y="54"/>
                        <a:pt x="45" y="72"/>
                      </a:cubicBezTo>
                      <a:cubicBezTo>
                        <a:pt x="45" y="72"/>
                        <a:pt x="54" y="72"/>
                        <a:pt x="45" y="72"/>
                      </a:cubicBezTo>
                      <a:cubicBezTo>
                        <a:pt x="36" y="45"/>
                        <a:pt x="28" y="27"/>
                        <a:pt x="10" y="1"/>
                      </a:cubicBezTo>
                      <a:cubicBezTo>
                        <a:pt x="10" y="1"/>
                        <a:pt x="1" y="1"/>
                        <a:pt x="1" y="10"/>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0" name="Google Shape;9710;p35"/>
                <p:cNvSpPr/>
                <p:nvPr/>
              </p:nvSpPr>
              <p:spPr>
                <a:xfrm>
                  <a:off x="3571250" y="4470500"/>
                  <a:ext cx="225" cy="25"/>
                </a:xfrm>
                <a:custGeom>
                  <a:avLst/>
                  <a:gdLst/>
                  <a:ahLst/>
                  <a:cxnLst/>
                  <a:rect l="l" t="t" r="r" b="b"/>
                  <a:pathLst>
                    <a:path w="9" h="1" extrusionOk="0">
                      <a:moveTo>
                        <a:pt x="9" y="1"/>
                      </a:moveTo>
                      <a:cubicBezTo>
                        <a:pt x="9" y="1"/>
                        <a:pt x="9" y="1"/>
                        <a:pt x="9" y="1"/>
                      </a:cubicBezTo>
                      <a:cubicBezTo>
                        <a:pt x="0" y="1"/>
                        <a:pt x="0" y="1"/>
                        <a:pt x="9" y="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1" name="Google Shape;9711;p35"/>
                <p:cNvSpPr/>
                <p:nvPr/>
              </p:nvSpPr>
              <p:spPr>
                <a:xfrm>
                  <a:off x="3446800" y="4468500"/>
                  <a:ext cx="166175" cy="120225"/>
                </a:xfrm>
                <a:custGeom>
                  <a:avLst/>
                  <a:gdLst/>
                  <a:ahLst/>
                  <a:cxnLst/>
                  <a:rect l="l" t="t" r="r" b="b"/>
                  <a:pathLst>
                    <a:path w="6647" h="4809" extrusionOk="0">
                      <a:moveTo>
                        <a:pt x="4960" y="72"/>
                      </a:moveTo>
                      <a:cubicBezTo>
                        <a:pt x="5942" y="678"/>
                        <a:pt x="5353" y="1508"/>
                        <a:pt x="4746" y="2141"/>
                      </a:cubicBezTo>
                      <a:cubicBezTo>
                        <a:pt x="4380" y="2516"/>
                        <a:pt x="3943" y="2935"/>
                        <a:pt x="3479" y="3194"/>
                      </a:cubicBezTo>
                      <a:cubicBezTo>
                        <a:pt x="2623" y="3667"/>
                        <a:pt x="767" y="4381"/>
                        <a:pt x="80" y="3381"/>
                      </a:cubicBezTo>
                      <a:cubicBezTo>
                        <a:pt x="54" y="3346"/>
                        <a:pt x="0" y="3381"/>
                        <a:pt x="9" y="3417"/>
                      </a:cubicBezTo>
                      <a:cubicBezTo>
                        <a:pt x="152" y="4809"/>
                        <a:pt x="3105" y="3595"/>
                        <a:pt x="3684" y="3221"/>
                      </a:cubicBezTo>
                      <a:cubicBezTo>
                        <a:pt x="4541" y="2668"/>
                        <a:pt x="6646" y="821"/>
                        <a:pt x="4987" y="18"/>
                      </a:cubicBezTo>
                      <a:cubicBezTo>
                        <a:pt x="4951" y="0"/>
                        <a:pt x="4925" y="54"/>
                        <a:pt x="496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2" name="Google Shape;9712;p35"/>
                <p:cNvSpPr/>
                <p:nvPr/>
              </p:nvSpPr>
              <p:spPr>
                <a:xfrm>
                  <a:off x="3404200" y="4389100"/>
                  <a:ext cx="112650" cy="48875"/>
                </a:xfrm>
                <a:custGeom>
                  <a:avLst/>
                  <a:gdLst/>
                  <a:ahLst/>
                  <a:cxnLst/>
                  <a:rect l="l" t="t" r="r" b="b"/>
                  <a:pathLst>
                    <a:path w="4506" h="1955" extrusionOk="0">
                      <a:moveTo>
                        <a:pt x="9" y="1383"/>
                      </a:moveTo>
                      <a:cubicBezTo>
                        <a:pt x="286" y="1579"/>
                        <a:pt x="411" y="1847"/>
                        <a:pt x="750" y="1901"/>
                      </a:cubicBezTo>
                      <a:cubicBezTo>
                        <a:pt x="1089" y="1954"/>
                        <a:pt x="1490" y="1713"/>
                        <a:pt x="1775" y="1571"/>
                      </a:cubicBezTo>
                      <a:cubicBezTo>
                        <a:pt x="2257" y="1330"/>
                        <a:pt x="2766" y="1258"/>
                        <a:pt x="3256" y="1053"/>
                      </a:cubicBezTo>
                      <a:cubicBezTo>
                        <a:pt x="3774" y="839"/>
                        <a:pt x="4059" y="500"/>
                        <a:pt x="4461" y="125"/>
                      </a:cubicBezTo>
                      <a:cubicBezTo>
                        <a:pt x="4505" y="81"/>
                        <a:pt x="4452" y="0"/>
                        <a:pt x="4389" y="36"/>
                      </a:cubicBezTo>
                      <a:cubicBezTo>
                        <a:pt x="4077" y="197"/>
                        <a:pt x="3890" y="509"/>
                        <a:pt x="3586" y="705"/>
                      </a:cubicBezTo>
                      <a:cubicBezTo>
                        <a:pt x="3167" y="973"/>
                        <a:pt x="2650" y="1044"/>
                        <a:pt x="2195" y="1249"/>
                      </a:cubicBezTo>
                      <a:cubicBezTo>
                        <a:pt x="1811" y="1419"/>
                        <a:pt x="1472" y="1642"/>
                        <a:pt x="1071" y="1776"/>
                      </a:cubicBezTo>
                      <a:cubicBezTo>
                        <a:pt x="580" y="1927"/>
                        <a:pt x="393" y="1544"/>
                        <a:pt x="18" y="1365"/>
                      </a:cubicBezTo>
                      <a:cubicBezTo>
                        <a:pt x="9" y="1365"/>
                        <a:pt x="0" y="1383"/>
                        <a:pt x="9" y="1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13" name="Google Shape;9713;p35"/>
              <p:cNvGrpSpPr/>
              <p:nvPr/>
            </p:nvGrpSpPr>
            <p:grpSpPr>
              <a:xfrm rot="1931144">
                <a:off x="7777792" y="3801998"/>
                <a:ext cx="1472884" cy="1452295"/>
                <a:chOff x="3730925" y="3625750"/>
                <a:chExt cx="599125" cy="590750"/>
              </a:xfrm>
            </p:grpSpPr>
            <p:sp>
              <p:nvSpPr>
                <p:cNvPr id="9714" name="Google Shape;9714;p35"/>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5" name="Google Shape;9715;p35"/>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6" name="Google Shape;9716;p35"/>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7" name="Google Shape;9717;p35"/>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8" name="Google Shape;9718;p35"/>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9" name="Google Shape;9719;p35"/>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0" name="Google Shape;9720;p35"/>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1" name="Google Shape;9721;p35"/>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2" name="Google Shape;9722;p35"/>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3" name="Google Shape;9723;p35"/>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4" name="Google Shape;9724;p35"/>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5" name="Google Shape;9725;p35"/>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6" name="Google Shape;9726;p35"/>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7" name="Google Shape;9727;p35"/>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8" name="Google Shape;9728;p35"/>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9" name="Google Shape;9729;p35"/>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0" name="Google Shape;9730;p35"/>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1" name="Google Shape;9731;p35"/>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2" name="Google Shape;9732;p35"/>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3" name="Google Shape;9733;p35"/>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4" name="Google Shape;9734;p35"/>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5" name="Google Shape;9735;p35"/>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6" name="Google Shape;9736;p35"/>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7" name="Google Shape;9737;p35"/>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8" name="Google Shape;9738;p35"/>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9" name="Google Shape;9739;p35"/>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0" name="Google Shape;9740;p35"/>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1" name="Google Shape;9741;p35"/>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2" name="Google Shape;9742;p35"/>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3" name="Google Shape;9743;p35"/>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4" name="Google Shape;9744;p35"/>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5" name="Google Shape;9745;p35"/>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6" name="Google Shape;9746;p35"/>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7" name="Google Shape;9747;p35"/>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8" name="Google Shape;9748;p35"/>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9" name="Google Shape;9749;p35"/>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0" name="Google Shape;9750;p35"/>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1" name="Google Shape;9751;p35"/>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2" name="Google Shape;9752;p35"/>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3" name="Google Shape;9753;p35"/>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4" name="Google Shape;9754;p35"/>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5" name="Google Shape;9755;p35"/>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6" name="Google Shape;9756;p35"/>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7" name="Google Shape;9757;p35"/>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8" name="Google Shape;9758;p35"/>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9" name="Google Shape;9759;p35"/>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0" name="Google Shape;9760;p35"/>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1" name="Google Shape;9761;p35"/>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2" name="Google Shape;9762;p35"/>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3" name="Google Shape;9763;p35"/>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4" name="Google Shape;9764;p35"/>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5" name="Google Shape;9765;p35"/>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6" name="Google Shape;9766;p35"/>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7" name="Google Shape;9767;p35"/>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8" name="Google Shape;9768;p35"/>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9" name="Google Shape;9769;p35"/>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0" name="Google Shape;9770;p35"/>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1" name="Google Shape;9771;p35"/>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2" name="Google Shape;9772;p35"/>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3" name="Google Shape;9773;p35"/>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4" name="Google Shape;9774;p35"/>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5" name="Google Shape;9775;p35"/>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6" name="Google Shape;9776;p35"/>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7" name="Google Shape;9777;p35"/>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8" name="Google Shape;9778;p35"/>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9" name="Google Shape;9779;p35"/>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0" name="Google Shape;9780;p35"/>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1" name="Google Shape;9781;p35"/>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2" name="Google Shape;9782;p35"/>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3" name="Google Shape;9783;p35"/>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4" name="Google Shape;9784;p35"/>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5" name="Google Shape;9785;p35"/>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6" name="Google Shape;9786;p35"/>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7" name="Google Shape;9787;p35"/>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8" name="Google Shape;9788;p35"/>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9" name="Google Shape;9789;p35"/>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0" name="Google Shape;9790;p35"/>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1" name="Google Shape;9791;p35"/>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92" name="Google Shape;9792;p35"/>
              <p:cNvGrpSpPr/>
              <p:nvPr/>
            </p:nvGrpSpPr>
            <p:grpSpPr>
              <a:xfrm rot="501652">
                <a:off x="8271879" y="3142221"/>
                <a:ext cx="1530665" cy="2177456"/>
                <a:chOff x="4591675" y="3052375"/>
                <a:chExt cx="490350" cy="697550"/>
              </a:xfrm>
            </p:grpSpPr>
            <p:sp>
              <p:nvSpPr>
                <p:cNvPr id="9793" name="Google Shape;9793;p35"/>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4" name="Google Shape;9794;p35"/>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5" name="Google Shape;9795;p35"/>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6" name="Google Shape;9796;p35"/>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7" name="Google Shape;9797;p35"/>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8" name="Google Shape;9798;p35"/>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9" name="Google Shape;9799;p35"/>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0" name="Google Shape;9800;p35"/>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1" name="Google Shape;9801;p35"/>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2" name="Google Shape;9802;p35"/>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3" name="Google Shape;9803;p35"/>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4" name="Google Shape;9804;p35"/>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9805" name="Google Shape;9805;p35"/>
            <p:cNvGrpSpPr/>
            <p:nvPr/>
          </p:nvGrpSpPr>
          <p:grpSpPr>
            <a:xfrm rot="6995469" flipH="1">
              <a:off x="-114935" y="61266"/>
              <a:ext cx="924442" cy="1274604"/>
              <a:chOff x="4491450" y="1330000"/>
              <a:chExt cx="409500" cy="564600"/>
            </a:xfrm>
          </p:grpSpPr>
          <p:sp>
            <p:nvSpPr>
              <p:cNvPr id="9806" name="Google Shape;9806;p35"/>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7" name="Google Shape;9807;p35"/>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8" name="Google Shape;9808;p35"/>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9" name="Google Shape;9809;p35"/>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0" name="Google Shape;9810;p35"/>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1" name="Google Shape;9811;p35"/>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2" name="Google Shape;9812;p35"/>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3" name="Google Shape;9813;p35"/>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4" name="Google Shape;9814;p35"/>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5" name="Google Shape;9815;p35"/>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6" name="Google Shape;9816;p35"/>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7" name="Google Shape;9817;p35"/>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8" name="Google Shape;9818;p35"/>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9" name="Google Shape;9819;p35"/>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0" name="Google Shape;9820;p35"/>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1" name="Google Shape;9821;p35"/>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2" name="Google Shape;9822;p35"/>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3" name="Google Shape;9823;p35"/>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4" name="Google Shape;9824;p35"/>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5" name="Google Shape;9825;p35"/>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6" name="Google Shape;9826;p35"/>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7" name="Google Shape;9827;p35"/>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8" name="Google Shape;9828;p35"/>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9" name="Google Shape;9829;p35"/>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1030" name="Picture 6" descr="Remind - Privacy Evaluation">
            <a:extLst>
              <a:ext uri="{FF2B5EF4-FFF2-40B4-BE49-F238E27FC236}">
                <a16:creationId xmlns:a16="http://schemas.microsoft.com/office/drawing/2014/main" id="{09ACADBA-3BDB-495F-A8F9-92E766DD3642}"/>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8125" r="81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44"/>
        <p:cNvGrpSpPr/>
        <p:nvPr/>
      </p:nvGrpSpPr>
      <p:grpSpPr>
        <a:xfrm>
          <a:off x="0" y="0"/>
          <a:ext cx="0" cy="0"/>
          <a:chOff x="0" y="0"/>
          <a:chExt cx="0" cy="0"/>
        </a:xfrm>
      </p:grpSpPr>
      <p:sp>
        <p:nvSpPr>
          <p:cNvPr id="9646" name="Google Shape;9646;p35"/>
          <p:cNvSpPr/>
          <p:nvPr/>
        </p:nvSpPr>
        <p:spPr>
          <a:xfrm>
            <a:off x="713100" y="539400"/>
            <a:ext cx="4091700" cy="4064700"/>
          </a:xfrm>
          <a:prstGeom prst="rect">
            <a:avLst/>
          </a:prstGeom>
          <a:solidFill>
            <a:schemeClr val="accent2">
              <a:lumMod val="60000"/>
              <a:lumOff val="4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2"/>
              </a:solidFill>
            </a:endParaRPr>
          </a:p>
        </p:txBody>
      </p:sp>
      <p:sp>
        <p:nvSpPr>
          <p:cNvPr id="9647" name="Google Shape;9647;p35"/>
          <p:cNvSpPr txBox="1">
            <a:spLocks noGrp="1"/>
          </p:cNvSpPr>
          <p:nvPr>
            <p:ph type="title"/>
          </p:nvPr>
        </p:nvSpPr>
        <p:spPr>
          <a:xfrm>
            <a:off x="992800" y="754500"/>
            <a:ext cx="3546000" cy="130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Follow us on Instagram!</a:t>
            </a:r>
            <a:endParaRPr dirty="0"/>
          </a:p>
        </p:txBody>
      </p:sp>
      <p:sp>
        <p:nvSpPr>
          <p:cNvPr id="9648" name="Google Shape;9648;p35"/>
          <p:cNvSpPr txBox="1">
            <a:spLocks noGrp="1"/>
          </p:cNvSpPr>
          <p:nvPr>
            <p:ph type="body" idx="1"/>
          </p:nvPr>
        </p:nvSpPr>
        <p:spPr>
          <a:xfrm>
            <a:off x="992800" y="2058350"/>
            <a:ext cx="3546000" cy="24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sz="4000" b="1" dirty="0">
                <a:solidFill>
                  <a:schemeClr val="tx2"/>
                </a:solidFill>
                <a:latin typeface="Baloo Tammudu 2" panose="020B0604020202020204" charset="0"/>
                <a:cs typeface="Baloo Tammudu 2" panose="020B0604020202020204" charset="0"/>
              </a:rPr>
              <a:t>@phuhs_hosa</a:t>
            </a:r>
            <a:endParaRPr sz="4000" b="1" dirty="0">
              <a:solidFill>
                <a:schemeClr val="tx2"/>
              </a:solidFill>
              <a:latin typeface="Baloo Tammudu 2" panose="020B0604020202020204" charset="0"/>
              <a:cs typeface="Baloo Tammudu 2" panose="020B0604020202020204" charset="0"/>
            </a:endParaRPr>
          </a:p>
        </p:txBody>
      </p:sp>
      <p:grpSp>
        <p:nvGrpSpPr>
          <p:cNvPr id="9649" name="Google Shape;9649;p35"/>
          <p:cNvGrpSpPr/>
          <p:nvPr/>
        </p:nvGrpSpPr>
        <p:grpSpPr>
          <a:xfrm>
            <a:off x="-429521" y="4"/>
            <a:ext cx="10382240" cy="5534976"/>
            <a:chOff x="-429521" y="4"/>
            <a:chExt cx="10382240" cy="5534976"/>
          </a:xfrm>
        </p:grpSpPr>
        <p:grpSp>
          <p:nvGrpSpPr>
            <p:cNvPr id="9650" name="Google Shape;9650;p35"/>
            <p:cNvGrpSpPr/>
            <p:nvPr/>
          </p:nvGrpSpPr>
          <p:grpSpPr>
            <a:xfrm>
              <a:off x="7504170" y="1386566"/>
              <a:ext cx="2448549" cy="4148413"/>
              <a:chOff x="7504170" y="1386566"/>
              <a:chExt cx="2448549" cy="4148413"/>
            </a:xfrm>
          </p:grpSpPr>
          <p:grpSp>
            <p:nvGrpSpPr>
              <p:cNvPr id="9651" name="Google Shape;9651;p35"/>
              <p:cNvGrpSpPr/>
              <p:nvPr/>
            </p:nvGrpSpPr>
            <p:grpSpPr>
              <a:xfrm rot="-809511">
                <a:off x="8439594" y="1439467"/>
                <a:ext cx="740204" cy="2423947"/>
                <a:chOff x="4350500" y="1896950"/>
                <a:chExt cx="645829" cy="2114898"/>
              </a:xfrm>
            </p:grpSpPr>
            <p:sp>
              <p:nvSpPr>
                <p:cNvPr id="9652" name="Google Shape;9652;p35"/>
                <p:cNvSpPr/>
                <p:nvPr/>
              </p:nvSpPr>
              <p:spPr>
                <a:xfrm>
                  <a:off x="4633966" y="2330501"/>
                  <a:ext cx="99457" cy="150599"/>
                </a:xfrm>
                <a:custGeom>
                  <a:avLst/>
                  <a:gdLst/>
                  <a:ahLst/>
                  <a:cxnLst/>
                  <a:rect l="l" t="t" r="r" b="b"/>
                  <a:pathLst>
                    <a:path w="1161" h="1758" extrusionOk="0">
                      <a:moveTo>
                        <a:pt x="81" y="0"/>
                      </a:moveTo>
                      <a:cubicBezTo>
                        <a:pt x="63" y="45"/>
                        <a:pt x="28" y="90"/>
                        <a:pt x="1" y="134"/>
                      </a:cubicBezTo>
                      <a:cubicBezTo>
                        <a:pt x="117" y="241"/>
                        <a:pt x="233" y="357"/>
                        <a:pt x="358" y="491"/>
                      </a:cubicBezTo>
                      <a:cubicBezTo>
                        <a:pt x="492" y="625"/>
                        <a:pt x="625" y="759"/>
                        <a:pt x="750" y="901"/>
                      </a:cubicBezTo>
                      <a:lnTo>
                        <a:pt x="750" y="910"/>
                      </a:lnTo>
                      <a:cubicBezTo>
                        <a:pt x="964" y="1160"/>
                        <a:pt x="1098" y="1446"/>
                        <a:pt x="1161" y="1758"/>
                      </a:cubicBezTo>
                      <a:cubicBezTo>
                        <a:pt x="1071" y="1285"/>
                        <a:pt x="982" y="857"/>
                        <a:pt x="982" y="857"/>
                      </a:cubicBezTo>
                      <a:cubicBezTo>
                        <a:pt x="955" y="830"/>
                        <a:pt x="929" y="794"/>
                        <a:pt x="902" y="768"/>
                      </a:cubicBezTo>
                      <a:cubicBezTo>
                        <a:pt x="768" y="625"/>
                        <a:pt x="625" y="491"/>
                        <a:pt x="483" y="357"/>
                      </a:cubicBezTo>
                      <a:cubicBezTo>
                        <a:pt x="358" y="232"/>
                        <a:pt x="224" y="116"/>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3" name="Google Shape;9653;p35"/>
                <p:cNvSpPr/>
                <p:nvPr/>
              </p:nvSpPr>
              <p:spPr>
                <a:xfrm>
                  <a:off x="4740962" y="2078903"/>
                  <a:ext cx="191204" cy="185208"/>
                </a:xfrm>
                <a:custGeom>
                  <a:avLst/>
                  <a:gdLst/>
                  <a:ahLst/>
                  <a:cxnLst/>
                  <a:rect l="l" t="t" r="r" b="b"/>
                  <a:pathLst>
                    <a:path w="2232" h="2162" extrusionOk="0">
                      <a:moveTo>
                        <a:pt x="1113" y="0"/>
                      </a:moveTo>
                      <a:cubicBezTo>
                        <a:pt x="544" y="0"/>
                        <a:pt x="71" y="444"/>
                        <a:pt x="36" y="1019"/>
                      </a:cubicBezTo>
                      <a:cubicBezTo>
                        <a:pt x="1" y="1581"/>
                        <a:pt x="411" y="2072"/>
                        <a:pt x="964" y="2152"/>
                      </a:cubicBezTo>
                      <a:cubicBezTo>
                        <a:pt x="1000" y="2161"/>
                        <a:pt x="1027" y="2161"/>
                        <a:pt x="1053" y="2161"/>
                      </a:cubicBezTo>
                      <a:lnTo>
                        <a:pt x="1134" y="2161"/>
                      </a:lnTo>
                      <a:cubicBezTo>
                        <a:pt x="1696" y="2152"/>
                        <a:pt x="2169" y="1715"/>
                        <a:pt x="2195" y="1144"/>
                      </a:cubicBezTo>
                      <a:cubicBezTo>
                        <a:pt x="2231" y="547"/>
                        <a:pt x="1776" y="38"/>
                        <a:pt x="1178" y="2"/>
                      </a:cubicBezTo>
                      <a:cubicBezTo>
                        <a:pt x="1156" y="1"/>
                        <a:pt x="1134" y="0"/>
                        <a:pt x="1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4" name="Google Shape;9654;p35"/>
                <p:cNvSpPr/>
                <p:nvPr/>
              </p:nvSpPr>
              <p:spPr>
                <a:xfrm>
                  <a:off x="4465891" y="1903889"/>
                  <a:ext cx="232409" cy="225813"/>
                </a:xfrm>
                <a:custGeom>
                  <a:avLst/>
                  <a:gdLst/>
                  <a:ahLst/>
                  <a:cxnLst/>
                  <a:rect l="l" t="t" r="r" b="b"/>
                  <a:pathLst>
                    <a:path w="2713" h="2636" extrusionOk="0">
                      <a:moveTo>
                        <a:pt x="1354" y="0"/>
                      </a:moveTo>
                      <a:cubicBezTo>
                        <a:pt x="659" y="0"/>
                        <a:pt x="79" y="539"/>
                        <a:pt x="45" y="1243"/>
                      </a:cubicBezTo>
                      <a:cubicBezTo>
                        <a:pt x="0" y="1965"/>
                        <a:pt x="553" y="2590"/>
                        <a:pt x="1276" y="2634"/>
                      </a:cubicBezTo>
                      <a:cubicBezTo>
                        <a:pt x="1297" y="2635"/>
                        <a:pt x="1319" y="2636"/>
                        <a:pt x="1340" y="2636"/>
                      </a:cubicBezTo>
                      <a:cubicBezTo>
                        <a:pt x="1533" y="2636"/>
                        <a:pt x="1722" y="2599"/>
                        <a:pt x="1883" y="2527"/>
                      </a:cubicBezTo>
                      <a:cubicBezTo>
                        <a:pt x="1918" y="2509"/>
                        <a:pt x="1963" y="2491"/>
                        <a:pt x="1999" y="2474"/>
                      </a:cubicBezTo>
                      <a:cubicBezTo>
                        <a:pt x="2373" y="2260"/>
                        <a:pt x="2641" y="1858"/>
                        <a:pt x="2677" y="1394"/>
                      </a:cubicBezTo>
                      <a:cubicBezTo>
                        <a:pt x="2712" y="663"/>
                        <a:pt x="2159" y="38"/>
                        <a:pt x="1437" y="3"/>
                      </a:cubicBezTo>
                      <a:cubicBezTo>
                        <a:pt x="1409" y="1"/>
                        <a:pt x="1381"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5" name="Google Shape;9655;p35"/>
                <p:cNvSpPr/>
                <p:nvPr/>
              </p:nvSpPr>
              <p:spPr>
                <a:xfrm>
                  <a:off x="4479597" y="2212712"/>
                  <a:ext cx="172786" cy="162421"/>
                </a:xfrm>
                <a:custGeom>
                  <a:avLst/>
                  <a:gdLst/>
                  <a:ahLst/>
                  <a:cxnLst/>
                  <a:rect l="l" t="t" r="r" b="b"/>
                  <a:pathLst>
                    <a:path w="2017" h="1896" extrusionOk="0">
                      <a:moveTo>
                        <a:pt x="1011" y="0"/>
                      </a:moveTo>
                      <a:cubicBezTo>
                        <a:pt x="498" y="0"/>
                        <a:pt x="62" y="384"/>
                        <a:pt x="28" y="894"/>
                      </a:cubicBezTo>
                      <a:cubicBezTo>
                        <a:pt x="1" y="1411"/>
                        <a:pt x="411" y="1866"/>
                        <a:pt x="955" y="1893"/>
                      </a:cubicBezTo>
                      <a:cubicBezTo>
                        <a:pt x="980" y="1895"/>
                        <a:pt x="1005" y="1896"/>
                        <a:pt x="1029" y="1896"/>
                      </a:cubicBezTo>
                      <a:cubicBezTo>
                        <a:pt x="1340" y="1896"/>
                        <a:pt x="1629" y="1741"/>
                        <a:pt x="1803" y="1509"/>
                      </a:cubicBezTo>
                      <a:cubicBezTo>
                        <a:pt x="1830" y="1465"/>
                        <a:pt x="1865" y="1420"/>
                        <a:pt x="1883" y="1375"/>
                      </a:cubicBezTo>
                      <a:cubicBezTo>
                        <a:pt x="1946" y="1268"/>
                        <a:pt x="1981" y="1143"/>
                        <a:pt x="1990" y="1010"/>
                      </a:cubicBezTo>
                      <a:cubicBezTo>
                        <a:pt x="2017" y="483"/>
                        <a:pt x="1607" y="37"/>
                        <a:pt x="1062" y="2"/>
                      </a:cubicBezTo>
                      <a:cubicBezTo>
                        <a:pt x="1045" y="1"/>
                        <a:pt x="1028" y="0"/>
                        <a:pt x="1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6" name="Google Shape;9656;p35"/>
                <p:cNvSpPr/>
                <p:nvPr/>
              </p:nvSpPr>
              <p:spPr>
                <a:xfrm>
                  <a:off x="4842646" y="2802002"/>
                  <a:ext cx="141433" cy="137749"/>
                </a:xfrm>
                <a:custGeom>
                  <a:avLst/>
                  <a:gdLst/>
                  <a:ahLst/>
                  <a:cxnLst/>
                  <a:rect l="l" t="t" r="r" b="b"/>
                  <a:pathLst>
                    <a:path w="1651" h="1608" extrusionOk="0">
                      <a:moveTo>
                        <a:pt x="831" y="0"/>
                      </a:moveTo>
                      <a:cubicBezTo>
                        <a:pt x="400" y="0"/>
                        <a:pt x="44" y="324"/>
                        <a:pt x="18" y="759"/>
                      </a:cubicBezTo>
                      <a:cubicBezTo>
                        <a:pt x="0" y="1080"/>
                        <a:pt x="170" y="1366"/>
                        <a:pt x="429" y="1508"/>
                      </a:cubicBezTo>
                      <a:cubicBezTo>
                        <a:pt x="464" y="1535"/>
                        <a:pt x="518" y="1553"/>
                        <a:pt x="562" y="1571"/>
                      </a:cubicBezTo>
                      <a:cubicBezTo>
                        <a:pt x="625" y="1589"/>
                        <a:pt x="696" y="1606"/>
                        <a:pt x="776" y="1606"/>
                      </a:cubicBezTo>
                      <a:cubicBezTo>
                        <a:pt x="793" y="1607"/>
                        <a:pt x="809" y="1608"/>
                        <a:pt x="825" y="1608"/>
                      </a:cubicBezTo>
                      <a:cubicBezTo>
                        <a:pt x="1242" y="1608"/>
                        <a:pt x="1598" y="1278"/>
                        <a:pt x="1624" y="857"/>
                      </a:cubicBezTo>
                      <a:cubicBezTo>
                        <a:pt x="1651" y="411"/>
                        <a:pt x="1312" y="27"/>
                        <a:pt x="866" y="1"/>
                      </a:cubicBezTo>
                      <a:cubicBezTo>
                        <a:pt x="854" y="0"/>
                        <a:pt x="843" y="0"/>
                        <a:pt x="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7" name="Google Shape;9657;p35"/>
                <p:cNvSpPr/>
                <p:nvPr/>
              </p:nvSpPr>
              <p:spPr>
                <a:xfrm>
                  <a:off x="4472744" y="2671191"/>
                  <a:ext cx="197286" cy="185379"/>
                </a:xfrm>
                <a:custGeom>
                  <a:avLst/>
                  <a:gdLst/>
                  <a:ahLst/>
                  <a:cxnLst/>
                  <a:rect l="l" t="t" r="r" b="b"/>
                  <a:pathLst>
                    <a:path w="2303" h="2164" extrusionOk="0">
                      <a:moveTo>
                        <a:pt x="1146" y="0"/>
                      </a:moveTo>
                      <a:cubicBezTo>
                        <a:pt x="560" y="0"/>
                        <a:pt x="71" y="444"/>
                        <a:pt x="36" y="1019"/>
                      </a:cubicBezTo>
                      <a:cubicBezTo>
                        <a:pt x="1" y="1617"/>
                        <a:pt x="473" y="2125"/>
                        <a:pt x="1089" y="2161"/>
                      </a:cubicBezTo>
                      <a:cubicBezTo>
                        <a:pt x="1114" y="2163"/>
                        <a:pt x="1140" y="2164"/>
                        <a:pt x="1165" y="2164"/>
                      </a:cubicBezTo>
                      <a:cubicBezTo>
                        <a:pt x="1411" y="2164"/>
                        <a:pt x="1634" y="2085"/>
                        <a:pt x="1820" y="1947"/>
                      </a:cubicBezTo>
                      <a:cubicBezTo>
                        <a:pt x="1856" y="1929"/>
                        <a:pt x="1883" y="1902"/>
                        <a:pt x="1910" y="1885"/>
                      </a:cubicBezTo>
                      <a:cubicBezTo>
                        <a:pt x="2115" y="1697"/>
                        <a:pt x="2249" y="1438"/>
                        <a:pt x="2266" y="1153"/>
                      </a:cubicBezTo>
                      <a:cubicBezTo>
                        <a:pt x="2302" y="555"/>
                        <a:pt x="1829" y="38"/>
                        <a:pt x="1214" y="2"/>
                      </a:cubicBezTo>
                      <a:cubicBezTo>
                        <a:pt x="1191" y="1"/>
                        <a:pt x="1169"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8" name="Google Shape;9658;p35"/>
                <p:cNvSpPr/>
                <p:nvPr/>
              </p:nvSpPr>
              <p:spPr>
                <a:xfrm>
                  <a:off x="4628655" y="2832584"/>
                  <a:ext cx="128497" cy="276698"/>
                </a:xfrm>
                <a:custGeom>
                  <a:avLst/>
                  <a:gdLst/>
                  <a:ahLst/>
                  <a:cxnLst/>
                  <a:rect l="l" t="t" r="r" b="b"/>
                  <a:pathLst>
                    <a:path w="1500" h="3230" extrusionOk="0">
                      <a:moveTo>
                        <a:pt x="90" y="1"/>
                      </a:moveTo>
                      <a:cubicBezTo>
                        <a:pt x="63" y="18"/>
                        <a:pt x="36" y="45"/>
                        <a:pt x="0" y="63"/>
                      </a:cubicBezTo>
                      <a:cubicBezTo>
                        <a:pt x="125" y="241"/>
                        <a:pt x="250" y="411"/>
                        <a:pt x="366" y="589"/>
                      </a:cubicBezTo>
                      <a:cubicBezTo>
                        <a:pt x="580" y="928"/>
                        <a:pt x="785" y="1276"/>
                        <a:pt x="964" y="1624"/>
                      </a:cubicBezTo>
                      <a:lnTo>
                        <a:pt x="973" y="1633"/>
                      </a:lnTo>
                      <a:cubicBezTo>
                        <a:pt x="1223" y="2124"/>
                        <a:pt x="1321" y="2677"/>
                        <a:pt x="1258" y="3230"/>
                      </a:cubicBezTo>
                      <a:cubicBezTo>
                        <a:pt x="1285" y="3114"/>
                        <a:pt x="1455" y="2231"/>
                        <a:pt x="1499" y="1374"/>
                      </a:cubicBezTo>
                      <a:lnTo>
                        <a:pt x="1499" y="1374"/>
                      </a:lnTo>
                      <a:cubicBezTo>
                        <a:pt x="1476" y="1558"/>
                        <a:pt x="1435" y="1689"/>
                        <a:pt x="1363" y="1689"/>
                      </a:cubicBezTo>
                      <a:cubicBezTo>
                        <a:pt x="1324" y="1689"/>
                        <a:pt x="1274" y="1649"/>
                        <a:pt x="1214" y="1553"/>
                      </a:cubicBezTo>
                      <a:cubicBezTo>
                        <a:pt x="964" y="1178"/>
                        <a:pt x="705" y="848"/>
                        <a:pt x="473" y="518"/>
                      </a:cubicBezTo>
                      <a:cubicBezTo>
                        <a:pt x="348" y="340"/>
                        <a:pt x="223" y="170"/>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9" name="Google Shape;9659;p35"/>
                <p:cNvSpPr/>
                <p:nvPr/>
              </p:nvSpPr>
              <p:spPr>
                <a:xfrm>
                  <a:off x="4808209" y="3193920"/>
                  <a:ext cx="182723" cy="178440"/>
                </a:xfrm>
                <a:custGeom>
                  <a:avLst/>
                  <a:gdLst/>
                  <a:ahLst/>
                  <a:cxnLst/>
                  <a:rect l="l" t="t" r="r" b="b"/>
                  <a:pathLst>
                    <a:path w="2133" h="2083" extrusionOk="0">
                      <a:moveTo>
                        <a:pt x="1060" y="0"/>
                      </a:moveTo>
                      <a:cubicBezTo>
                        <a:pt x="517" y="0"/>
                        <a:pt x="62" y="426"/>
                        <a:pt x="28" y="983"/>
                      </a:cubicBezTo>
                      <a:cubicBezTo>
                        <a:pt x="1" y="1367"/>
                        <a:pt x="188" y="1715"/>
                        <a:pt x="492" y="1911"/>
                      </a:cubicBezTo>
                      <a:cubicBezTo>
                        <a:pt x="527" y="1938"/>
                        <a:pt x="572" y="1956"/>
                        <a:pt x="607" y="1983"/>
                      </a:cubicBezTo>
                      <a:cubicBezTo>
                        <a:pt x="732" y="2036"/>
                        <a:pt x="866" y="2072"/>
                        <a:pt x="1000" y="2081"/>
                      </a:cubicBezTo>
                      <a:cubicBezTo>
                        <a:pt x="1022" y="2082"/>
                        <a:pt x="1044" y="2083"/>
                        <a:pt x="1066" y="2083"/>
                      </a:cubicBezTo>
                      <a:cubicBezTo>
                        <a:pt x="1617" y="2083"/>
                        <a:pt x="2072" y="1657"/>
                        <a:pt x="2106" y="1099"/>
                      </a:cubicBezTo>
                      <a:cubicBezTo>
                        <a:pt x="2133" y="529"/>
                        <a:pt x="1696" y="38"/>
                        <a:pt x="1125" y="2"/>
                      </a:cubicBezTo>
                      <a:cubicBezTo>
                        <a:pt x="1103" y="1"/>
                        <a:pt x="1081" y="0"/>
                        <a:pt x="1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0" name="Google Shape;9660;p35"/>
                <p:cNvSpPr/>
                <p:nvPr/>
              </p:nvSpPr>
              <p:spPr>
                <a:xfrm>
                  <a:off x="4352642" y="2115739"/>
                  <a:ext cx="538233" cy="1889170"/>
                </a:xfrm>
                <a:custGeom>
                  <a:avLst/>
                  <a:gdLst/>
                  <a:ahLst/>
                  <a:cxnLst/>
                  <a:rect l="l" t="t" r="r" b="b"/>
                  <a:pathLst>
                    <a:path w="6283" h="22053" extrusionOk="0">
                      <a:moveTo>
                        <a:pt x="3321" y="1"/>
                      </a:moveTo>
                      <a:cubicBezTo>
                        <a:pt x="3285" y="18"/>
                        <a:pt x="3240" y="36"/>
                        <a:pt x="3205" y="54"/>
                      </a:cubicBezTo>
                      <a:cubicBezTo>
                        <a:pt x="3561" y="893"/>
                        <a:pt x="3856" y="1767"/>
                        <a:pt x="4088" y="2650"/>
                      </a:cubicBezTo>
                      <a:cubicBezTo>
                        <a:pt x="4159" y="2891"/>
                        <a:pt x="4213" y="3123"/>
                        <a:pt x="4266" y="3364"/>
                      </a:cubicBezTo>
                      <a:cubicBezTo>
                        <a:pt x="4266" y="3364"/>
                        <a:pt x="4355" y="3792"/>
                        <a:pt x="4445" y="4265"/>
                      </a:cubicBezTo>
                      <a:cubicBezTo>
                        <a:pt x="4462" y="4381"/>
                        <a:pt x="4489" y="4497"/>
                        <a:pt x="4507" y="4622"/>
                      </a:cubicBezTo>
                      <a:cubicBezTo>
                        <a:pt x="4507" y="4631"/>
                        <a:pt x="4507" y="4640"/>
                        <a:pt x="4516" y="4648"/>
                      </a:cubicBezTo>
                      <a:cubicBezTo>
                        <a:pt x="4739" y="6058"/>
                        <a:pt x="4810" y="7494"/>
                        <a:pt x="4757" y="8922"/>
                      </a:cubicBezTo>
                      <a:cubicBezTo>
                        <a:pt x="4748" y="9154"/>
                        <a:pt x="4748" y="9475"/>
                        <a:pt x="4721" y="9716"/>
                      </a:cubicBezTo>
                      <a:cubicBezTo>
                        <a:pt x="4721" y="9725"/>
                        <a:pt x="4721" y="9733"/>
                        <a:pt x="4721" y="9742"/>
                      </a:cubicBezTo>
                      <a:cubicBezTo>
                        <a:pt x="4677" y="10599"/>
                        <a:pt x="4507" y="11482"/>
                        <a:pt x="4480" y="11598"/>
                      </a:cubicBezTo>
                      <a:cubicBezTo>
                        <a:pt x="4480" y="11598"/>
                        <a:pt x="4480" y="11607"/>
                        <a:pt x="4480" y="11607"/>
                      </a:cubicBezTo>
                      <a:cubicBezTo>
                        <a:pt x="4480" y="11643"/>
                        <a:pt x="4471" y="11669"/>
                        <a:pt x="4471" y="11705"/>
                      </a:cubicBezTo>
                      <a:cubicBezTo>
                        <a:pt x="4454" y="11821"/>
                        <a:pt x="4427" y="11946"/>
                        <a:pt x="4409" y="12062"/>
                      </a:cubicBezTo>
                      <a:cubicBezTo>
                        <a:pt x="4364" y="12321"/>
                        <a:pt x="4311" y="12579"/>
                        <a:pt x="4257" y="12838"/>
                      </a:cubicBezTo>
                      <a:lnTo>
                        <a:pt x="4177" y="13222"/>
                      </a:lnTo>
                      <a:cubicBezTo>
                        <a:pt x="4150" y="13355"/>
                        <a:pt x="4115" y="13480"/>
                        <a:pt x="4088" y="13605"/>
                      </a:cubicBezTo>
                      <a:lnTo>
                        <a:pt x="3909" y="14372"/>
                      </a:lnTo>
                      <a:cubicBezTo>
                        <a:pt x="3847" y="14631"/>
                        <a:pt x="3767" y="14881"/>
                        <a:pt x="3695" y="15140"/>
                      </a:cubicBezTo>
                      <a:cubicBezTo>
                        <a:pt x="3570" y="15612"/>
                        <a:pt x="3419" y="16076"/>
                        <a:pt x="3267" y="16540"/>
                      </a:cubicBezTo>
                      <a:cubicBezTo>
                        <a:pt x="3231" y="16674"/>
                        <a:pt x="3124" y="17182"/>
                        <a:pt x="2741" y="18048"/>
                      </a:cubicBezTo>
                      <a:lnTo>
                        <a:pt x="2732" y="18048"/>
                      </a:lnTo>
                      <a:cubicBezTo>
                        <a:pt x="2723" y="18083"/>
                        <a:pt x="2714" y="18110"/>
                        <a:pt x="2705" y="18146"/>
                      </a:cubicBezTo>
                      <a:cubicBezTo>
                        <a:pt x="2705" y="18146"/>
                        <a:pt x="2705" y="18146"/>
                        <a:pt x="2696" y="18155"/>
                      </a:cubicBezTo>
                      <a:cubicBezTo>
                        <a:pt x="2696" y="18155"/>
                        <a:pt x="2696" y="18155"/>
                        <a:pt x="2696" y="18164"/>
                      </a:cubicBezTo>
                      <a:cubicBezTo>
                        <a:pt x="2669" y="18217"/>
                        <a:pt x="2580" y="18414"/>
                        <a:pt x="2428" y="18699"/>
                      </a:cubicBezTo>
                      <a:cubicBezTo>
                        <a:pt x="2107" y="19297"/>
                        <a:pt x="1501" y="20296"/>
                        <a:pt x="582" y="21286"/>
                      </a:cubicBezTo>
                      <a:cubicBezTo>
                        <a:pt x="59" y="21847"/>
                        <a:pt x="1" y="22053"/>
                        <a:pt x="294" y="22053"/>
                      </a:cubicBezTo>
                      <a:cubicBezTo>
                        <a:pt x="411" y="22053"/>
                        <a:pt x="583" y="22020"/>
                        <a:pt x="805" y="21964"/>
                      </a:cubicBezTo>
                      <a:cubicBezTo>
                        <a:pt x="1171" y="21866"/>
                        <a:pt x="2045" y="20492"/>
                        <a:pt x="2857" y="19190"/>
                      </a:cubicBezTo>
                      <a:cubicBezTo>
                        <a:pt x="2857" y="19190"/>
                        <a:pt x="2857" y="19190"/>
                        <a:pt x="2866" y="19181"/>
                      </a:cubicBezTo>
                      <a:cubicBezTo>
                        <a:pt x="3303" y="18476"/>
                        <a:pt x="3722" y="17798"/>
                        <a:pt x="4034" y="17361"/>
                      </a:cubicBezTo>
                      <a:cubicBezTo>
                        <a:pt x="4445" y="16790"/>
                        <a:pt x="4891" y="16210"/>
                        <a:pt x="5239" y="15684"/>
                      </a:cubicBezTo>
                      <a:cubicBezTo>
                        <a:pt x="5417" y="15425"/>
                        <a:pt x="5578" y="15157"/>
                        <a:pt x="5747" y="14890"/>
                      </a:cubicBezTo>
                      <a:lnTo>
                        <a:pt x="5925" y="14569"/>
                      </a:lnTo>
                      <a:cubicBezTo>
                        <a:pt x="5890" y="14542"/>
                        <a:pt x="5845" y="14524"/>
                        <a:pt x="5810" y="14497"/>
                      </a:cubicBezTo>
                      <a:lnTo>
                        <a:pt x="5622" y="14809"/>
                      </a:lnTo>
                      <a:cubicBezTo>
                        <a:pt x="5444" y="15068"/>
                        <a:pt x="5283" y="15336"/>
                        <a:pt x="5096" y="15586"/>
                      </a:cubicBezTo>
                      <a:cubicBezTo>
                        <a:pt x="4730" y="16094"/>
                        <a:pt x="4364" y="16540"/>
                        <a:pt x="3918" y="16986"/>
                      </a:cubicBezTo>
                      <a:cubicBezTo>
                        <a:pt x="3890" y="17014"/>
                        <a:pt x="3866" y="17028"/>
                        <a:pt x="3846" y="17028"/>
                      </a:cubicBezTo>
                      <a:cubicBezTo>
                        <a:pt x="3679" y="17028"/>
                        <a:pt x="3806" y="16076"/>
                        <a:pt x="4061" y="15247"/>
                      </a:cubicBezTo>
                      <a:cubicBezTo>
                        <a:pt x="4204" y="14747"/>
                        <a:pt x="4293" y="14435"/>
                        <a:pt x="4427" y="13891"/>
                      </a:cubicBezTo>
                      <a:cubicBezTo>
                        <a:pt x="4659" y="12963"/>
                        <a:pt x="4998" y="12071"/>
                        <a:pt x="5462" y="11232"/>
                      </a:cubicBezTo>
                      <a:cubicBezTo>
                        <a:pt x="5515" y="11152"/>
                        <a:pt x="5560" y="11072"/>
                        <a:pt x="5604" y="10991"/>
                      </a:cubicBezTo>
                      <a:cubicBezTo>
                        <a:pt x="5854" y="10527"/>
                        <a:pt x="6077" y="10055"/>
                        <a:pt x="6282" y="9582"/>
                      </a:cubicBezTo>
                      <a:cubicBezTo>
                        <a:pt x="6238" y="9564"/>
                        <a:pt x="6184" y="9546"/>
                        <a:pt x="6149" y="9519"/>
                      </a:cubicBezTo>
                      <a:cubicBezTo>
                        <a:pt x="5925" y="9956"/>
                        <a:pt x="5702" y="10313"/>
                        <a:pt x="5435" y="10759"/>
                      </a:cubicBezTo>
                      <a:cubicBezTo>
                        <a:pt x="5312" y="10958"/>
                        <a:pt x="5223" y="11042"/>
                        <a:pt x="5159" y="11042"/>
                      </a:cubicBezTo>
                      <a:cubicBezTo>
                        <a:pt x="4907" y="11042"/>
                        <a:pt x="5046" y="9728"/>
                        <a:pt x="5060" y="8931"/>
                      </a:cubicBezTo>
                      <a:cubicBezTo>
                        <a:pt x="5087" y="7887"/>
                        <a:pt x="5096" y="6781"/>
                        <a:pt x="5060" y="5978"/>
                      </a:cubicBezTo>
                      <a:cubicBezTo>
                        <a:pt x="5060" y="5086"/>
                        <a:pt x="5283" y="4140"/>
                        <a:pt x="5283" y="4140"/>
                      </a:cubicBezTo>
                      <a:cubicBezTo>
                        <a:pt x="5319" y="3988"/>
                        <a:pt x="5346" y="3837"/>
                        <a:pt x="5381" y="3676"/>
                      </a:cubicBezTo>
                      <a:cubicBezTo>
                        <a:pt x="5506" y="3061"/>
                        <a:pt x="5595" y="2436"/>
                        <a:pt x="5658" y="1803"/>
                      </a:cubicBezTo>
                      <a:cubicBezTo>
                        <a:pt x="5667" y="1776"/>
                        <a:pt x="5667" y="1758"/>
                        <a:pt x="5667" y="1731"/>
                      </a:cubicBezTo>
                      <a:lnTo>
                        <a:pt x="5586" y="1731"/>
                      </a:lnTo>
                      <a:cubicBezTo>
                        <a:pt x="5560" y="1731"/>
                        <a:pt x="5533" y="1731"/>
                        <a:pt x="5497" y="1722"/>
                      </a:cubicBezTo>
                      <a:cubicBezTo>
                        <a:pt x="5497" y="1740"/>
                        <a:pt x="5497" y="1767"/>
                        <a:pt x="5488" y="1785"/>
                      </a:cubicBezTo>
                      <a:cubicBezTo>
                        <a:pt x="5417" y="2400"/>
                        <a:pt x="5256" y="3007"/>
                        <a:pt x="5149" y="3623"/>
                      </a:cubicBezTo>
                      <a:cubicBezTo>
                        <a:pt x="5057" y="4160"/>
                        <a:pt x="4961" y="4336"/>
                        <a:pt x="4874" y="4336"/>
                      </a:cubicBezTo>
                      <a:cubicBezTo>
                        <a:pt x="4740" y="4336"/>
                        <a:pt x="4627" y="3927"/>
                        <a:pt x="4578" y="3765"/>
                      </a:cubicBezTo>
                      <a:cubicBezTo>
                        <a:pt x="4578" y="3765"/>
                        <a:pt x="4382" y="2971"/>
                        <a:pt x="4275" y="2597"/>
                      </a:cubicBezTo>
                      <a:cubicBezTo>
                        <a:pt x="4016" y="1713"/>
                        <a:pt x="3695" y="839"/>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1" name="Google Shape;9661;p35"/>
                <p:cNvSpPr/>
                <p:nvPr/>
              </p:nvSpPr>
              <p:spPr>
                <a:xfrm>
                  <a:off x="4517804" y="3265878"/>
                  <a:ext cx="114791" cy="395944"/>
                </a:xfrm>
                <a:custGeom>
                  <a:avLst/>
                  <a:gdLst/>
                  <a:ahLst/>
                  <a:cxnLst/>
                  <a:rect l="l" t="t" r="r" b="b"/>
                  <a:pathLst>
                    <a:path w="1340" h="4622" extrusionOk="0">
                      <a:moveTo>
                        <a:pt x="72" y="1"/>
                      </a:moveTo>
                      <a:cubicBezTo>
                        <a:pt x="54" y="10"/>
                        <a:pt x="28" y="28"/>
                        <a:pt x="1" y="36"/>
                      </a:cubicBezTo>
                      <a:cubicBezTo>
                        <a:pt x="45" y="117"/>
                        <a:pt x="81" y="197"/>
                        <a:pt x="117" y="277"/>
                      </a:cubicBezTo>
                      <a:cubicBezTo>
                        <a:pt x="206" y="465"/>
                        <a:pt x="295" y="643"/>
                        <a:pt x="367" y="830"/>
                      </a:cubicBezTo>
                      <a:cubicBezTo>
                        <a:pt x="456" y="1018"/>
                        <a:pt x="527" y="1205"/>
                        <a:pt x="599" y="1392"/>
                      </a:cubicBezTo>
                      <a:cubicBezTo>
                        <a:pt x="741" y="1767"/>
                        <a:pt x="866" y="2151"/>
                        <a:pt x="973" y="2543"/>
                      </a:cubicBezTo>
                      <a:lnTo>
                        <a:pt x="973" y="2552"/>
                      </a:lnTo>
                      <a:cubicBezTo>
                        <a:pt x="1134" y="3159"/>
                        <a:pt x="1107" y="3810"/>
                        <a:pt x="893" y="4399"/>
                      </a:cubicBezTo>
                      <a:cubicBezTo>
                        <a:pt x="866" y="4470"/>
                        <a:pt x="839" y="4550"/>
                        <a:pt x="813" y="4622"/>
                      </a:cubicBezTo>
                      <a:cubicBezTo>
                        <a:pt x="1196" y="3756"/>
                        <a:pt x="1303" y="3248"/>
                        <a:pt x="1339" y="3114"/>
                      </a:cubicBezTo>
                      <a:cubicBezTo>
                        <a:pt x="1339" y="3096"/>
                        <a:pt x="1339" y="3087"/>
                        <a:pt x="1330" y="3078"/>
                      </a:cubicBezTo>
                      <a:cubicBezTo>
                        <a:pt x="1286" y="2882"/>
                        <a:pt x="1232" y="2677"/>
                        <a:pt x="1170" y="2481"/>
                      </a:cubicBezTo>
                      <a:cubicBezTo>
                        <a:pt x="1045" y="2088"/>
                        <a:pt x="902" y="1714"/>
                        <a:pt x="741" y="1339"/>
                      </a:cubicBezTo>
                      <a:cubicBezTo>
                        <a:pt x="581" y="964"/>
                        <a:pt x="393" y="598"/>
                        <a:pt x="206" y="242"/>
                      </a:cubicBezTo>
                      <a:cubicBezTo>
                        <a:pt x="161" y="152"/>
                        <a:pt x="117" y="81"/>
                        <a:pt x="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2" name="Google Shape;9662;p35"/>
                <p:cNvSpPr/>
                <p:nvPr/>
              </p:nvSpPr>
              <p:spPr>
                <a:xfrm>
                  <a:off x="4384852" y="3099088"/>
                  <a:ext cx="185036" cy="179982"/>
                </a:xfrm>
                <a:custGeom>
                  <a:avLst/>
                  <a:gdLst/>
                  <a:ahLst/>
                  <a:cxnLst/>
                  <a:rect l="l" t="t" r="r" b="b"/>
                  <a:pathLst>
                    <a:path w="2160" h="2101" extrusionOk="0">
                      <a:moveTo>
                        <a:pt x="1076" y="1"/>
                      </a:moveTo>
                      <a:cubicBezTo>
                        <a:pt x="525" y="1"/>
                        <a:pt x="62" y="427"/>
                        <a:pt x="27" y="984"/>
                      </a:cubicBezTo>
                      <a:cubicBezTo>
                        <a:pt x="1" y="1564"/>
                        <a:pt x="438" y="2064"/>
                        <a:pt x="1018" y="2099"/>
                      </a:cubicBezTo>
                      <a:cubicBezTo>
                        <a:pt x="1034" y="2100"/>
                        <a:pt x="1051" y="2101"/>
                        <a:pt x="1067" y="2101"/>
                      </a:cubicBezTo>
                      <a:cubicBezTo>
                        <a:pt x="1244" y="2101"/>
                        <a:pt x="1406" y="2057"/>
                        <a:pt x="1553" y="1983"/>
                      </a:cubicBezTo>
                      <a:cubicBezTo>
                        <a:pt x="1580" y="1975"/>
                        <a:pt x="1606" y="1957"/>
                        <a:pt x="1624" y="1948"/>
                      </a:cubicBezTo>
                      <a:cubicBezTo>
                        <a:pt x="1910" y="1769"/>
                        <a:pt x="2106" y="1466"/>
                        <a:pt x="2124" y="1109"/>
                      </a:cubicBezTo>
                      <a:cubicBezTo>
                        <a:pt x="2160" y="529"/>
                        <a:pt x="1722" y="30"/>
                        <a:pt x="1143" y="3"/>
                      </a:cubicBezTo>
                      <a:cubicBezTo>
                        <a:pt x="1120" y="2"/>
                        <a:pt x="109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3" name="Google Shape;9663;p35"/>
                <p:cNvSpPr/>
                <p:nvPr/>
              </p:nvSpPr>
              <p:spPr>
                <a:xfrm>
                  <a:off x="4850270" y="3226130"/>
                  <a:ext cx="87207" cy="69646"/>
                </a:xfrm>
                <a:custGeom>
                  <a:avLst/>
                  <a:gdLst/>
                  <a:ahLst/>
                  <a:cxnLst/>
                  <a:rect l="l" t="t" r="r" b="b"/>
                  <a:pathLst>
                    <a:path w="1018" h="813" extrusionOk="0">
                      <a:moveTo>
                        <a:pt x="547" y="1"/>
                      </a:moveTo>
                      <a:cubicBezTo>
                        <a:pt x="494" y="1"/>
                        <a:pt x="439" y="9"/>
                        <a:pt x="384" y="28"/>
                      </a:cubicBezTo>
                      <a:cubicBezTo>
                        <a:pt x="143" y="99"/>
                        <a:pt x="1" y="331"/>
                        <a:pt x="63" y="545"/>
                      </a:cubicBezTo>
                      <a:cubicBezTo>
                        <a:pt x="118" y="711"/>
                        <a:pt x="281" y="813"/>
                        <a:pt x="463" y="813"/>
                      </a:cubicBezTo>
                      <a:cubicBezTo>
                        <a:pt x="516" y="813"/>
                        <a:pt x="571" y="804"/>
                        <a:pt x="625" y="786"/>
                      </a:cubicBezTo>
                      <a:cubicBezTo>
                        <a:pt x="875" y="706"/>
                        <a:pt x="1018" y="474"/>
                        <a:pt x="946" y="260"/>
                      </a:cubicBezTo>
                      <a:cubicBezTo>
                        <a:pt x="891" y="101"/>
                        <a:pt x="72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4" name="Google Shape;9664;p35"/>
                <p:cNvSpPr/>
                <p:nvPr/>
              </p:nvSpPr>
              <p:spPr>
                <a:xfrm>
                  <a:off x="4428455" y="3122989"/>
                  <a:ext cx="87207" cy="69646"/>
                </a:xfrm>
                <a:custGeom>
                  <a:avLst/>
                  <a:gdLst/>
                  <a:ahLst/>
                  <a:cxnLst/>
                  <a:rect l="l" t="t" r="r" b="b"/>
                  <a:pathLst>
                    <a:path w="1018" h="813" extrusionOk="0">
                      <a:moveTo>
                        <a:pt x="546" y="1"/>
                      </a:moveTo>
                      <a:cubicBezTo>
                        <a:pt x="493" y="1"/>
                        <a:pt x="438" y="9"/>
                        <a:pt x="384" y="27"/>
                      </a:cubicBezTo>
                      <a:cubicBezTo>
                        <a:pt x="143" y="108"/>
                        <a:pt x="0" y="340"/>
                        <a:pt x="63" y="545"/>
                      </a:cubicBezTo>
                      <a:cubicBezTo>
                        <a:pt x="118" y="711"/>
                        <a:pt x="280" y="812"/>
                        <a:pt x="463" y="812"/>
                      </a:cubicBezTo>
                      <a:cubicBezTo>
                        <a:pt x="516" y="812"/>
                        <a:pt x="570" y="804"/>
                        <a:pt x="625" y="786"/>
                      </a:cubicBezTo>
                      <a:cubicBezTo>
                        <a:pt x="874" y="705"/>
                        <a:pt x="1017" y="473"/>
                        <a:pt x="946" y="268"/>
                      </a:cubicBezTo>
                      <a:cubicBezTo>
                        <a:pt x="890" y="102"/>
                        <a:pt x="728"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5" name="Google Shape;9665;p35"/>
                <p:cNvSpPr/>
                <p:nvPr/>
              </p:nvSpPr>
              <p:spPr>
                <a:xfrm>
                  <a:off x="4512493" y="2698861"/>
                  <a:ext cx="87207" cy="69646"/>
                </a:xfrm>
                <a:custGeom>
                  <a:avLst/>
                  <a:gdLst/>
                  <a:ahLst/>
                  <a:cxnLst/>
                  <a:rect l="l" t="t" r="r" b="b"/>
                  <a:pathLst>
                    <a:path w="1018" h="813" extrusionOk="0">
                      <a:moveTo>
                        <a:pt x="551" y="0"/>
                      </a:moveTo>
                      <a:cubicBezTo>
                        <a:pt x="497" y="0"/>
                        <a:pt x="440" y="9"/>
                        <a:pt x="384" y="27"/>
                      </a:cubicBezTo>
                      <a:cubicBezTo>
                        <a:pt x="143" y="107"/>
                        <a:pt x="0" y="339"/>
                        <a:pt x="72" y="553"/>
                      </a:cubicBezTo>
                      <a:cubicBezTo>
                        <a:pt x="120" y="712"/>
                        <a:pt x="280" y="812"/>
                        <a:pt x="466" y="812"/>
                      </a:cubicBezTo>
                      <a:cubicBezTo>
                        <a:pt x="521" y="812"/>
                        <a:pt x="577" y="804"/>
                        <a:pt x="634" y="785"/>
                      </a:cubicBezTo>
                      <a:cubicBezTo>
                        <a:pt x="875" y="714"/>
                        <a:pt x="1017" y="482"/>
                        <a:pt x="946" y="268"/>
                      </a:cubicBezTo>
                      <a:cubicBezTo>
                        <a:pt x="898" y="102"/>
                        <a:pt x="737"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6" name="Google Shape;9666;p35"/>
                <p:cNvSpPr/>
                <p:nvPr/>
              </p:nvSpPr>
              <p:spPr>
                <a:xfrm>
                  <a:off x="4874685" y="2817422"/>
                  <a:ext cx="67418" cy="54140"/>
                </a:xfrm>
                <a:custGeom>
                  <a:avLst/>
                  <a:gdLst/>
                  <a:ahLst/>
                  <a:cxnLst/>
                  <a:rect l="l" t="t" r="r" b="b"/>
                  <a:pathLst>
                    <a:path w="787" h="632" extrusionOk="0">
                      <a:moveTo>
                        <a:pt x="417" y="0"/>
                      </a:moveTo>
                      <a:cubicBezTo>
                        <a:pt x="377" y="0"/>
                        <a:pt x="336" y="6"/>
                        <a:pt x="295" y="17"/>
                      </a:cubicBezTo>
                      <a:cubicBezTo>
                        <a:pt x="108" y="79"/>
                        <a:pt x="1" y="267"/>
                        <a:pt x="55" y="427"/>
                      </a:cubicBezTo>
                      <a:cubicBezTo>
                        <a:pt x="97" y="554"/>
                        <a:pt x="229" y="631"/>
                        <a:pt x="375" y="631"/>
                      </a:cubicBezTo>
                      <a:cubicBezTo>
                        <a:pt x="413" y="631"/>
                        <a:pt x="453" y="626"/>
                        <a:pt x="492" y="615"/>
                      </a:cubicBezTo>
                      <a:cubicBezTo>
                        <a:pt x="679" y="552"/>
                        <a:pt x="786" y="374"/>
                        <a:pt x="733" y="204"/>
                      </a:cubicBezTo>
                      <a:cubicBezTo>
                        <a:pt x="697" y="77"/>
                        <a:pt x="567"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7" name="Google Shape;9667;p35"/>
                <p:cNvSpPr/>
                <p:nvPr/>
              </p:nvSpPr>
              <p:spPr>
                <a:xfrm>
                  <a:off x="4520117" y="2238411"/>
                  <a:ext cx="87207" cy="69646"/>
                </a:xfrm>
                <a:custGeom>
                  <a:avLst/>
                  <a:gdLst/>
                  <a:ahLst/>
                  <a:cxnLst/>
                  <a:rect l="l" t="t" r="r" b="b"/>
                  <a:pathLst>
                    <a:path w="1018" h="813" extrusionOk="0">
                      <a:moveTo>
                        <a:pt x="536" y="1"/>
                      </a:moveTo>
                      <a:cubicBezTo>
                        <a:pt x="486" y="1"/>
                        <a:pt x="435" y="8"/>
                        <a:pt x="384" y="23"/>
                      </a:cubicBezTo>
                      <a:cubicBezTo>
                        <a:pt x="143" y="103"/>
                        <a:pt x="1" y="335"/>
                        <a:pt x="72" y="549"/>
                      </a:cubicBezTo>
                      <a:cubicBezTo>
                        <a:pt x="121" y="711"/>
                        <a:pt x="288" y="812"/>
                        <a:pt x="478" y="812"/>
                      </a:cubicBezTo>
                      <a:cubicBezTo>
                        <a:pt x="529" y="812"/>
                        <a:pt x="582" y="805"/>
                        <a:pt x="634" y="790"/>
                      </a:cubicBezTo>
                      <a:cubicBezTo>
                        <a:pt x="875" y="710"/>
                        <a:pt x="1018" y="478"/>
                        <a:pt x="946" y="264"/>
                      </a:cubicBezTo>
                      <a:cubicBezTo>
                        <a:pt x="897" y="102"/>
                        <a:pt x="725"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8" name="Google Shape;9668;p35"/>
                <p:cNvSpPr/>
                <p:nvPr/>
              </p:nvSpPr>
              <p:spPr>
                <a:xfrm>
                  <a:off x="4783023" y="2099719"/>
                  <a:ext cx="86436" cy="69560"/>
                </a:xfrm>
                <a:custGeom>
                  <a:avLst/>
                  <a:gdLst/>
                  <a:ahLst/>
                  <a:cxnLst/>
                  <a:rect l="l" t="t" r="r" b="b"/>
                  <a:pathLst>
                    <a:path w="1009" h="812" extrusionOk="0">
                      <a:moveTo>
                        <a:pt x="547" y="0"/>
                      </a:moveTo>
                      <a:cubicBezTo>
                        <a:pt x="494" y="0"/>
                        <a:pt x="439" y="9"/>
                        <a:pt x="384" y="27"/>
                      </a:cubicBezTo>
                      <a:cubicBezTo>
                        <a:pt x="134" y="98"/>
                        <a:pt x="0" y="339"/>
                        <a:pt x="63" y="544"/>
                      </a:cubicBezTo>
                      <a:cubicBezTo>
                        <a:pt x="118" y="710"/>
                        <a:pt x="281" y="812"/>
                        <a:pt x="463" y="812"/>
                      </a:cubicBezTo>
                      <a:cubicBezTo>
                        <a:pt x="516" y="812"/>
                        <a:pt x="571" y="803"/>
                        <a:pt x="625" y="785"/>
                      </a:cubicBezTo>
                      <a:cubicBezTo>
                        <a:pt x="866" y="705"/>
                        <a:pt x="1009" y="473"/>
                        <a:pt x="946" y="259"/>
                      </a:cubicBezTo>
                      <a:cubicBezTo>
                        <a:pt x="891" y="100"/>
                        <a:pt x="72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9" name="Google Shape;9669;p35"/>
                <p:cNvSpPr/>
                <p:nvPr/>
              </p:nvSpPr>
              <p:spPr>
                <a:xfrm>
                  <a:off x="4519346" y="1927618"/>
                  <a:ext cx="100999" cy="80611"/>
                </a:xfrm>
                <a:custGeom>
                  <a:avLst/>
                  <a:gdLst/>
                  <a:ahLst/>
                  <a:cxnLst/>
                  <a:rect l="l" t="t" r="r" b="b"/>
                  <a:pathLst>
                    <a:path w="1179" h="941" extrusionOk="0">
                      <a:moveTo>
                        <a:pt x="632" y="0"/>
                      </a:moveTo>
                      <a:cubicBezTo>
                        <a:pt x="572" y="0"/>
                        <a:pt x="509" y="9"/>
                        <a:pt x="447" y="29"/>
                      </a:cubicBezTo>
                      <a:cubicBezTo>
                        <a:pt x="170" y="118"/>
                        <a:pt x="1" y="395"/>
                        <a:pt x="81" y="635"/>
                      </a:cubicBezTo>
                      <a:cubicBezTo>
                        <a:pt x="144" y="823"/>
                        <a:pt x="331" y="941"/>
                        <a:pt x="547" y="941"/>
                      </a:cubicBezTo>
                      <a:cubicBezTo>
                        <a:pt x="607" y="941"/>
                        <a:pt x="670" y="932"/>
                        <a:pt x="732" y="912"/>
                      </a:cubicBezTo>
                      <a:cubicBezTo>
                        <a:pt x="1009" y="823"/>
                        <a:pt x="1178" y="546"/>
                        <a:pt x="1098" y="305"/>
                      </a:cubicBezTo>
                      <a:cubicBezTo>
                        <a:pt x="1035" y="117"/>
                        <a:pt x="848"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0" name="Google Shape;9670;p35"/>
                <p:cNvSpPr/>
                <p:nvPr/>
              </p:nvSpPr>
              <p:spPr>
                <a:xfrm>
                  <a:off x="4473515" y="2205858"/>
                  <a:ext cx="184265" cy="175956"/>
                </a:xfrm>
                <a:custGeom>
                  <a:avLst/>
                  <a:gdLst/>
                  <a:ahLst/>
                  <a:cxnLst/>
                  <a:rect l="l" t="t" r="r" b="b"/>
                  <a:pathLst>
                    <a:path w="2151" h="2054" extrusionOk="0">
                      <a:moveTo>
                        <a:pt x="1133" y="162"/>
                      </a:moveTo>
                      <a:cubicBezTo>
                        <a:pt x="1374" y="180"/>
                        <a:pt x="1588" y="278"/>
                        <a:pt x="1749" y="456"/>
                      </a:cubicBezTo>
                      <a:cubicBezTo>
                        <a:pt x="1910" y="626"/>
                        <a:pt x="1990" y="849"/>
                        <a:pt x="1981" y="1081"/>
                      </a:cubicBezTo>
                      <a:cubicBezTo>
                        <a:pt x="1972" y="1206"/>
                        <a:pt x="1936" y="1313"/>
                        <a:pt x="1883" y="1420"/>
                      </a:cubicBezTo>
                      <a:cubicBezTo>
                        <a:pt x="1865" y="1464"/>
                        <a:pt x="1838" y="1500"/>
                        <a:pt x="1811" y="1536"/>
                      </a:cubicBezTo>
                      <a:cubicBezTo>
                        <a:pt x="1644" y="1770"/>
                        <a:pt x="1375" y="1894"/>
                        <a:pt x="1085" y="1894"/>
                      </a:cubicBezTo>
                      <a:cubicBezTo>
                        <a:pt x="1065" y="1894"/>
                        <a:pt x="1046" y="1894"/>
                        <a:pt x="1026" y="1893"/>
                      </a:cubicBezTo>
                      <a:cubicBezTo>
                        <a:pt x="786" y="1884"/>
                        <a:pt x="562" y="1777"/>
                        <a:pt x="402" y="1607"/>
                      </a:cubicBezTo>
                      <a:cubicBezTo>
                        <a:pt x="250" y="1429"/>
                        <a:pt x="170" y="1206"/>
                        <a:pt x="179" y="974"/>
                      </a:cubicBezTo>
                      <a:cubicBezTo>
                        <a:pt x="197" y="751"/>
                        <a:pt x="295" y="537"/>
                        <a:pt x="473" y="385"/>
                      </a:cubicBezTo>
                      <a:cubicBezTo>
                        <a:pt x="643" y="242"/>
                        <a:pt x="857" y="162"/>
                        <a:pt x="1071" y="162"/>
                      </a:cubicBezTo>
                      <a:close/>
                      <a:moveTo>
                        <a:pt x="1103" y="1"/>
                      </a:moveTo>
                      <a:cubicBezTo>
                        <a:pt x="833" y="1"/>
                        <a:pt x="579" y="90"/>
                        <a:pt x="375" y="260"/>
                      </a:cubicBezTo>
                      <a:cubicBezTo>
                        <a:pt x="161" y="438"/>
                        <a:pt x="36" y="697"/>
                        <a:pt x="18" y="965"/>
                      </a:cubicBezTo>
                      <a:cubicBezTo>
                        <a:pt x="0" y="1241"/>
                        <a:pt x="99" y="1509"/>
                        <a:pt x="286" y="1714"/>
                      </a:cubicBezTo>
                      <a:cubicBezTo>
                        <a:pt x="482" y="1919"/>
                        <a:pt x="741" y="2035"/>
                        <a:pt x="1017" y="2053"/>
                      </a:cubicBezTo>
                      <a:lnTo>
                        <a:pt x="1080" y="2053"/>
                      </a:lnTo>
                      <a:cubicBezTo>
                        <a:pt x="1419" y="2053"/>
                        <a:pt x="1740" y="1901"/>
                        <a:pt x="1936" y="1634"/>
                      </a:cubicBezTo>
                      <a:cubicBezTo>
                        <a:pt x="1972" y="1589"/>
                        <a:pt x="1999" y="1545"/>
                        <a:pt x="2026" y="1491"/>
                      </a:cubicBezTo>
                      <a:cubicBezTo>
                        <a:pt x="2088" y="1366"/>
                        <a:pt x="2133" y="1232"/>
                        <a:pt x="2133" y="1090"/>
                      </a:cubicBezTo>
                      <a:cubicBezTo>
                        <a:pt x="2150" y="813"/>
                        <a:pt x="2061" y="554"/>
                        <a:pt x="1865" y="349"/>
                      </a:cubicBezTo>
                      <a:cubicBezTo>
                        <a:pt x="1678" y="144"/>
                        <a:pt x="1419" y="19"/>
                        <a:pt x="1142" y="1"/>
                      </a:cubicBezTo>
                      <a:cubicBezTo>
                        <a:pt x="1129" y="1"/>
                        <a:pt x="1116" y="1"/>
                        <a:pt x="110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1" name="Google Shape;9671;p35"/>
                <p:cNvSpPr/>
                <p:nvPr/>
              </p:nvSpPr>
              <p:spPr>
                <a:xfrm>
                  <a:off x="4350500" y="2108543"/>
                  <a:ext cx="547228" cy="1903305"/>
                </a:xfrm>
                <a:custGeom>
                  <a:avLst/>
                  <a:gdLst/>
                  <a:ahLst/>
                  <a:cxnLst/>
                  <a:rect l="l" t="t" r="r" b="b"/>
                  <a:pathLst>
                    <a:path w="6388" h="22218" extrusionOk="0">
                      <a:moveTo>
                        <a:pt x="3818" y="1458"/>
                      </a:moveTo>
                      <a:lnTo>
                        <a:pt x="3818" y="1458"/>
                      </a:lnTo>
                      <a:cubicBezTo>
                        <a:pt x="3970" y="1869"/>
                        <a:pt x="4104" y="2288"/>
                        <a:pt x="4220" y="2707"/>
                      </a:cubicBezTo>
                      <a:cubicBezTo>
                        <a:pt x="4327" y="3073"/>
                        <a:pt x="4523" y="3858"/>
                        <a:pt x="4532" y="3876"/>
                      </a:cubicBezTo>
                      <a:cubicBezTo>
                        <a:pt x="4637" y="4244"/>
                        <a:pt x="4734" y="4501"/>
                        <a:pt x="4898" y="4501"/>
                      </a:cubicBezTo>
                      <a:cubicBezTo>
                        <a:pt x="4901" y="4501"/>
                        <a:pt x="4904" y="4501"/>
                        <a:pt x="4907" y="4501"/>
                      </a:cubicBezTo>
                      <a:cubicBezTo>
                        <a:pt x="5058" y="4492"/>
                        <a:pt x="5157" y="4269"/>
                        <a:pt x="5255" y="3724"/>
                      </a:cubicBezTo>
                      <a:cubicBezTo>
                        <a:pt x="5299" y="3484"/>
                        <a:pt x="5344" y="3243"/>
                        <a:pt x="5397" y="3002"/>
                      </a:cubicBezTo>
                      <a:cubicBezTo>
                        <a:pt x="5469" y="2645"/>
                        <a:pt x="5549" y="2270"/>
                        <a:pt x="5594" y="1896"/>
                      </a:cubicBezTo>
                      <a:lnTo>
                        <a:pt x="5603" y="1896"/>
                      </a:lnTo>
                      <a:cubicBezTo>
                        <a:pt x="5540" y="2520"/>
                        <a:pt x="5451" y="3145"/>
                        <a:pt x="5326" y="3742"/>
                      </a:cubicBezTo>
                      <a:cubicBezTo>
                        <a:pt x="5299" y="3903"/>
                        <a:pt x="5264" y="4054"/>
                        <a:pt x="5228" y="4206"/>
                      </a:cubicBezTo>
                      <a:cubicBezTo>
                        <a:pt x="5228" y="4215"/>
                        <a:pt x="5005" y="5170"/>
                        <a:pt x="5014" y="6071"/>
                      </a:cubicBezTo>
                      <a:cubicBezTo>
                        <a:pt x="5041" y="6882"/>
                        <a:pt x="5023" y="8015"/>
                        <a:pt x="5005" y="9015"/>
                      </a:cubicBezTo>
                      <a:cubicBezTo>
                        <a:pt x="5005" y="9184"/>
                        <a:pt x="4996" y="9389"/>
                        <a:pt x="4987" y="9594"/>
                      </a:cubicBezTo>
                      <a:cubicBezTo>
                        <a:pt x="4933" y="10638"/>
                        <a:pt x="4933" y="11138"/>
                        <a:pt x="5139" y="11200"/>
                      </a:cubicBezTo>
                      <a:cubicBezTo>
                        <a:pt x="5154" y="11205"/>
                        <a:pt x="5169" y="11207"/>
                        <a:pt x="5185" y="11207"/>
                      </a:cubicBezTo>
                      <a:cubicBezTo>
                        <a:pt x="5286" y="11207"/>
                        <a:pt x="5392" y="11104"/>
                        <a:pt x="5531" y="10879"/>
                      </a:cubicBezTo>
                      <a:lnTo>
                        <a:pt x="5576" y="10808"/>
                      </a:lnTo>
                      <a:cubicBezTo>
                        <a:pt x="5790" y="10460"/>
                        <a:pt x="5977" y="10148"/>
                        <a:pt x="6165" y="9800"/>
                      </a:cubicBezTo>
                      <a:lnTo>
                        <a:pt x="6165" y="9800"/>
                      </a:lnTo>
                      <a:cubicBezTo>
                        <a:pt x="5977" y="10219"/>
                        <a:pt x="5772" y="10638"/>
                        <a:pt x="5558" y="11031"/>
                      </a:cubicBezTo>
                      <a:cubicBezTo>
                        <a:pt x="5513" y="11111"/>
                        <a:pt x="5469" y="11200"/>
                        <a:pt x="5424" y="11280"/>
                      </a:cubicBezTo>
                      <a:cubicBezTo>
                        <a:pt x="4969" y="12083"/>
                        <a:pt x="4621" y="12984"/>
                        <a:pt x="4371" y="13957"/>
                      </a:cubicBezTo>
                      <a:cubicBezTo>
                        <a:pt x="4247" y="14483"/>
                        <a:pt x="4157" y="14804"/>
                        <a:pt x="4006" y="15304"/>
                      </a:cubicBezTo>
                      <a:cubicBezTo>
                        <a:pt x="3899" y="15661"/>
                        <a:pt x="3560" y="17017"/>
                        <a:pt x="3809" y="17168"/>
                      </a:cubicBezTo>
                      <a:cubicBezTo>
                        <a:pt x="3825" y="17180"/>
                        <a:pt x="3848" y="17190"/>
                        <a:pt x="3876" y="17190"/>
                      </a:cubicBezTo>
                      <a:cubicBezTo>
                        <a:pt x="3911" y="17190"/>
                        <a:pt x="3956" y="17174"/>
                        <a:pt x="4006" y="17124"/>
                      </a:cubicBezTo>
                      <a:cubicBezTo>
                        <a:pt x="4425" y="16704"/>
                        <a:pt x="4800" y="16258"/>
                        <a:pt x="5183" y="15714"/>
                      </a:cubicBezTo>
                      <a:cubicBezTo>
                        <a:pt x="5317" y="15536"/>
                        <a:pt x="5442" y="15348"/>
                        <a:pt x="5558" y="15170"/>
                      </a:cubicBezTo>
                      <a:lnTo>
                        <a:pt x="5558" y="15170"/>
                      </a:lnTo>
                      <a:cubicBezTo>
                        <a:pt x="5442" y="15357"/>
                        <a:pt x="5326" y="15545"/>
                        <a:pt x="5201" y="15723"/>
                      </a:cubicBezTo>
                      <a:cubicBezTo>
                        <a:pt x="4987" y="16044"/>
                        <a:pt x="4737" y="16383"/>
                        <a:pt x="4470" y="16740"/>
                      </a:cubicBezTo>
                      <a:cubicBezTo>
                        <a:pt x="4318" y="16963"/>
                        <a:pt x="4148" y="17186"/>
                        <a:pt x="3997" y="17400"/>
                      </a:cubicBezTo>
                      <a:cubicBezTo>
                        <a:pt x="3711" y="17802"/>
                        <a:pt x="3328" y="18408"/>
                        <a:pt x="2926" y="19051"/>
                      </a:cubicBezTo>
                      <a:cubicBezTo>
                        <a:pt x="2141" y="20317"/>
                        <a:pt x="1160" y="21879"/>
                        <a:pt x="812" y="21968"/>
                      </a:cubicBezTo>
                      <a:cubicBezTo>
                        <a:pt x="541" y="22039"/>
                        <a:pt x="394" y="22057"/>
                        <a:pt x="315" y="22057"/>
                      </a:cubicBezTo>
                      <a:cubicBezTo>
                        <a:pt x="245" y="22057"/>
                        <a:pt x="227" y="22043"/>
                        <a:pt x="223" y="22039"/>
                      </a:cubicBezTo>
                      <a:cubicBezTo>
                        <a:pt x="214" y="22030"/>
                        <a:pt x="188" y="21932"/>
                        <a:pt x="669" y="21424"/>
                      </a:cubicBezTo>
                      <a:cubicBezTo>
                        <a:pt x="1990" y="19996"/>
                        <a:pt x="2668" y="18551"/>
                        <a:pt x="2792" y="18275"/>
                      </a:cubicBezTo>
                      <a:cubicBezTo>
                        <a:pt x="2792" y="18275"/>
                        <a:pt x="2792" y="18266"/>
                        <a:pt x="2801" y="18266"/>
                      </a:cubicBezTo>
                      <a:lnTo>
                        <a:pt x="2917" y="17936"/>
                      </a:lnTo>
                      <a:cubicBezTo>
                        <a:pt x="3140" y="17329"/>
                        <a:pt x="3167" y="16669"/>
                        <a:pt x="3007" y="16044"/>
                      </a:cubicBezTo>
                      <a:lnTo>
                        <a:pt x="3007" y="16026"/>
                      </a:lnTo>
                      <a:cubicBezTo>
                        <a:pt x="2917" y="15714"/>
                        <a:pt x="2810" y="15375"/>
                        <a:pt x="2676" y="15018"/>
                      </a:cubicBezTo>
                      <a:lnTo>
                        <a:pt x="2676" y="15018"/>
                      </a:lnTo>
                      <a:cubicBezTo>
                        <a:pt x="2828" y="15366"/>
                        <a:pt x="2944" y="15696"/>
                        <a:pt x="3042" y="16018"/>
                      </a:cubicBezTo>
                      <a:cubicBezTo>
                        <a:pt x="3114" y="16232"/>
                        <a:pt x="3167" y="16428"/>
                        <a:pt x="3212" y="16606"/>
                      </a:cubicBezTo>
                      <a:lnTo>
                        <a:pt x="3212" y="16615"/>
                      </a:lnTo>
                      <a:cubicBezTo>
                        <a:pt x="3212" y="16624"/>
                        <a:pt x="3212" y="16624"/>
                        <a:pt x="3212" y="16633"/>
                      </a:cubicBezTo>
                      <a:cubicBezTo>
                        <a:pt x="3221" y="16669"/>
                        <a:pt x="3247" y="16696"/>
                        <a:pt x="3283" y="16696"/>
                      </a:cubicBezTo>
                      <a:cubicBezTo>
                        <a:pt x="3289" y="16697"/>
                        <a:pt x="3295" y="16697"/>
                        <a:pt x="3300" y="16697"/>
                      </a:cubicBezTo>
                      <a:cubicBezTo>
                        <a:pt x="3335" y="16697"/>
                        <a:pt x="3357" y="16673"/>
                        <a:pt x="3372" y="16642"/>
                      </a:cubicBezTo>
                      <a:cubicBezTo>
                        <a:pt x="3542" y="16134"/>
                        <a:pt x="3685" y="15670"/>
                        <a:pt x="3792" y="15241"/>
                      </a:cubicBezTo>
                      <a:cubicBezTo>
                        <a:pt x="3818" y="15152"/>
                        <a:pt x="3845" y="15054"/>
                        <a:pt x="3872" y="14965"/>
                      </a:cubicBezTo>
                      <a:cubicBezTo>
                        <a:pt x="3916" y="14804"/>
                        <a:pt x="3970" y="14644"/>
                        <a:pt x="4006" y="14474"/>
                      </a:cubicBezTo>
                      <a:lnTo>
                        <a:pt x="4193" y="13707"/>
                      </a:lnTo>
                      <a:cubicBezTo>
                        <a:pt x="4202" y="13653"/>
                        <a:pt x="4220" y="13600"/>
                        <a:pt x="4229" y="13538"/>
                      </a:cubicBezTo>
                      <a:cubicBezTo>
                        <a:pt x="4247" y="13466"/>
                        <a:pt x="4264" y="13395"/>
                        <a:pt x="4282" y="13323"/>
                      </a:cubicBezTo>
                      <a:lnTo>
                        <a:pt x="4363" y="12931"/>
                      </a:lnTo>
                      <a:cubicBezTo>
                        <a:pt x="4380" y="12842"/>
                        <a:pt x="4398" y="12752"/>
                        <a:pt x="4416" y="12663"/>
                      </a:cubicBezTo>
                      <a:cubicBezTo>
                        <a:pt x="4452" y="12494"/>
                        <a:pt x="4479" y="12324"/>
                        <a:pt x="4514" y="12155"/>
                      </a:cubicBezTo>
                      <a:cubicBezTo>
                        <a:pt x="4532" y="12039"/>
                        <a:pt x="4550" y="11923"/>
                        <a:pt x="4568" y="11807"/>
                      </a:cubicBezTo>
                      <a:cubicBezTo>
                        <a:pt x="4666" y="11209"/>
                        <a:pt x="4568" y="10602"/>
                        <a:pt x="4291" y="10058"/>
                      </a:cubicBezTo>
                      <a:lnTo>
                        <a:pt x="4282" y="10040"/>
                      </a:lnTo>
                      <a:cubicBezTo>
                        <a:pt x="4166" y="9809"/>
                        <a:pt x="4032" y="9577"/>
                        <a:pt x="3881" y="9327"/>
                      </a:cubicBezTo>
                      <a:lnTo>
                        <a:pt x="3881" y="9327"/>
                      </a:lnTo>
                      <a:cubicBezTo>
                        <a:pt x="3899" y="9354"/>
                        <a:pt x="3916" y="9371"/>
                        <a:pt x="3934" y="9398"/>
                      </a:cubicBezTo>
                      <a:cubicBezTo>
                        <a:pt x="4086" y="9603"/>
                        <a:pt x="4247" y="9817"/>
                        <a:pt x="4398" y="10049"/>
                      </a:cubicBezTo>
                      <a:cubicBezTo>
                        <a:pt x="4431" y="10098"/>
                        <a:pt x="4508" y="10222"/>
                        <a:pt x="4617" y="10222"/>
                      </a:cubicBezTo>
                      <a:cubicBezTo>
                        <a:pt x="4627" y="10222"/>
                        <a:pt x="4637" y="10221"/>
                        <a:pt x="4648" y="10219"/>
                      </a:cubicBezTo>
                      <a:cubicBezTo>
                        <a:pt x="4809" y="10174"/>
                        <a:pt x="4835" y="9862"/>
                        <a:pt x="4853" y="9229"/>
                      </a:cubicBezTo>
                      <a:cubicBezTo>
                        <a:pt x="4862" y="9148"/>
                        <a:pt x="4862" y="9077"/>
                        <a:pt x="4862" y="9006"/>
                      </a:cubicBezTo>
                      <a:cubicBezTo>
                        <a:pt x="4916" y="7534"/>
                        <a:pt x="4835" y="6088"/>
                        <a:pt x="4612" y="4715"/>
                      </a:cubicBezTo>
                      <a:lnTo>
                        <a:pt x="4612" y="4706"/>
                      </a:lnTo>
                      <a:cubicBezTo>
                        <a:pt x="4612" y="4697"/>
                        <a:pt x="4612" y="4697"/>
                        <a:pt x="4612" y="4688"/>
                      </a:cubicBezTo>
                      <a:cubicBezTo>
                        <a:pt x="4594" y="4572"/>
                        <a:pt x="4568" y="4456"/>
                        <a:pt x="4550" y="4331"/>
                      </a:cubicBezTo>
                      <a:cubicBezTo>
                        <a:pt x="4487" y="4010"/>
                        <a:pt x="4336" y="3707"/>
                        <a:pt x="4122" y="3457"/>
                      </a:cubicBezTo>
                      <a:cubicBezTo>
                        <a:pt x="4122" y="3448"/>
                        <a:pt x="4122" y="3448"/>
                        <a:pt x="4122" y="3448"/>
                      </a:cubicBezTo>
                      <a:lnTo>
                        <a:pt x="4113" y="3439"/>
                      </a:lnTo>
                      <a:cubicBezTo>
                        <a:pt x="4006" y="3314"/>
                        <a:pt x="3881" y="3180"/>
                        <a:pt x="3720" y="3020"/>
                      </a:cubicBezTo>
                      <a:cubicBezTo>
                        <a:pt x="3613" y="2913"/>
                        <a:pt x="3515" y="2814"/>
                        <a:pt x="3417" y="2716"/>
                      </a:cubicBezTo>
                      <a:lnTo>
                        <a:pt x="3417" y="2716"/>
                      </a:lnTo>
                      <a:cubicBezTo>
                        <a:pt x="3524" y="2814"/>
                        <a:pt x="3640" y="2913"/>
                        <a:pt x="3738" y="3002"/>
                      </a:cubicBezTo>
                      <a:cubicBezTo>
                        <a:pt x="3899" y="3153"/>
                        <a:pt x="4032" y="3287"/>
                        <a:pt x="4148" y="3412"/>
                      </a:cubicBezTo>
                      <a:lnTo>
                        <a:pt x="4175" y="3439"/>
                      </a:lnTo>
                      <a:cubicBezTo>
                        <a:pt x="4202" y="3466"/>
                        <a:pt x="4220" y="3484"/>
                        <a:pt x="4229" y="3501"/>
                      </a:cubicBezTo>
                      <a:cubicBezTo>
                        <a:pt x="4246" y="3519"/>
                        <a:pt x="4271" y="3529"/>
                        <a:pt x="4293" y="3529"/>
                      </a:cubicBezTo>
                      <a:cubicBezTo>
                        <a:pt x="4306" y="3529"/>
                        <a:pt x="4317" y="3526"/>
                        <a:pt x="4327" y="3519"/>
                      </a:cubicBezTo>
                      <a:cubicBezTo>
                        <a:pt x="4363" y="3501"/>
                        <a:pt x="4380" y="3466"/>
                        <a:pt x="4371" y="3430"/>
                      </a:cubicBezTo>
                      <a:cubicBezTo>
                        <a:pt x="4309" y="3180"/>
                        <a:pt x="4255" y="2939"/>
                        <a:pt x="4193" y="2716"/>
                      </a:cubicBezTo>
                      <a:cubicBezTo>
                        <a:pt x="4086" y="2297"/>
                        <a:pt x="3952" y="1869"/>
                        <a:pt x="3818" y="1458"/>
                      </a:cubicBezTo>
                      <a:close/>
                      <a:moveTo>
                        <a:pt x="3346" y="1"/>
                      </a:moveTo>
                      <a:cubicBezTo>
                        <a:pt x="3331" y="1"/>
                        <a:pt x="3314" y="7"/>
                        <a:pt x="3301" y="13"/>
                      </a:cubicBezTo>
                      <a:cubicBezTo>
                        <a:pt x="3265" y="31"/>
                        <a:pt x="3230" y="49"/>
                        <a:pt x="3203" y="67"/>
                      </a:cubicBezTo>
                      <a:cubicBezTo>
                        <a:pt x="3158" y="85"/>
                        <a:pt x="3140" y="129"/>
                        <a:pt x="3158" y="165"/>
                      </a:cubicBezTo>
                      <a:cubicBezTo>
                        <a:pt x="3515" y="1012"/>
                        <a:pt x="3809" y="1878"/>
                        <a:pt x="4041" y="2752"/>
                      </a:cubicBezTo>
                      <a:cubicBezTo>
                        <a:pt x="4077" y="2895"/>
                        <a:pt x="4113" y="3037"/>
                        <a:pt x="4148" y="3180"/>
                      </a:cubicBezTo>
                      <a:cubicBezTo>
                        <a:pt x="4059" y="3082"/>
                        <a:pt x="3961" y="2993"/>
                        <a:pt x="3845" y="2886"/>
                      </a:cubicBezTo>
                      <a:cubicBezTo>
                        <a:pt x="3720" y="2770"/>
                        <a:pt x="3586" y="2654"/>
                        <a:pt x="3444" y="2529"/>
                      </a:cubicBezTo>
                      <a:cubicBezTo>
                        <a:pt x="3426" y="2520"/>
                        <a:pt x="3399" y="2511"/>
                        <a:pt x="3381" y="2511"/>
                      </a:cubicBezTo>
                      <a:cubicBezTo>
                        <a:pt x="3354" y="2520"/>
                        <a:pt x="3337" y="2538"/>
                        <a:pt x="3319" y="2556"/>
                      </a:cubicBezTo>
                      <a:cubicBezTo>
                        <a:pt x="3301" y="2600"/>
                        <a:pt x="3274" y="2636"/>
                        <a:pt x="3247" y="2672"/>
                      </a:cubicBezTo>
                      <a:cubicBezTo>
                        <a:pt x="3221" y="2707"/>
                        <a:pt x="3230" y="2752"/>
                        <a:pt x="3256" y="2779"/>
                      </a:cubicBezTo>
                      <a:cubicBezTo>
                        <a:pt x="3372" y="2895"/>
                        <a:pt x="3479" y="3002"/>
                        <a:pt x="3613" y="3136"/>
                      </a:cubicBezTo>
                      <a:cubicBezTo>
                        <a:pt x="3765" y="3287"/>
                        <a:pt x="3890" y="3421"/>
                        <a:pt x="3997" y="3546"/>
                      </a:cubicBezTo>
                      <a:cubicBezTo>
                        <a:pt x="3997" y="3546"/>
                        <a:pt x="3997" y="3555"/>
                        <a:pt x="3997" y="3555"/>
                      </a:cubicBezTo>
                      <a:lnTo>
                        <a:pt x="4006" y="3555"/>
                      </a:lnTo>
                      <a:cubicBezTo>
                        <a:pt x="4202" y="3787"/>
                        <a:pt x="4336" y="4072"/>
                        <a:pt x="4389" y="4367"/>
                      </a:cubicBezTo>
                      <a:cubicBezTo>
                        <a:pt x="4416" y="4483"/>
                        <a:pt x="4434" y="4599"/>
                        <a:pt x="4452" y="4715"/>
                      </a:cubicBezTo>
                      <a:lnTo>
                        <a:pt x="4461" y="4724"/>
                      </a:lnTo>
                      <a:cubicBezTo>
                        <a:pt x="4461" y="4732"/>
                        <a:pt x="4461" y="4741"/>
                        <a:pt x="4461" y="4741"/>
                      </a:cubicBezTo>
                      <a:cubicBezTo>
                        <a:pt x="4675" y="6106"/>
                        <a:pt x="4755" y="7543"/>
                        <a:pt x="4710" y="9006"/>
                      </a:cubicBezTo>
                      <a:cubicBezTo>
                        <a:pt x="4702" y="9068"/>
                        <a:pt x="4702" y="9148"/>
                        <a:pt x="4702" y="9229"/>
                      </a:cubicBezTo>
                      <a:cubicBezTo>
                        <a:pt x="4693" y="9470"/>
                        <a:pt x="4675" y="9969"/>
                        <a:pt x="4603" y="10058"/>
                      </a:cubicBezTo>
                      <a:cubicBezTo>
                        <a:pt x="4594" y="10049"/>
                        <a:pt x="4568" y="10023"/>
                        <a:pt x="4532" y="9969"/>
                      </a:cubicBezTo>
                      <a:cubicBezTo>
                        <a:pt x="4371" y="9728"/>
                        <a:pt x="4211" y="9514"/>
                        <a:pt x="4059" y="9300"/>
                      </a:cubicBezTo>
                      <a:cubicBezTo>
                        <a:pt x="3961" y="9175"/>
                        <a:pt x="3872" y="9050"/>
                        <a:pt x="3792" y="8925"/>
                      </a:cubicBezTo>
                      <a:cubicBezTo>
                        <a:pt x="3676" y="8765"/>
                        <a:pt x="3551" y="8586"/>
                        <a:pt x="3399" y="8399"/>
                      </a:cubicBezTo>
                      <a:cubicBezTo>
                        <a:pt x="3381" y="8381"/>
                        <a:pt x="3363" y="8372"/>
                        <a:pt x="3337" y="8372"/>
                      </a:cubicBezTo>
                      <a:cubicBezTo>
                        <a:pt x="3319" y="8372"/>
                        <a:pt x="3301" y="8372"/>
                        <a:pt x="3283" y="8390"/>
                      </a:cubicBezTo>
                      <a:cubicBezTo>
                        <a:pt x="3256" y="8408"/>
                        <a:pt x="3239" y="8435"/>
                        <a:pt x="3203" y="8453"/>
                      </a:cubicBezTo>
                      <a:cubicBezTo>
                        <a:pt x="3185" y="8461"/>
                        <a:pt x="3176" y="8479"/>
                        <a:pt x="3176" y="8506"/>
                      </a:cubicBezTo>
                      <a:cubicBezTo>
                        <a:pt x="3167" y="8524"/>
                        <a:pt x="3176" y="8542"/>
                        <a:pt x="3185" y="8560"/>
                      </a:cubicBezTo>
                      <a:cubicBezTo>
                        <a:pt x="3301" y="8720"/>
                        <a:pt x="3417" y="8899"/>
                        <a:pt x="3542" y="9086"/>
                      </a:cubicBezTo>
                      <a:cubicBezTo>
                        <a:pt x="3783" y="9452"/>
                        <a:pt x="3979" y="9791"/>
                        <a:pt x="4140" y="10112"/>
                      </a:cubicBezTo>
                      <a:lnTo>
                        <a:pt x="4148" y="10121"/>
                      </a:lnTo>
                      <a:cubicBezTo>
                        <a:pt x="4407" y="10638"/>
                        <a:pt x="4505" y="11218"/>
                        <a:pt x="4416" y="11780"/>
                      </a:cubicBezTo>
                      <a:cubicBezTo>
                        <a:pt x="4398" y="11896"/>
                        <a:pt x="4380" y="12012"/>
                        <a:pt x="4354" y="12128"/>
                      </a:cubicBezTo>
                      <a:cubicBezTo>
                        <a:pt x="4327" y="12297"/>
                        <a:pt x="4291" y="12467"/>
                        <a:pt x="4255" y="12628"/>
                      </a:cubicBezTo>
                      <a:cubicBezTo>
                        <a:pt x="4238" y="12726"/>
                        <a:pt x="4220" y="12815"/>
                        <a:pt x="4202" y="12904"/>
                      </a:cubicBezTo>
                      <a:lnTo>
                        <a:pt x="4131" y="13288"/>
                      </a:lnTo>
                      <a:cubicBezTo>
                        <a:pt x="4113" y="13359"/>
                        <a:pt x="4095" y="13430"/>
                        <a:pt x="4077" y="13502"/>
                      </a:cubicBezTo>
                      <a:cubicBezTo>
                        <a:pt x="4059" y="13555"/>
                        <a:pt x="4050" y="13618"/>
                        <a:pt x="4032" y="13671"/>
                      </a:cubicBezTo>
                      <a:lnTo>
                        <a:pt x="3854" y="14439"/>
                      </a:lnTo>
                      <a:cubicBezTo>
                        <a:pt x="3818" y="14599"/>
                        <a:pt x="3765" y="14760"/>
                        <a:pt x="3720" y="14920"/>
                      </a:cubicBezTo>
                      <a:cubicBezTo>
                        <a:pt x="3693" y="15009"/>
                        <a:pt x="3667" y="15108"/>
                        <a:pt x="3640" y="15197"/>
                      </a:cubicBezTo>
                      <a:cubicBezTo>
                        <a:pt x="3551" y="15554"/>
                        <a:pt x="3435" y="15928"/>
                        <a:pt x="3301" y="16339"/>
                      </a:cubicBezTo>
                      <a:cubicBezTo>
                        <a:pt x="3274" y="16223"/>
                        <a:pt x="3239" y="16098"/>
                        <a:pt x="3194" y="15973"/>
                      </a:cubicBezTo>
                      <a:cubicBezTo>
                        <a:pt x="3087" y="15598"/>
                        <a:pt x="2944" y="15224"/>
                        <a:pt x="2766" y="14813"/>
                      </a:cubicBezTo>
                      <a:cubicBezTo>
                        <a:pt x="2623" y="14474"/>
                        <a:pt x="2453" y="14126"/>
                        <a:pt x="2230" y="13707"/>
                      </a:cubicBezTo>
                      <a:cubicBezTo>
                        <a:pt x="2186" y="13627"/>
                        <a:pt x="2141" y="13546"/>
                        <a:pt x="2097" y="13466"/>
                      </a:cubicBezTo>
                      <a:cubicBezTo>
                        <a:pt x="2088" y="13448"/>
                        <a:pt x="2070" y="13439"/>
                        <a:pt x="2043" y="13430"/>
                      </a:cubicBezTo>
                      <a:cubicBezTo>
                        <a:pt x="2025" y="13430"/>
                        <a:pt x="1998" y="13430"/>
                        <a:pt x="1981" y="13439"/>
                      </a:cubicBezTo>
                      <a:cubicBezTo>
                        <a:pt x="1963" y="13448"/>
                        <a:pt x="1945" y="13466"/>
                        <a:pt x="1918" y="13475"/>
                      </a:cubicBezTo>
                      <a:cubicBezTo>
                        <a:pt x="1900" y="13484"/>
                        <a:pt x="1891" y="13502"/>
                        <a:pt x="1883" y="13520"/>
                      </a:cubicBezTo>
                      <a:cubicBezTo>
                        <a:pt x="1874" y="13538"/>
                        <a:pt x="1874" y="13564"/>
                        <a:pt x="1883" y="13582"/>
                      </a:cubicBezTo>
                      <a:cubicBezTo>
                        <a:pt x="1927" y="13662"/>
                        <a:pt x="1963" y="13743"/>
                        <a:pt x="1998" y="13823"/>
                      </a:cubicBezTo>
                      <a:cubicBezTo>
                        <a:pt x="2025" y="13877"/>
                        <a:pt x="2052" y="13930"/>
                        <a:pt x="2079" y="13984"/>
                      </a:cubicBezTo>
                      <a:cubicBezTo>
                        <a:pt x="2132" y="14108"/>
                        <a:pt x="2195" y="14242"/>
                        <a:pt x="2248" y="14376"/>
                      </a:cubicBezTo>
                      <a:cubicBezTo>
                        <a:pt x="2329" y="14546"/>
                        <a:pt x="2400" y="14724"/>
                        <a:pt x="2480" y="14929"/>
                      </a:cubicBezTo>
                      <a:cubicBezTo>
                        <a:pt x="2632" y="15340"/>
                        <a:pt x="2757" y="15714"/>
                        <a:pt x="2846" y="16071"/>
                      </a:cubicBezTo>
                      <a:lnTo>
                        <a:pt x="2855" y="16080"/>
                      </a:lnTo>
                      <a:cubicBezTo>
                        <a:pt x="3007" y="16678"/>
                        <a:pt x="2980" y="17302"/>
                        <a:pt x="2766" y="17882"/>
                      </a:cubicBezTo>
                      <a:lnTo>
                        <a:pt x="2650" y="18194"/>
                      </a:lnTo>
                      <a:lnTo>
                        <a:pt x="2650" y="18203"/>
                      </a:lnTo>
                      <a:cubicBezTo>
                        <a:pt x="2650" y="18203"/>
                        <a:pt x="2650" y="18212"/>
                        <a:pt x="2650" y="18212"/>
                      </a:cubicBezTo>
                      <a:cubicBezTo>
                        <a:pt x="2525" y="18480"/>
                        <a:pt x="1856" y="19907"/>
                        <a:pt x="553" y="21317"/>
                      </a:cubicBezTo>
                      <a:cubicBezTo>
                        <a:pt x="125" y="21763"/>
                        <a:pt x="0" y="21986"/>
                        <a:pt x="80" y="22120"/>
                      </a:cubicBezTo>
                      <a:cubicBezTo>
                        <a:pt x="125" y="22182"/>
                        <a:pt x="188" y="22218"/>
                        <a:pt x="312" y="22218"/>
                      </a:cubicBezTo>
                      <a:cubicBezTo>
                        <a:pt x="437" y="22218"/>
                        <a:pt x="607" y="22191"/>
                        <a:pt x="848" y="22128"/>
                      </a:cubicBezTo>
                      <a:cubicBezTo>
                        <a:pt x="1231" y="22030"/>
                        <a:pt x="2007" y="20826"/>
                        <a:pt x="3060" y="19140"/>
                      </a:cubicBezTo>
                      <a:cubicBezTo>
                        <a:pt x="3462" y="18498"/>
                        <a:pt x="3845" y="17891"/>
                        <a:pt x="4122" y="17498"/>
                      </a:cubicBezTo>
                      <a:cubicBezTo>
                        <a:pt x="4282" y="17275"/>
                        <a:pt x="4443" y="17052"/>
                        <a:pt x="4603" y="16838"/>
                      </a:cubicBezTo>
                      <a:cubicBezTo>
                        <a:pt x="4862" y="16481"/>
                        <a:pt x="5112" y="16142"/>
                        <a:pt x="5335" y="15812"/>
                      </a:cubicBezTo>
                      <a:cubicBezTo>
                        <a:pt x="5469" y="15625"/>
                        <a:pt x="5585" y="15420"/>
                        <a:pt x="5710" y="15224"/>
                      </a:cubicBezTo>
                      <a:cubicBezTo>
                        <a:pt x="5754" y="15152"/>
                        <a:pt x="5799" y="15081"/>
                        <a:pt x="5843" y="15009"/>
                      </a:cubicBezTo>
                      <a:lnTo>
                        <a:pt x="6022" y="14688"/>
                      </a:lnTo>
                      <a:cubicBezTo>
                        <a:pt x="6031" y="14670"/>
                        <a:pt x="6040" y="14644"/>
                        <a:pt x="6031" y="14626"/>
                      </a:cubicBezTo>
                      <a:cubicBezTo>
                        <a:pt x="6022" y="14599"/>
                        <a:pt x="6004" y="14581"/>
                        <a:pt x="5986" y="14572"/>
                      </a:cubicBezTo>
                      <a:cubicBezTo>
                        <a:pt x="5950" y="14554"/>
                        <a:pt x="5915" y="14537"/>
                        <a:pt x="5879" y="14519"/>
                      </a:cubicBezTo>
                      <a:cubicBezTo>
                        <a:pt x="5861" y="14501"/>
                        <a:pt x="5835" y="14501"/>
                        <a:pt x="5817" y="14501"/>
                      </a:cubicBezTo>
                      <a:cubicBezTo>
                        <a:pt x="5799" y="14510"/>
                        <a:pt x="5781" y="14519"/>
                        <a:pt x="5763" y="14537"/>
                      </a:cubicBezTo>
                      <a:lnTo>
                        <a:pt x="5576" y="14849"/>
                      </a:lnTo>
                      <a:cubicBezTo>
                        <a:pt x="5540" y="14911"/>
                        <a:pt x="5496" y="14974"/>
                        <a:pt x="5460" y="15036"/>
                      </a:cubicBezTo>
                      <a:cubicBezTo>
                        <a:pt x="5326" y="15232"/>
                        <a:pt x="5192" y="15429"/>
                        <a:pt x="5049" y="15625"/>
                      </a:cubicBezTo>
                      <a:cubicBezTo>
                        <a:pt x="4675" y="16160"/>
                        <a:pt x="4300" y="16597"/>
                        <a:pt x="3890" y="17008"/>
                      </a:cubicBezTo>
                      <a:cubicBezTo>
                        <a:pt x="3890" y="17008"/>
                        <a:pt x="3890" y="17017"/>
                        <a:pt x="3890" y="17017"/>
                      </a:cubicBezTo>
                      <a:cubicBezTo>
                        <a:pt x="3836" y="16847"/>
                        <a:pt x="3925" y="16134"/>
                        <a:pt x="4157" y="15348"/>
                      </a:cubicBezTo>
                      <a:cubicBezTo>
                        <a:pt x="4309" y="14840"/>
                        <a:pt x="4398" y="14519"/>
                        <a:pt x="4532" y="13992"/>
                      </a:cubicBezTo>
                      <a:cubicBezTo>
                        <a:pt x="4773" y="13038"/>
                        <a:pt x="5121" y="12146"/>
                        <a:pt x="5558" y="11361"/>
                      </a:cubicBezTo>
                      <a:cubicBezTo>
                        <a:pt x="5603" y="11272"/>
                        <a:pt x="5656" y="11191"/>
                        <a:pt x="5701" y="11111"/>
                      </a:cubicBezTo>
                      <a:cubicBezTo>
                        <a:pt x="5942" y="10656"/>
                        <a:pt x="6174" y="10174"/>
                        <a:pt x="6379" y="9693"/>
                      </a:cubicBezTo>
                      <a:cubicBezTo>
                        <a:pt x="6388" y="9675"/>
                        <a:pt x="6388" y="9648"/>
                        <a:pt x="6379" y="9630"/>
                      </a:cubicBezTo>
                      <a:cubicBezTo>
                        <a:pt x="6370" y="9603"/>
                        <a:pt x="6352" y="9594"/>
                        <a:pt x="6334" y="9586"/>
                      </a:cubicBezTo>
                      <a:cubicBezTo>
                        <a:pt x="6289" y="9577"/>
                        <a:pt x="6254" y="9559"/>
                        <a:pt x="6209" y="9532"/>
                      </a:cubicBezTo>
                      <a:cubicBezTo>
                        <a:pt x="6191" y="9523"/>
                        <a:pt x="6174" y="9523"/>
                        <a:pt x="6147" y="9523"/>
                      </a:cubicBezTo>
                      <a:cubicBezTo>
                        <a:pt x="6129" y="9532"/>
                        <a:pt x="6111" y="9550"/>
                        <a:pt x="6102" y="9568"/>
                      </a:cubicBezTo>
                      <a:cubicBezTo>
                        <a:pt x="5897" y="9978"/>
                        <a:pt x="5683" y="10326"/>
                        <a:pt x="5442" y="10727"/>
                      </a:cubicBezTo>
                      <a:lnTo>
                        <a:pt x="5397" y="10799"/>
                      </a:lnTo>
                      <a:cubicBezTo>
                        <a:pt x="5246" y="11031"/>
                        <a:pt x="5192" y="11049"/>
                        <a:pt x="5192" y="11049"/>
                      </a:cubicBezTo>
                      <a:cubicBezTo>
                        <a:pt x="5076" y="10968"/>
                        <a:pt x="5121" y="10112"/>
                        <a:pt x="5148" y="9603"/>
                      </a:cubicBezTo>
                      <a:cubicBezTo>
                        <a:pt x="5157" y="9389"/>
                        <a:pt x="5165" y="9193"/>
                        <a:pt x="5165" y="9015"/>
                      </a:cubicBezTo>
                      <a:cubicBezTo>
                        <a:pt x="5183" y="8015"/>
                        <a:pt x="5201" y="6874"/>
                        <a:pt x="5165" y="6062"/>
                      </a:cubicBezTo>
                      <a:cubicBezTo>
                        <a:pt x="5165" y="5187"/>
                        <a:pt x="5380" y="4251"/>
                        <a:pt x="5380" y="4242"/>
                      </a:cubicBezTo>
                      <a:cubicBezTo>
                        <a:pt x="5415" y="4090"/>
                        <a:pt x="5451" y="3930"/>
                        <a:pt x="5487" y="3778"/>
                      </a:cubicBezTo>
                      <a:cubicBezTo>
                        <a:pt x="5611" y="3162"/>
                        <a:pt x="5701" y="2529"/>
                        <a:pt x="5763" y="1887"/>
                      </a:cubicBezTo>
                      <a:cubicBezTo>
                        <a:pt x="5772" y="1869"/>
                        <a:pt x="5772" y="1842"/>
                        <a:pt x="5772" y="1824"/>
                      </a:cubicBezTo>
                      <a:cubicBezTo>
                        <a:pt x="5772" y="1797"/>
                        <a:pt x="5763" y="1780"/>
                        <a:pt x="5745" y="1762"/>
                      </a:cubicBezTo>
                      <a:cubicBezTo>
                        <a:pt x="5736" y="1744"/>
                        <a:pt x="5710" y="1735"/>
                        <a:pt x="5692" y="1735"/>
                      </a:cubicBezTo>
                      <a:lnTo>
                        <a:pt x="5620" y="1735"/>
                      </a:lnTo>
                      <a:cubicBezTo>
                        <a:pt x="5594" y="1735"/>
                        <a:pt x="5567" y="1735"/>
                        <a:pt x="5540" y="1726"/>
                      </a:cubicBezTo>
                      <a:cubicBezTo>
                        <a:pt x="5513" y="1726"/>
                        <a:pt x="5496" y="1735"/>
                        <a:pt x="5478" y="1744"/>
                      </a:cubicBezTo>
                      <a:cubicBezTo>
                        <a:pt x="5460" y="1762"/>
                        <a:pt x="5451" y="1780"/>
                        <a:pt x="5451" y="1797"/>
                      </a:cubicBezTo>
                      <a:cubicBezTo>
                        <a:pt x="5442" y="1815"/>
                        <a:pt x="5442" y="1833"/>
                        <a:pt x="5442" y="1860"/>
                      </a:cubicBezTo>
                      <a:cubicBezTo>
                        <a:pt x="5388" y="2235"/>
                        <a:pt x="5317" y="2609"/>
                        <a:pt x="5237" y="2975"/>
                      </a:cubicBezTo>
                      <a:cubicBezTo>
                        <a:pt x="5192" y="3207"/>
                        <a:pt x="5139" y="3457"/>
                        <a:pt x="5094" y="3698"/>
                      </a:cubicBezTo>
                      <a:cubicBezTo>
                        <a:pt x="5005" y="4242"/>
                        <a:pt x="4916" y="4331"/>
                        <a:pt x="4898" y="4340"/>
                      </a:cubicBezTo>
                      <a:cubicBezTo>
                        <a:pt x="4871" y="4322"/>
                        <a:pt x="4800" y="4251"/>
                        <a:pt x="4684" y="3831"/>
                      </a:cubicBezTo>
                      <a:cubicBezTo>
                        <a:pt x="4684" y="3823"/>
                        <a:pt x="4479" y="3029"/>
                        <a:pt x="4371" y="2663"/>
                      </a:cubicBezTo>
                      <a:cubicBezTo>
                        <a:pt x="4122" y="1780"/>
                        <a:pt x="3801" y="896"/>
                        <a:pt x="3417" y="49"/>
                      </a:cubicBezTo>
                      <a:cubicBezTo>
                        <a:pt x="3408" y="31"/>
                        <a:pt x="3390" y="13"/>
                        <a:pt x="3363" y="4"/>
                      </a:cubicBezTo>
                      <a:cubicBezTo>
                        <a:pt x="3358" y="2"/>
                        <a:pt x="3352" y="1"/>
                        <a:pt x="3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2" name="Google Shape;9672;p35"/>
                <p:cNvSpPr/>
                <p:nvPr/>
              </p:nvSpPr>
              <p:spPr>
                <a:xfrm>
                  <a:off x="4458952" y="1896950"/>
                  <a:ext cx="246201" cy="239519"/>
                </a:xfrm>
                <a:custGeom>
                  <a:avLst/>
                  <a:gdLst/>
                  <a:ahLst/>
                  <a:cxnLst/>
                  <a:rect l="l" t="t" r="r" b="b"/>
                  <a:pathLst>
                    <a:path w="2874" h="2796" extrusionOk="0">
                      <a:moveTo>
                        <a:pt x="1428" y="161"/>
                      </a:moveTo>
                      <a:cubicBezTo>
                        <a:pt x="1455" y="161"/>
                        <a:pt x="1482" y="162"/>
                        <a:pt x="1509" y="164"/>
                      </a:cubicBezTo>
                      <a:cubicBezTo>
                        <a:pt x="2196" y="199"/>
                        <a:pt x="2713" y="788"/>
                        <a:pt x="2677" y="1466"/>
                      </a:cubicBezTo>
                      <a:cubicBezTo>
                        <a:pt x="2650" y="1894"/>
                        <a:pt x="2410" y="2278"/>
                        <a:pt x="2035" y="2483"/>
                      </a:cubicBezTo>
                      <a:cubicBezTo>
                        <a:pt x="1999" y="2501"/>
                        <a:pt x="1964" y="2519"/>
                        <a:pt x="1937" y="2537"/>
                      </a:cubicBezTo>
                      <a:cubicBezTo>
                        <a:pt x="1776" y="2601"/>
                        <a:pt x="1602" y="2636"/>
                        <a:pt x="1425" y="2636"/>
                      </a:cubicBezTo>
                      <a:cubicBezTo>
                        <a:pt x="1406" y="2636"/>
                        <a:pt x="1386" y="2636"/>
                        <a:pt x="1366" y="2635"/>
                      </a:cubicBezTo>
                      <a:cubicBezTo>
                        <a:pt x="688" y="2599"/>
                        <a:pt x="162" y="2010"/>
                        <a:pt x="197" y="1324"/>
                      </a:cubicBezTo>
                      <a:cubicBezTo>
                        <a:pt x="240" y="672"/>
                        <a:pt x="785" y="161"/>
                        <a:pt x="1428" y="161"/>
                      </a:cubicBezTo>
                      <a:close/>
                      <a:moveTo>
                        <a:pt x="1436" y="1"/>
                      </a:moveTo>
                      <a:cubicBezTo>
                        <a:pt x="704" y="1"/>
                        <a:pt x="89" y="575"/>
                        <a:pt x="46" y="1315"/>
                      </a:cubicBezTo>
                      <a:cubicBezTo>
                        <a:pt x="1" y="2082"/>
                        <a:pt x="590" y="2751"/>
                        <a:pt x="1357" y="2796"/>
                      </a:cubicBezTo>
                      <a:lnTo>
                        <a:pt x="1437" y="2796"/>
                      </a:lnTo>
                      <a:cubicBezTo>
                        <a:pt x="1634" y="2796"/>
                        <a:pt x="1821" y="2760"/>
                        <a:pt x="1999" y="2680"/>
                      </a:cubicBezTo>
                      <a:cubicBezTo>
                        <a:pt x="2035" y="2662"/>
                        <a:pt x="2080" y="2644"/>
                        <a:pt x="2115" y="2617"/>
                      </a:cubicBezTo>
                      <a:cubicBezTo>
                        <a:pt x="2535" y="2385"/>
                        <a:pt x="2802" y="1957"/>
                        <a:pt x="2829" y="1475"/>
                      </a:cubicBezTo>
                      <a:cubicBezTo>
                        <a:pt x="2874" y="708"/>
                        <a:pt x="2285" y="48"/>
                        <a:pt x="1518" y="3"/>
                      </a:cubicBezTo>
                      <a:cubicBezTo>
                        <a:pt x="1490" y="2"/>
                        <a:pt x="1463" y="1"/>
                        <a:pt x="14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3" name="Google Shape;9673;p35"/>
                <p:cNvSpPr/>
                <p:nvPr/>
              </p:nvSpPr>
              <p:spPr>
                <a:xfrm>
                  <a:off x="4465891" y="2664338"/>
                  <a:ext cx="210993" cy="198914"/>
                </a:xfrm>
                <a:custGeom>
                  <a:avLst/>
                  <a:gdLst/>
                  <a:ahLst/>
                  <a:cxnLst/>
                  <a:rect l="l" t="t" r="r" b="b"/>
                  <a:pathLst>
                    <a:path w="2463" h="2322" extrusionOk="0">
                      <a:moveTo>
                        <a:pt x="1218" y="160"/>
                      </a:moveTo>
                      <a:cubicBezTo>
                        <a:pt x="1240" y="160"/>
                        <a:pt x="1263" y="161"/>
                        <a:pt x="1285" y="162"/>
                      </a:cubicBezTo>
                      <a:cubicBezTo>
                        <a:pt x="1865" y="198"/>
                        <a:pt x="2302" y="671"/>
                        <a:pt x="2266" y="1224"/>
                      </a:cubicBezTo>
                      <a:cubicBezTo>
                        <a:pt x="2248" y="1483"/>
                        <a:pt x="2132" y="1724"/>
                        <a:pt x="1936" y="1902"/>
                      </a:cubicBezTo>
                      <a:cubicBezTo>
                        <a:pt x="1909" y="1920"/>
                        <a:pt x="1883" y="1947"/>
                        <a:pt x="1856" y="1965"/>
                      </a:cubicBezTo>
                      <a:cubicBezTo>
                        <a:pt x="1679" y="2093"/>
                        <a:pt x="1467" y="2163"/>
                        <a:pt x="1244" y="2163"/>
                      </a:cubicBezTo>
                      <a:cubicBezTo>
                        <a:pt x="1219" y="2163"/>
                        <a:pt x="1194" y="2163"/>
                        <a:pt x="1169" y="2161"/>
                      </a:cubicBezTo>
                      <a:cubicBezTo>
                        <a:pt x="598" y="2134"/>
                        <a:pt x="161" y="1652"/>
                        <a:pt x="188" y="1099"/>
                      </a:cubicBezTo>
                      <a:cubicBezTo>
                        <a:pt x="222" y="576"/>
                        <a:pt x="676" y="160"/>
                        <a:pt x="1218" y="160"/>
                      </a:cubicBezTo>
                      <a:close/>
                      <a:moveTo>
                        <a:pt x="1226" y="0"/>
                      </a:moveTo>
                      <a:cubicBezTo>
                        <a:pt x="596" y="0"/>
                        <a:pt x="70" y="479"/>
                        <a:pt x="36" y="1090"/>
                      </a:cubicBezTo>
                      <a:cubicBezTo>
                        <a:pt x="0" y="1733"/>
                        <a:pt x="500" y="2286"/>
                        <a:pt x="1160" y="2321"/>
                      </a:cubicBezTo>
                      <a:lnTo>
                        <a:pt x="1240" y="2321"/>
                      </a:lnTo>
                      <a:cubicBezTo>
                        <a:pt x="1499" y="2321"/>
                        <a:pt x="1740" y="2241"/>
                        <a:pt x="1954" y="2089"/>
                      </a:cubicBezTo>
                      <a:cubicBezTo>
                        <a:pt x="1981" y="2072"/>
                        <a:pt x="2016" y="2045"/>
                        <a:pt x="2043" y="2018"/>
                      </a:cubicBezTo>
                      <a:cubicBezTo>
                        <a:pt x="2275" y="1813"/>
                        <a:pt x="2409" y="1536"/>
                        <a:pt x="2427" y="1233"/>
                      </a:cubicBezTo>
                      <a:cubicBezTo>
                        <a:pt x="2462" y="591"/>
                        <a:pt x="1954" y="47"/>
                        <a:pt x="1294" y="2"/>
                      </a:cubicBezTo>
                      <a:cubicBezTo>
                        <a:pt x="1271" y="1"/>
                        <a:pt x="1249"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4" name="Google Shape;9674;p35"/>
                <p:cNvSpPr/>
                <p:nvPr/>
              </p:nvSpPr>
              <p:spPr>
                <a:xfrm>
                  <a:off x="4734108" y="2072049"/>
                  <a:ext cx="203369" cy="198914"/>
                </a:xfrm>
                <a:custGeom>
                  <a:avLst/>
                  <a:gdLst/>
                  <a:ahLst/>
                  <a:cxnLst/>
                  <a:rect l="l" t="t" r="r" b="b"/>
                  <a:pathLst>
                    <a:path w="2374" h="2322" extrusionOk="0">
                      <a:moveTo>
                        <a:pt x="1194" y="161"/>
                      </a:moveTo>
                      <a:cubicBezTo>
                        <a:pt x="1215" y="161"/>
                        <a:pt x="1237" y="161"/>
                        <a:pt x="1258" y="163"/>
                      </a:cubicBezTo>
                      <a:cubicBezTo>
                        <a:pt x="1526" y="181"/>
                        <a:pt x="1767" y="297"/>
                        <a:pt x="1945" y="493"/>
                      </a:cubicBezTo>
                      <a:cubicBezTo>
                        <a:pt x="2124" y="698"/>
                        <a:pt x="2213" y="957"/>
                        <a:pt x="2195" y="1215"/>
                      </a:cubicBezTo>
                      <a:cubicBezTo>
                        <a:pt x="2168" y="1742"/>
                        <a:pt x="1731" y="2152"/>
                        <a:pt x="1214" y="2161"/>
                      </a:cubicBezTo>
                      <a:lnTo>
                        <a:pt x="1142" y="2161"/>
                      </a:lnTo>
                      <a:cubicBezTo>
                        <a:pt x="1116" y="2161"/>
                        <a:pt x="1089" y="2161"/>
                        <a:pt x="1062" y="2152"/>
                      </a:cubicBezTo>
                      <a:cubicBezTo>
                        <a:pt x="545" y="2081"/>
                        <a:pt x="170" y="1617"/>
                        <a:pt x="197" y="1099"/>
                      </a:cubicBezTo>
                      <a:cubicBezTo>
                        <a:pt x="231" y="576"/>
                        <a:pt x="669" y="161"/>
                        <a:pt x="1194" y="161"/>
                      </a:cubicBezTo>
                      <a:close/>
                      <a:moveTo>
                        <a:pt x="1201" y="0"/>
                      </a:moveTo>
                      <a:cubicBezTo>
                        <a:pt x="588" y="0"/>
                        <a:pt x="71" y="479"/>
                        <a:pt x="36" y="1091"/>
                      </a:cubicBezTo>
                      <a:cubicBezTo>
                        <a:pt x="1" y="1697"/>
                        <a:pt x="438" y="2232"/>
                        <a:pt x="1035" y="2313"/>
                      </a:cubicBezTo>
                      <a:cubicBezTo>
                        <a:pt x="1071" y="2313"/>
                        <a:pt x="1098" y="2322"/>
                        <a:pt x="1133" y="2322"/>
                      </a:cubicBezTo>
                      <a:lnTo>
                        <a:pt x="1214" y="2322"/>
                      </a:lnTo>
                      <a:cubicBezTo>
                        <a:pt x="1820" y="2313"/>
                        <a:pt x="2320" y="1831"/>
                        <a:pt x="2356" y="1233"/>
                      </a:cubicBezTo>
                      <a:cubicBezTo>
                        <a:pt x="2374" y="921"/>
                        <a:pt x="2266" y="618"/>
                        <a:pt x="2061" y="386"/>
                      </a:cubicBezTo>
                      <a:cubicBezTo>
                        <a:pt x="1856" y="163"/>
                        <a:pt x="1571" y="20"/>
                        <a:pt x="1267" y="2"/>
                      </a:cubicBezTo>
                      <a:cubicBezTo>
                        <a:pt x="1245" y="1"/>
                        <a:pt x="1223" y="0"/>
                        <a:pt x="12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5" name="Google Shape;9675;p35"/>
                <p:cNvSpPr/>
                <p:nvPr/>
              </p:nvSpPr>
              <p:spPr>
                <a:xfrm>
                  <a:off x="4835793" y="2795663"/>
                  <a:ext cx="155139" cy="150856"/>
                </a:xfrm>
                <a:custGeom>
                  <a:avLst/>
                  <a:gdLst/>
                  <a:ahLst/>
                  <a:cxnLst/>
                  <a:rect l="l" t="t" r="r" b="b"/>
                  <a:pathLst>
                    <a:path w="1811" h="1761" extrusionOk="0">
                      <a:moveTo>
                        <a:pt x="902" y="154"/>
                      </a:moveTo>
                      <a:cubicBezTo>
                        <a:pt x="913" y="154"/>
                        <a:pt x="925" y="154"/>
                        <a:pt x="937" y="155"/>
                      </a:cubicBezTo>
                      <a:cubicBezTo>
                        <a:pt x="1338" y="182"/>
                        <a:pt x="1641" y="521"/>
                        <a:pt x="1624" y="922"/>
                      </a:cubicBezTo>
                      <a:cubicBezTo>
                        <a:pt x="1598" y="1307"/>
                        <a:pt x="1285" y="1602"/>
                        <a:pt x="906" y="1602"/>
                      </a:cubicBezTo>
                      <a:cubicBezTo>
                        <a:pt x="889" y="1602"/>
                        <a:pt x="873" y="1601"/>
                        <a:pt x="856" y="1600"/>
                      </a:cubicBezTo>
                      <a:cubicBezTo>
                        <a:pt x="794" y="1600"/>
                        <a:pt x="732" y="1582"/>
                        <a:pt x="669" y="1565"/>
                      </a:cubicBezTo>
                      <a:cubicBezTo>
                        <a:pt x="624" y="1556"/>
                        <a:pt x="589" y="1538"/>
                        <a:pt x="544" y="1511"/>
                      </a:cubicBezTo>
                      <a:cubicBezTo>
                        <a:pt x="303" y="1377"/>
                        <a:pt x="161" y="1118"/>
                        <a:pt x="178" y="842"/>
                      </a:cubicBezTo>
                      <a:cubicBezTo>
                        <a:pt x="187" y="646"/>
                        <a:pt x="277" y="467"/>
                        <a:pt x="419" y="342"/>
                      </a:cubicBezTo>
                      <a:cubicBezTo>
                        <a:pt x="553" y="217"/>
                        <a:pt x="726" y="154"/>
                        <a:pt x="902" y="154"/>
                      </a:cubicBezTo>
                      <a:close/>
                      <a:moveTo>
                        <a:pt x="889" y="1"/>
                      </a:moveTo>
                      <a:cubicBezTo>
                        <a:pt x="673" y="1"/>
                        <a:pt x="474" y="80"/>
                        <a:pt x="312" y="217"/>
                      </a:cubicBezTo>
                      <a:cubicBezTo>
                        <a:pt x="134" y="378"/>
                        <a:pt x="36" y="592"/>
                        <a:pt x="18" y="833"/>
                      </a:cubicBezTo>
                      <a:cubicBezTo>
                        <a:pt x="0" y="1172"/>
                        <a:pt x="170" y="1484"/>
                        <a:pt x="464" y="1654"/>
                      </a:cubicBezTo>
                      <a:cubicBezTo>
                        <a:pt x="517" y="1680"/>
                        <a:pt x="571" y="1698"/>
                        <a:pt x="616" y="1716"/>
                      </a:cubicBezTo>
                      <a:cubicBezTo>
                        <a:pt x="687" y="1743"/>
                        <a:pt x="767" y="1761"/>
                        <a:pt x="848" y="1761"/>
                      </a:cubicBezTo>
                      <a:lnTo>
                        <a:pt x="901" y="1761"/>
                      </a:lnTo>
                      <a:cubicBezTo>
                        <a:pt x="1365" y="1761"/>
                        <a:pt x="1749" y="1404"/>
                        <a:pt x="1784" y="931"/>
                      </a:cubicBezTo>
                      <a:cubicBezTo>
                        <a:pt x="1811" y="449"/>
                        <a:pt x="1436" y="30"/>
                        <a:pt x="955" y="3"/>
                      </a:cubicBezTo>
                      <a:cubicBezTo>
                        <a:pt x="932" y="2"/>
                        <a:pt x="910" y="1"/>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6" name="Google Shape;9676;p35"/>
                <p:cNvSpPr/>
                <p:nvPr/>
              </p:nvSpPr>
              <p:spPr>
                <a:xfrm>
                  <a:off x="4801355" y="3186981"/>
                  <a:ext cx="194974" cy="192147"/>
                </a:xfrm>
                <a:custGeom>
                  <a:avLst/>
                  <a:gdLst/>
                  <a:ahLst/>
                  <a:cxnLst/>
                  <a:rect l="l" t="t" r="r" b="b"/>
                  <a:pathLst>
                    <a:path w="2276" h="2243" extrusionOk="0">
                      <a:moveTo>
                        <a:pt x="1196" y="163"/>
                      </a:moveTo>
                      <a:cubicBezTo>
                        <a:pt x="1455" y="181"/>
                        <a:pt x="1696" y="288"/>
                        <a:pt x="1865" y="485"/>
                      </a:cubicBezTo>
                      <a:cubicBezTo>
                        <a:pt x="2035" y="672"/>
                        <a:pt x="2115" y="922"/>
                        <a:pt x="2106" y="1180"/>
                      </a:cubicBezTo>
                      <a:cubicBezTo>
                        <a:pt x="2088" y="1439"/>
                        <a:pt x="1972" y="1671"/>
                        <a:pt x="1785" y="1841"/>
                      </a:cubicBezTo>
                      <a:cubicBezTo>
                        <a:pt x="1605" y="1996"/>
                        <a:pt x="1388" y="2084"/>
                        <a:pt x="1154" y="2084"/>
                      </a:cubicBezTo>
                      <a:cubicBezTo>
                        <a:pt x="1132" y="2084"/>
                        <a:pt x="1111" y="2083"/>
                        <a:pt x="1089" y="2081"/>
                      </a:cubicBezTo>
                      <a:cubicBezTo>
                        <a:pt x="964" y="2073"/>
                        <a:pt x="839" y="2046"/>
                        <a:pt x="723" y="1983"/>
                      </a:cubicBezTo>
                      <a:cubicBezTo>
                        <a:pt x="687" y="1965"/>
                        <a:pt x="652" y="1948"/>
                        <a:pt x="616" y="1930"/>
                      </a:cubicBezTo>
                      <a:cubicBezTo>
                        <a:pt x="331" y="1734"/>
                        <a:pt x="161" y="1403"/>
                        <a:pt x="188" y="1064"/>
                      </a:cubicBezTo>
                      <a:cubicBezTo>
                        <a:pt x="197" y="815"/>
                        <a:pt x="313" y="574"/>
                        <a:pt x="509" y="404"/>
                      </a:cubicBezTo>
                      <a:cubicBezTo>
                        <a:pt x="687" y="244"/>
                        <a:pt x="911" y="163"/>
                        <a:pt x="1142" y="163"/>
                      </a:cubicBezTo>
                      <a:close/>
                      <a:moveTo>
                        <a:pt x="1148" y="1"/>
                      </a:moveTo>
                      <a:cubicBezTo>
                        <a:pt x="870" y="1"/>
                        <a:pt x="609" y="106"/>
                        <a:pt x="402" y="288"/>
                      </a:cubicBezTo>
                      <a:cubicBezTo>
                        <a:pt x="179" y="485"/>
                        <a:pt x="45" y="761"/>
                        <a:pt x="27" y="1056"/>
                      </a:cubicBezTo>
                      <a:cubicBezTo>
                        <a:pt x="1" y="1457"/>
                        <a:pt x="197" y="1841"/>
                        <a:pt x="527" y="2055"/>
                      </a:cubicBezTo>
                      <a:cubicBezTo>
                        <a:pt x="572" y="2081"/>
                        <a:pt x="616" y="2108"/>
                        <a:pt x="652" y="2126"/>
                      </a:cubicBezTo>
                      <a:cubicBezTo>
                        <a:pt x="786" y="2197"/>
                        <a:pt x="928" y="2233"/>
                        <a:pt x="1080" y="2242"/>
                      </a:cubicBezTo>
                      <a:lnTo>
                        <a:pt x="1142" y="2242"/>
                      </a:lnTo>
                      <a:cubicBezTo>
                        <a:pt x="1419" y="2242"/>
                        <a:pt x="1678" y="2144"/>
                        <a:pt x="1892" y="1957"/>
                      </a:cubicBezTo>
                      <a:cubicBezTo>
                        <a:pt x="2115" y="1760"/>
                        <a:pt x="2249" y="1484"/>
                        <a:pt x="2267" y="1189"/>
                      </a:cubicBezTo>
                      <a:cubicBezTo>
                        <a:pt x="2275" y="886"/>
                        <a:pt x="2177" y="601"/>
                        <a:pt x="1981" y="378"/>
                      </a:cubicBezTo>
                      <a:cubicBezTo>
                        <a:pt x="1785" y="155"/>
                        <a:pt x="1508" y="21"/>
                        <a:pt x="1214" y="3"/>
                      </a:cubicBezTo>
                      <a:cubicBezTo>
                        <a:pt x="1192" y="2"/>
                        <a:pt x="117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7" name="Google Shape;9677;p35"/>
                <p:cNvSpPr/>
                <p:nvPr/>
              </p:nvSpPr>
              <p:spPr>
                <a:xfrm>
                  <a:off x="4377998" y="3092235"/>
                  <a:ext cx="197201" cy="193603"/>
                </a:xfrm>
                <a:custGeom>
                  <a:avLst/>
                  <a:gdLst/>
                  <a:ahLst/>
                  <a:cxnLst/>
                  <a:rect l="l" t="t" r="r" b="b"/>
                  <a:pathLst>
                    <a:path w="2302" h="2260" extrusionOk="0">
                      <a:moveTo>
                        <a:pt x="1148" y="161"/>
                      </a:moveTo>
                      <a:cubicBezTo>
                        <a:pt x="1170" y="161"/>
                        <a:pt x="1192" y="162"/>
                        <a:pt x="1214" y="163"/>
                      </a:cubicBezTo>
                      <a:cubicBezTo>
                        <a:pt x="1472" y="172"/>
                        <a:pt x="1713" y="288"/>
                        <a:pt x="1883" y="484"/>
                      </a:cubicBezTo>
                      <a:cubicBezTo>
                        <a:pt x="2061" y="681"/>
                        <a:pt x="2141" y="922"/>
                        <a:pt x="2132" y="1180"/>
                      </a:cubicBezTo>
                      <a:cubicBezTo>
                        <a:pt x="2115" y="1501"/>
                        <a:pt x="1936" y="1796"/>
                        <a:pt x="1660" y="1956"/>
                      </a:cubicBezTo>
                      <a:cubicBezTo>
                        <a:pt x="1642" y="1965"/>
                        <a:pt x="1624" y="1983"/>
                        <a:pt x="1597" y="1992"/>
                      </a:cubicBezTo>
                      <a:cubicBezTo>
                        <a:pt x="1461" y="2064"/>
                        <a:pt x="1310" y="2100"/>
                        <a:pt x="1157" y="2100"/>
                      </a:cubicBezTo>
                      <a:cubicBezTo>
                        <a:pt x="1140" y="2100"/>
                        <a:pt x="1123" y="2100"/>
                        <a:pt x="1107" y="2099"/>
                      </a:cubicBezTo>
                      <a:cubicBezTo>
                        <a:pt x="571" y="2063"/>
                        <a:pt x="161" y="1608"/>
                        <a:pt x="188" y="1073"/>
                      </a:cubicBezTo>
                      <a:cubicBezTo>
                        <a:pt x="206" y="814"/>
                        <a:pt x="321" y="574"/>
                        <a:pt x="518" y="404"/>
                      </a:cubicBezTo>
                      <a:cubicBezTo>
                        <a:pt x="689" y="249"/>
                        <a:pt x="913" y="161"/>
                        <a:pt x="1148" y="161"/>
                      </a:cubicBezTo>
                      <a:close/>
                      <a:moveTo>
                        <a:pt x="1154" y="1"/>
                      </a:moveTo>
                      <a:cubicBezTo>
                        <a:pt x="883" y="1"/>
                        <a:pt x="617" y="99"/>
                        <a:pt x="411" y="288"/>
                      </a:cubicBezTo>
                      <a:cubicBezTo>
                        <a:pt x="188" y="484"/>
                        <a:pt x="54" y="761"/>
                        <a:pt x="36" y="1064"/>
                      </a:cubicBezTo>
                      <a:cubicBezTo>
                        <a:pt x="0" y="1680"/>
                        <a:pt x="473" y="2215"/>
                        <a:pt x="1098" y="2251"/>
                      </a:cubicBezTo>
                      <a:cubicBezTo>
                        <a:pt x="1115" y="2260"/>
                        <a:pt x="1142" y="2260"/>
                        <a:pt x="1160" y="2260"/>
                      </a:cubicBezTo>
                      <a:cubicBezTo>
                        <a:pt x="1338" y="2260"/>
                        <a:pt x="1517" y="2215"/>
                        <a:pt x="1669" y="2135"/>
                      </a:cubicBezTo>
                      <a:cubicBezTo>
                        <a:pt x="1695" y="2126"/>
                        <a:pt x="1722" y="2108"/>
                        <a:pt x="1749" y="2090"/>
                      </a:cubicBezTo>
                      <a:cubicBezTo>
                        <a:pt x="2061" y="1903"/>
                        <a:pt x="2266" y="1564"/>
                        <a:pt x="2284" y="1198"/>
                      </a:cubicBezTo>
                      <a:cubicBezTo>
                        <a:pt x="2302" y="895"/>
                        <a:pt x="2204" y="600"/>
                        <a:pt x="2008" y="377"/>
                      </a:cubicBezTo>
                      <a:cubicBezTo>
                        <a:pt x="1802" y="154"/>
                        <a:pt x="1526" y="21"/>
                        <a:pt x="1223" y="3"/>
                      </a:cubicBezTo>
                      <a:cubicBezTo>
                        <a:pt x="1200" y="1"/>
                        <a:pt x="1177" y="1"/>
                        <a:pt x="11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8" name="Google Shape;9678;p35"/>
                <p:cNvSpPr/>
                <p:nvPr/>
              </p:nvSpPr>
              <p:spPr>
                <a:xfrm>
                  <a:off x="4589677" y="3622245"/>
                  <a:ext cx="80354" cy="144260"/>
                </a:xfrm>
                <a:custGeom>
                  <a:avLst/>
                  <a:gdLst/>
                  <a:ahLst/>
                  <a:cxnLst/>
                  <a:rect l="l" t="t" r="r" b="b"/>
                  <a:pathLst>
                    <a:path w="938" h="1684" extrusionOk="0">
                      <a:moveTo>
                        <a:pt x="850" y="0"/>
                      </a:moveTo>
                      <a:cubicBezTo>
                        <a:pt x="818" y="0"/>
                        <a:pt x="790" y="18"/>
                        <a:pt x="777" y="51"/>
                      </a:cubicBezTo>
                      <a:cubicBezTo>
                        <a:pt x="473" y="729"/>
                        <a:pt x="27" y="1559"/>
                        <a:pt x="18" y="1568"/>
                      </a:cubicBezTo>
                      <a:cubicBezTo>
                        <a:pt x="0" y="1604"/>
                        <a:pt x="18" y="1648"/>
                        <a:pt x="54" y="1675"/>
                      </a:cubicBezTo>
                      <a:cubicBezTo>
                        <a:pt x="63" y="1684"/>
                        <a:pt x="81" y="1684"/>
                        <a:pt x="90" y="1684"/>
                      </a:cubicBezTo>
                      <a:cubicBezTo>
                        <a:pt x="116" y="1684"/>
                        <a:pt x="152" y="1666"/>
                        <a:pt x="161" y="1639"/>
                      </a:cubicBezTo>
                      <a:cubicBezTo>
                        <a:pt x="170" y="1630"/>
                        <a:pt x="616" y="792"/>
                        <a:pt x="919" y="114"/>
                      </a:cubicBezTo>
                      <a:cubicBezTo>
                        <a:pt x="937" y="78"/>
                        <a:pt x="919" y="25"/>
                        <a:pt x="884" y="7"/>
                      </a:cubicBezTo>
                      <a:cubicBezTo>
                        <a:pt x="872" y="2"/>
                        <a:pt x="86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9" name="Google Shape;9679;p35"/>
                <p:cNvSpPr/>
                <p:nvPr/>
              </p:nvSpPr>
              <p:spPr>
                <a:xfrm>
                  <a:off x="4553012" y="3525529"/>
                  <a:ext cx="87207" cy="199000"/>
                </a:xfrm>
                <a:custGeom>
                  <a:avLst/>
                  <a:gdLst/>
                  <a:ahLst/>
                  <a:cxnLst/>
                  <a:rect l="l" t="t" r="r" b="b"/>
                  <a:pathLst>
                    <a:path w="1018" h="2323" extrusionOk="0">
                      <a:moveTo>
                        <a:pt x="933" y="1"/>
                      </a:moveTo>
                      <a:cubicBezTo>
                        <a:pt x="896" y="1"/>
                        <a:pt x="864" y="19"/>
                        <a:pt x="857" y="56"/>
                      </a:cubicBezTo>
                      <a:cubicBezTo>
                        <a:pt x="848" y="74"/>
                        <a:pt x="839" y="101"/>
                        <a:pt x="830" y="137"/>
                      </a:cubicBezTo>
                      <a:cubicBezTo>
                        <a:pt x="767" y="395"/>
                        <a:pt x="580" y="1091"/>
                        <a:pt x="18" y="2206"/>
                      </a:cubicBezTo>
                      <a:cubicBezTo>
                        <a:pt x="0" y="2251"/>
                        <a:pt x="9" y="2296"/>
                        <a:pt x="54" y="2313"/>
                      </a:cubicBezTo>
                      <a:cubicBezTo>
                        <a:pt x="63" y="2322"/>
                        <a:pt x="72" y="2322"/>
                        <a:pt x="89" y="2322"/>
                      </a:cubicBezTo>
                      <a:cubicBezTo>
                        <a:pt x="116" y="2322"/>
                        <a:pt x="143" y="2304"/>
                        <a:pt x="161" y="2278"/>
                      </a:cubicBezTo>
                      <a:cubicBezTo>
                        <a:pt x="732" y="1154"/>
                        <a:pt x="919" y="440"/>
                        <a:pt x="982" y="181"/>
                      </a:cubicBezTo>
                      <a:cubicBezTo>
                        <a:pt x="990" y="146"/>
                        <a:pt x="999" y="119"/>
                        <a:pt x="1008" y="101"/>
                      </a:cubicBezTo>
                      <a:cubicBezTo>
                        <a:pt x="1017" y="56"/>
                        <a:pt x="990" y="12"/>
                        <a:pt x="955" y="3"/>
                      </a:cubicBezTo>
                      <a:cubicBezTo>
                        <a:pt x="947" y="1"/>
                        <a:pt x="940"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0" name="Google Shape;9680;p35"/>
                <p:cNvSpPr/>
                <p:nvPr/>
              </p:nvSpPr>
              <p:spPr>
                <a:xfrm>
                  <a:off x="4749357" y="3108340"/>
                  <a:ext cx="39834" cy="119417"/>
                </a:xfrm>
                <a:custGeom>
                  <a:avLst/>
                  <a:gdLst/>
                  <a:ahLst/>
                  <a:cxnLst/>
                  <a:rect l="l" t="t" r="r" b="b"/>
                  <a:pathLst>
                    <a:path w="465" h="1394" extrusionOk="0">
                      <a:moveTo>
                        <a:pt x="385" y="0"/>
                      </a:moveTo>
                      <a:cubicBezTo>
                        <a:pt x="347" y="0"/>
                        <a:pt x="312" y="26"/>
                        <a:pt x="304" y="64"/>
                      </a:cubicBezTo>
                      <a:cubicBezTo>
                        <a:pt x="188" y="600"/>
                        <a:pt x="19" y="1287"/>
                        <a:pt x="10" y="1296"/>
                      </a:cubicBezTo>
                      <a:cubicBezTo>
                        <a:pt x="1" y="1340"/>
                        <a:pt x="28" y="1385"/>
                        <a:pt x="72" y="1394"/>
                      </a:cubicBezTo>
                      <a:lnTo>
                        <a:pt x="90" y="1394"/>
                      </a:lnTo>
                      <a:cubicBezTo>
                        <a:pt x="126" y="1394"/>
                        <a:pt x="162" y="1376"/>
                        <a:pt x="170" y="1340"/>
                      </a:cubicBezTo>
                      <a:cubicBezTo>
                        <a:pt x="170" y="1331"/>
                        <a:pt x="349" y="635"/>
                        <a:pt x="456" y="100"/>
                      </a:cubicBezTo>
                      <a:cubicBezTo>
                        <a:pt x="465" y="56"/>
                        <a:pt x="438" y="11"/>
                        <a:pt x="402" y="2"/>
                      </a:cubicBezTo>
                      <a:cubicBezTo>
                        <a:pt x="397" y="1"/>
                        <a:pt x="391"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1" name="Google Shape;9681;p35"/>
                <p:cNvSpPr/>
                <p:nvPr/>
              </p:nvSpPr>
              <p:spPr>
                <a:xfrm>
                  <a:off x="4728797" y="2941122"/>
                  <a:ext cx="35208" cy="175870"/>
                </a:xfrm>
                <a:custGeom>
                  <a:avLst/>
                  <a:gdLst/>
                  <a:ahLst/>
                  <a:cxnLst/>
                  <a:rect l="l" t="t" r="r" b="b"/>
                  <a:pathLst>
                    <a:path w="411" h="2053" extrusionOk="0">
                      <a:moveTo>
                        <a:pt x="330" y="0"/>
                      </a:moveTo>
                      <a:cubicBezTo>
                        <a:pt x="286" y="0"/>
                        <a:pt x="250" y="36"/>
                        <a:pt x="250" y="81"/>
                      </a:cubicBezTo>
                      <a:cubicBezTo>
                        <a:pt x="205" y="991"/>
                        <a:pt x="18" y="1945"/>
                        <a:pt x="9" y="1954"/>
                      </a:cubicBezTo>
                      <a:cubicBezTo>
                        <a:pt x="0" y="1999"/>
                        <a:pt x="36" y="2043"/>
                        <a:pt x="71" y="2043"/>
                      </a:cubicBezTo>
                      <a:cubicBezTo>
                        <a:pt x="80" y="2052"/>
                        <a:pt x="89" y="2052"/>
                        <a:pt x="89" y="2052"/>
                      </a:cubicBezTo>
                      <a:cubicBezTo>
                        <a:pt x="125" y="2052"/>
                        <a:pt x="161" y="2025"/>
                        <a:pt x="170" y="1990"/>
                      </a:cubicBezTo>
                      <a:cubicBezTo>
                        <a:pt x="170" y="1972"/>
                        <a:pt x="366" y="1008"/>
                        <a:pt x="410" y="90"/>
                      </a:cubicBezTo>
                      <a:cubicBezTo>
                        <a:pt x="410" y="45"/>
                        <a:pt x="375" y="9"/>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2" name="Google Shape;9682;p35"/>
                <p:cNvSpPr/>
                <p:nvPr/>
              </p:nvSpPr>
              <p:spPr>
                <a:xfrm>
                  <a:off x="4710379" y="2396806"/>
                  <a:ext cx="29897" cy="91233"/>
                </a:xfrm>
                <a:custGeom>
                  <a:avLst/>
                  <a:gdLst/>
                  <a:ahLst/>
                  <a:cxnLst/>
                  <a:rect l="l" t="t" r="r" b="b"/>
                  <a:pathLst>
                    <a:path w="349" h="1065" extrusionOk="0">
                      <a:moveTo>
                        <a:pt x="90" y="1"/>
                      </a:moveTo>
                      <a:cubicBezTo>
                        <a:pt x="84" y="1"/>
                        <a:pt x="78" y="1"/>
                        <a:pt x="72" y="3"/>
                      </a:cubicBezTo>
                      <a:cubicBezTo>
                        <a:pt x="28" y="11"/>
                        <a:pt x="1" y="56"/>
                        <a:pt x="10" y="101"/>
                      </a:cubicBezTo>
                      <a:cubicBezTo>
                        <a:pt x="19" y="101"/>
                        <a:pt x="108" y="529"/>
                        <a:pt x="188" y="1002"/>
                      </a:cubicBezTo>
                      <a:cubicBezTo>
                        <a:pt x="197" y="1037"/>
                        <a:pt x="233" y="1064"/>
                        <a:pt x="269" y="1064"/>
                      </a:cubicBezTo>
                      <a:lnTo>
                        <a:pt x="278" y="1064"/>
                      </a:lnTo>
                      <a:cubicBezTo>
                        <a:pt x="322" y="1055"/>
                        <a:pt x="349" y="1011"/>
                        <a:pt x="349" y="966"/>
                      </a:cubicBezTo>
                      <a:cubicBezTo>
                        <a:pt x="260" y="502"/>
                        <a:pt x="170" y="74"/>
                        <a:pt x="170" y="65"/>
                      </a:cubicBezTo>
                      <a:cubicBezTo>
                        <a:pt x="163" y="26"/>
                        <a:pt x="12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83" name="Google Shape;9683;p35"/>
              <p:cNvGrpSpPr/>
              <p:nvPr/>
            </p:nvGrpSpPr>
            <p:grpSpPr>
              <a:xfrm rot="1362013">
                <a:off x="8003489" y="2240504"/>
                <a:ext cx="1612427" cy="1777730"/>
                <a:chOff x="3089275" y="3977850"/>
                <a:chExt cx="558925" cy="616225"/>
              </a:xfrm>
            </p:grpSpPr>
            <p:sp>
              <p:nvSpPr>
                <p:cNvPr id="9684" name="Google Shape;9684;p35"/>
                <p:cNvSpPr/>
                <p:nvPr/>
              </p:nvSpPr>
              <p:spPr>
                <a:xfrm>
                  <a:off x="3181825" y="4047650"/>
                  <a:ext cx="50000" cy="71625"/>
                </a:xfrm>
                <a:custGeom>
                  <a:avLst/>
                  <a:gdLst/>
                  <a:ahLst/>
                  <a:cxnLst/>
                  <a:rect l="l" t="t" r="r" b="b"/>
                  <a:pathLst>
                    <a:path w="2000" h="2865" extrusionOk="0">
                      <a:moveTo>
                        <a:pt x="804" y="2864"/>
                      </a:moveTo>
                      <a:cubicBezTo>
                        <a:pt x="804" y="2864"/>
                        <a:pt x="1" y="1651"/>
                        <a:pt x="384" y="830"/>
                      </a:cubicBezTo>
                      <a:cubicBezTo>
                        <a:pt x="768" y="0"/>
                        <a:pt x="1999" y="54"/>
                        <a:pt x="1999" y="54"/>
                      </a:cubicBezTo>
                      <a:cubicBezTo>
                        <a:pt x="1999" y="54"/>
                        <a:pt x="1678" y="2257"/>
                        <a:pt x="804" y="28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5" name="Google Shape;9685;p35"/>
                <p:cNvSpPr/>
                <p:nvPr/>
              </p:nvSpPr>
              <p:spPr>
                <a:xfrm>
                  <a:off x="3174250" y="4040950"/>
                  <a:ext cx="64250" cy="85675"/>
                </a:xfrm>
                <a:custGeom>
                  <a:avLst/>
                  <a:gdLst/>
                  <a:ahLst/>
                  <a:cxnLst/>
                  <a:rect l="l" t="t" r="r" b="b"/>
                  <a:pathLst>
                    <a:path w="2570" h="3427" extrusionOk="0">
                      <a:moveTo>
                        <a:pt x="919" y="1205"/>
                      </a:moveTo>
                      <a:cubicBezTo>
                        <a:pt x="696" y="1687"/>
                        <a:pt x="973" y="2356"/>
                        <a:pt x="1169" y="2731"/>
                      </a:cubicBezTo>
                      <a:cubicBezTo>
                        <a:pt x="1633" y="2195"/>
                        <a:pt x="1883" y="1125"/>
                        <a:pt x="1990" y="598"/>
                      </a:cubicBezTo>
                      <a:cubicBezTo>
                        <a:pt x="1651" y="634"/>
                        <a:pt x="1125" y="759"/>
                        <a:pt x="919" y="1205"/>
                      </a:cubicBezTo>
                      <a:close/>
                      <a:moveTo>
                        <a:pt x="893" y="3275"/>
                      </a:moveTo>
                      <a:cubicBezTo>
                        <a:pt x="893" y="3266"/>
                        <a:pt x="1" y="1946"/>
                        <a:pt x="456" y="982"/>
                      </a:cubicBezTo>
                      <a:cubicBezTo>
                        <a:pt x="911" y="1"/>
                        <a:pt x="2311" y="63"/>
                        <a:pt x="2311" y="63"/>
                      </a:cubicBezTo>
                      <a:cubicBezTo>
                        <a:pt x="2454" y="72"/>
                        <a:pt x="2570" y="188"/>
                        <a:pt x="2561" y="331"/>
                      </a:cubicBezTo>
                      <a:cubicBezTo>
                        <a:pt x="2561" y="349"/>
                        <a:pt x="2561" y="358"/>
                        <a:pt x="2552" y="375"/>
                      </a:cubicBezTo>
                      <a:cubicBezTo>
                        <a:pt x="2525" y="572"/>
                        <a:pt x="2177" y="2704"/>
                        <a:pt x="1250" y="3346"/>
                      </a:cubicBezTo>
                      <a:cubicBezTo>
                        <a:pt x="1134" y="3426"/>
                        <a:pt x="973" y="3400"/>
                        <a:pt x="893" y="3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6" name="Google Shape;9686;p35"/>
                <p:cNvSpPr/>
                <p:nvPr/>
              </p:nvSpPr>
              <p:spPr>
                <a:xfrm>
                  <a:off x="3374075" y="4296550"/>
                  <a:ext cx="238675" cy="297525"/>
                </a:xfrm>
                <a:custGeom>
                  <a:avLst/>
                  <a:gdLst/>
                  <a:ahLst/>
                  <a:cxnLst/>
                  <a:rect l="l" t="t" r="r" b="b"/>
                  <a:pathLst>
                    <a:path w="9547" h="11901" extrusionOk="0">
                      <a:moveTo>
                        <a:pt x="1" y="1570"/>
                      </a:moveTo>
                      <a:lnTo>
                        <a:pt x="447" y="5210"/>
                      </a:lnTo>
                      <a:cubicBezTo>
                        <a:pt x="447" y="5210"/>
                        <a:pt x="1491" y="4925"/>
                        <a:pt x="1607" y="5246"/>
                      </a:cubicBezTo>
                      <a:cubicBezTo>
                        <a:pt x="1723" y="5558"/>
                        <a:pt x="2677" y="9073"/>
                        <a:pt x="2757" y="9867"/>
                      </a:cubicBezTo>
                      <a:cubicBezTo>
                        <a:pt x="2829" y="10661"/>
                        <a:pt x="3881" y="11901"/>
                        <a:pt x="6709" y="10465"/>
                      </a:cubicBezTo>
                      <a:cubicBezTo>
                        <a:pt x="9546" y="9019"/>
                        <a:pt x="8690" y="7226"/>
                        <a:pt x="7923" y="6896"/>
                      </a:cubicBezTo>
                      <a:cubicBezTo>
                        <a:pt x="7156" y="6557"/>
                        <a:pt x="5461" y="3399"/>
                        <a:pt x="5461" y="3399"/>
                      </a:cubicBezTo>
                      <a:cubicBezTo>
                        <a:pt x="5461" y="3399"/>
                        <a:pt x="6576" y="2507"/>
                        <a:pt x="6139" y="2195"/>
                      </a:cubicBezTo>
                      <a:cubicBezTo>
                        <a:pt x="5701" y="1874"/>
                        <a:pt x="3346" y="0"/>
                        <a:pt x="3346" y="0"/>
                      </a:cubicBezTo>
                      <a:cubicBezTo>
                        <a:pt x="3346" y="0"/>
                        <a:pt x="99" y="420"/>
                        <a:pt x="1" y="15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7" name="Google Shape;9687;p35"/>
                <p:cNvSpPr/>
                <p:nvPr/>
              </p:nvSpPr>
              <p:spPr>
                <a:xfrm>
                  <a:off x="3367625" y="4289850"/>
                  <a:ext cx="229950" cy="292200"/>
                </a:xfrm>
                <a:custGeom>
                  <a:avLst/>
                  <a:gdLst/>
                  <a:ahLst/>
                  <a:cxnLst/>
                  <a:rect l="l" t="t" r="r" b="b"/>
                  <a:pathLst>
                    <a:path w="9198" h="11688" extrusionOk="0">
                      <a:moveTo>
                        <a:pt x="446" y="5514"/>
                      </a:moveTo>
                      <a:lnTo>
                        <a:pt x="0" y="1865"/>
                      </a:lnTo>
                      <a:cubicBezTo>
                        <a:pt x="0" y="1847"/>
                        <a:pt x="0" y="1829"/>
                        <a:pt x="0" y="1812"/>
                      </a:cubicBezTo>
                      <a:cubicBezTo>
                        <a:pt x="116" y="456"/>
                        <a:pt x="3560" y="10"/>
                        <a:pt x="3569" y="10"/>
                      </a:cubicBezTo>
                      <a:cubicBezTo>
                        <a:pt x="3640" y="1"/>
                        <a:pt x="3711" y="18"/>
                        <a:pt x="3765" y="63"/>
                      </a:cubicBezTo>
                      <a:cubicBezTo>
                        <a:pt x="3774" y="72"/>
                        <a:pt x="6111" y="1936"/>
                        <a:pt x="6548" y="2249"/>
                      </a:cubicBezTo>
                      <a:cubicBezTo>
                        <a:pt x="7110" y="2659"/>
                        <a:pt x="6388" y="3408"/>
                        <a:pt x="6049" y="3721"/>
                      </a:cubicBezTo>
                      <a:cubicBezTo>
                        <a:pt x="6414" y="4390"/>
                        <a:pt x="7699" y="6674"/>
                        <a:pt x="8279" y="6923"/>
                      </a:cubicBezTo>
                      <a:cubicBezTo>
                        <a:pt x="8546" y="7039"/>
                        <a:pt x="8823" y="7298"/>
                        <a:pt x="8993" y="7637"/>
                      </a:cubicBezTo>
                      <a:cubicBezTo>
                        <a:pt x="9100" y="7842"/>
                        <a:pt x="9171" y="8092"/>
                        <a:pt x="9189" y="8351"/>
                      </a:cubicBezTo>
                      <a:cubicBezTo>
                        <a:pt x="9198" y="8618"/>
                        <a:pt x="9153" y="8904"/>
                        <a:pt x="9019" y="9198"/>
                      </a:cubicBezTo>
                      <a:cubicBezTo>
                        <a:pt x="8770" y="9778"/>
                        <a:pt x="8190" y="10402"/>
                        <a:pt x="7092" y="10956"/>
                      </a:cubicBezTo>
                      <a:cubicBezTo>
                        <a:pt x="6263" y="11384"/>
                        <a:pt x="5567" y="11580"/>
                        <a:pt x="5005" y="11634"/>
                      </a:cubicBezTo>
                      <a:cubicBezTo>
                        <a:pt x="4434" y="11687"/>
                        <a:pt x="3988" y="11589"/>
                        <a:pt x="3649" y="11411"/>
                      </a:cubicBezTo>
                      <a:cubicBezTo>
                        <a:pt x="3292" y="11232"/>
                        <a:pt x="3051" y="10965"/>
                        <a:pt x="2908" y="10688"/>
                      </a:cubicBezTo>
                      <a:cubicBezTo>
                        <a:pt x="2819" y="10510"/>
                        <a:pt x="2775" y="10322"/>
                        <a:pt x="2757" y="10162"/>
                      </a:cubicBezTo>
                      <a:cubicBezTo>
                        <a:pt x="2730" y="9867"/>
                        <a:pt x="2569" y="9162"/>
                        <a:pt x="2382" y="8395"/>
                      </a:cubicBezTo>
                      <a:cubicBezTo>
                        <a:pt x="2079" y="7164"/>
                        <a:pt x="1695" y="5781"/>
                        <a:pt x="1624" y="5603"/>
                      </a:cubicBezTo>
                      <a:cubicBezTo>
                        <a:pt x="1588" y="5514"/>
                        <a:pt x="776" y="5728"/>
                        <a:pt x="776" y="5728"/>
                      </a:cubicBezTo>
                      <a:cubicBezTo>
                        <a:pt x="758" y="5737"/>
                        <a:pt x="749" y="5737"/>
                        <a:pt x="741" y="5737"/>
                      </a:cubicBezTo>
                      <a:cubicBezTo>
                        <a:pt x="598" y="5755"/>
                        <a:pt x="464" y="5657"/>
                        <a:pt x="446" y="5514"/>
                      </a:cubicBezTo>
                      <a:close/>
                      <a:moveTo>
                        <a:pt x="518" y="1838"/>
                      </a:moveTo>
                      <a:lnTo>
                        <a:pt x="928" y="5166"/>
                      </a:lnTo>
                      <a:cubicBezTo>
                        <a:pt x="1312" y="5103"/>
                        <a:pt x="1972" y="5050"/>
                        <a:pt x="2105" y="5425"/>
                      </a:cubicBezTo>
                      <a:cubicBezTo>
                        <a:pt x="2177" y="5621"/>
                        <a:pt x="2569" y="7030"/>
                        <a:pt x="2882" y="8270"/>
                      </a:cubicBezTo>
                      <a:cubicBezTo>
                        <a:pt x="3078" y="9064"/>
                        <a:pt x="3238" y="9796"/>
                        <a:pt x="3274" y="10108"/>
                      </a:cubicBezTo>
                      <a:cubicBezTo>
                        <a:pt x="3283" y="10215"/>
                        <a:pt x="3310" y="10331"/>
                        <a:pt x="3372" y="10447"/>
                      </a:cubicBezTo>
                      <a:cubicBezTo>
                        <a:pt x="3470" y="10643"/>
                        <a:pt x="3631" y="10822"/>
                        <a:pt x="3881" y="10956"/>
                      </a:cubicBezTo>
                      <a:cubicBezTo>
                        <a:pt x="4148" y="11089"/>
                        <a:pt x="4496" y="11161"/>
                        <a:pt x="4960" y="11116"/>
                      </a:cubicBezTo>
                      <a:cubicBezTo>
                        <a:pt x="5460" y="11072"/>
                        <a:pt x="6093" y="10884"/>
                        <a:pt x="6851" y="10501"/>
                      </a:cubicBezTo>
                      <a:cubicBezTo>
                        <a:pt x="7833" y="10001"/>
                        <a:pt x="8332" y="9475"/>
                        <a:pt x="8546" y="8993"/>
                      </a:cubicBezTo>
                      <a:cubicBezTo>
                        <a:pt x="8645" y="8770"/>
                        <a:pt x="8680" y="8565"/>
                        <a:pt x="8671" y="8377"/>
                      </a:cubicBezTo>
                      <a:cubicBezTo>
                        <a:pt x="8662" y="8190"/>
                        <a:pt x="8609" y="8021"/>
                        <a:pt x="8538" y="7869"/>
                      </a:cubicBezTo>
                      <a:cubicBezTo>
                        <a:pt x="8422" y="7637"/>
                        <a:pt x="8243" y="7467"/>
                        <a:pt x="8074" y="7396"/>
                      </a:cubicBezTo>
                      <a:cubicBezTo>
                        <a:pt x="7235" y="7030"/>
                        <a:pt x="5495" y="3801"/>
                        <a:pt x="5495" y="3792"/>
                      </a:cubicBezTo>
                      <a:cubicBezTo>
                        <a:pt x="5433" y="3676"/>
                        <a:pt x="5469" y="3533"/>
                        <a:pt x="5567" y="3462"/>
                      </a:cubicBezTo>
                      <a:cubicBezTo>
                        <a:pt x="5665" y="3382"/>
                        <a:pt x="6397" y="2775"/>
                        <a:pt x="6245" y="2668"/>
                      </a:cubicBezTo>
                      <a:cubicBezTo>
                        <a:pt x="5861" y="2383"/>
                        <a:pt x="3961" y="884"/>
                        <a:pt x="3533" y="536"/>
                      </a:cubicBezTo>
                      <a:cubicBezTo>
                        <a:pt x="2998" y="616"/>
                        <a:pt x="634" y="1018"/>
                        <a:pt x="518" y="18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8" name="Google Shape;9688;p35"/>
                <p:cNvSpPr/>
                <p:nvPr/>
              </p:nvSpPr>
              <p:spPr>
                <a:xfrm>
                  <a:off x="3094850" y="3977850"/>
                  <a:ext cx="548900" cy="436025"/>
                </a:xfrm>
                <a:custGeom>
                  <a:avLst/>
                  <a:gdLst/>
                  <a:ahLst/>
                  <a:cxnLst/>
                  <a:rect l="l" t="t" r="r" b="b"/>
                  <a:pathLst>
                    <a:path w="21956" h="17441" extrusionOk="0">
                      <a:moveTo>
                        <a:pt x="1027" y="14390"/>
                      </a:moveTo>
                      <a:cubicBezTo>
                        <a:pt x="1027" y="14390"/>
                        <a:pt x="1" y="12713"/>
                        <a:pt x="2168" y="10036"/>
                      </a:cubicBezTo>
                      <a:cubicBezTo>
                        <a:pt x="4327" y="7351"/>
                        <a:pt x="4140" y="5567"/>
                        <a:pt x="4595" y="4345"/>
                      </a:cubicBezTo>
                      <a:cubicBezTo>
                        <a:pt x="5059" y="3131"/>
                        <a:pt x="7316" y="0"/>
                        <a:pt x="11152" y="1320"/>
                      </a:cubicBezTo>
                      <a:cubicBezTo>
                        <a:pt x="14979" y="2632"/>
                        <a:pt x="15140" y="3301"/>
                        <a:pt x="16567" y="3479"/>
                      </a:cubicBezTo>
                      <a:cubicBezTo>
                        <a:pt x="18003" y="3658"/>
                        <a:pt x="21652" y="3346"/>
                        <a:pt x="21804" y="5915"/>
                      </a:cubicBezTo>
                      <a:cubicBezTo>
                        <a:pt x="21955" y="8493"/>
                        <a:pt x="17218" y="12427"/>
                        <a:pt x="13284" y="14541"/>
                      </a:cubicBezTo>
                      <a:cubicBezTo>
                        <a:pt x="9350" y="16656"/>
                        <a:pt x="2329" y="17441"/>
                        <a:pt x="1027" y="143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9" name="Google Shape;9689;p35"/>
                <p:cNvSpPr/>
                <p:nvPr/>
              </p:nvSpPr>
              <p:spPr>
                <a:xfrm>
                  <a:off x="3089275" y="3991225"/>
                  <a:ext cx="558925" cy="403475"/>
                </a:xfrm>
                <a:custGeom>
                  <a:avLst/>
                  <a:gdLst/>
                  <a:ahLst/>
                  <a:cxnLst/>
                  <a:rect l="l" t="t" r="r" b="b"/>
                  <a:pathLst>
                    <a:path w="22357" h="16139" extrusionOk="0">
                      <a:moveTo>
                        <a:pt x="2588" y="9662"/>
                      </a:moveTo>
                      <a:cubicBezTo>
                        <a:pt x="545" y="12204"/>
                        <a:pt x="1473" y="13721"/>
                        <a:pt x="1482" y="13730"/>
                      </a:cubicBezTo>
                      <a:lnTo>
                        <a:pt x="1490" y="13757"/>
                      </a:lnTo>
                      <a:cubicBezTo>
                        <a:pt x="1517" y="13819"/>
                        <a:pt x="1544" y="13873"/>
                        <a:pt x="1580" y="13935"/>
                      </a:cubicBezTo>
                      <a:lnTo>
                        <a:pt x="1580" y="13935"/>
                      </a:lnTo>
                      <a:cubicBezTo>
                        <a:pt x="2213" y="15121"/>
                        <a:pt x="3917" y="15621"/>
                        <a:pt x="5942" y="15621"/>
                      </a:cubicBezTo>
                      <a:cubicBezTo>
                        <a:pt x="8012" y="15621"/>
                        <a:pt x="10403" y="15104"/>
                        <a:pt x="12338" y="14283"/>
                      </a:cubicBezTo>
                      <a:cubicBezTo>
                        <a:pt x="12704" y="14131"/>
                        <a:pt x="13061" y="13962"/>
                        <a:pt x="13382" y="13783"/>
                      </a:cubicBezTo>
                      <a:cubicBezTo>
                        <a:pt x="15514" y="12641"/>
                        <a:pt x="17878" y="10964"/>
                        <a:pt x="19556" y="9260"/>
                      </a:cubicBezTo>
                      <a:cubicBezTo>
                        <a:pt x="20929" y="7878"/>
                        <a:pt x="21830" y="6486"/>
                        <a:pt x="21768" y="5398"/>
                      </a:cubicBezTo>
                      <a:cubicBezTo>
                        <a:pt x="21652" y="3480"/>
                        <a:pt x="19226" y="3346"/>
                        <a:pt x="17638" y="3265"/>
                      </a:cubicBezTo>
                      <a:cubicBezTo>
                        <a:pt x="17307" y="3248"/>
                        <a:pt x="17013" y="3230"/>
                        <a:pt x="16763" y="3203"/>
                      </a:cubicBezTo>
                      <a:cubicBezTo>
                        <a:pt x="16023" y="3105"/>
                        <a:pt x="15612" y="2900"/>
                        <a:pt x="14934" y="2552"/>
                      </a:cubicBezTo>
                      <a:cubicBezTo>
                        <a:pt x="14239" y="2204"/>
                        <a:pt x="13248" y="1695"/>
                        <a:pt x="11286" y="1026"/>
                      </a:cubicBezTo>
                      <a:cubicBezTo>
                        <a:pt x="9867" y="536"/>
                        <a:pt x="8672" y="687"/>
                        <a:pt x="7717" y="1124"/>
                      </a:cubicBezTo>
                      <a:cubicBezTo>
                        <a:pt x="6228" y="1820"/>
                        <a:pt x="5327" y="3194"/>
                        <a:pt x="5059" y="3899"/>
                      </a:cubicBezTo>
                      <a:cubicBezTo>
                        <a:pt x="4952" y="4202"/>
                        <a:pt x="4872" y="4550"/>
                        <a:pt x="4791" y="4952"/>
                      </a:cubicBezTo>
                      <a:cubicBezTo>
                        <a:pt x="4541" y="6111"/>
                        <a:pt x="4220" y="7637"/>
                        <a:pt x="2588" y="9662"/>
                      </a:cubicBezTo>
                      <a:close/>
                      <a:moveTo>
                        <a:pt x="1027" y="13980"/>
                      </a:moveTo>
                      <a:cubicBezTo>
                        <a:pt x="946" y="13837"/>
                        <a:pt x="1" y="12044"/>
                        <a:pt x="2186" y="9341"/>
                      </a:cubicBezTo>
                      <a:cubicBezTo>
                        <a:pt x="3739" y="7414"/>
                        <a:pt x="4051" y="5951"/>
                        <a:pt x="4283" y="4844"/>
                      </a:cubicBezTo>
                      <a:cubicBezTo>
                        <a:pt x="4372" y="4425"/>
                        <a:pt x="4452" y="4059"/>
                        <a:pt x="4577" y="3720"/>
                      </a:cubicBezTo>
                      <a:cubicBezTo>
                        <a:pt x="4872" y="2944"/>
                        <a:pt x="5871" y="1419"/>
                        <a:pt x="7503" y="661"/>
                      </a:cubicBezTo>
                      <a:cubicBezTo>
                        <a:pt x="8565" y="170"/>
                        <a:pt x="9885" y="0"/>
                        <a:pt x="11455" y="536"/>
                      </a:cubicBezTo>
                      <a:cubicBezTo>
                        <a:pt x="13454" y="1223"/>
                        <a:pt x="14462" y="1731"/>
                        <a:pt x="15166" y="2097"/>
                      </a:cubicBezTo>
                      <a:cubicBezTo>
                        <a:pt x="15800" y="2418"/>
                        <a:pt x="16183" y="2605"/>
                        <a:pt x="16826" y="2686"/>
                      </a:cubicBezTo>
                      <a:cubicBezTo>
                        <a:pt x="17049" y="2712"/>
                        <a:pt x="17343" y="2730"/>
                        <a:pt x="17673" y="2748"/>
                      </a:cubicBezTo>
                      <a:cubicBezTo>
                        <a:pt x="19440" y="2846"/>
                        <a:pt x="22143" y="2989"/>
                        <a:pt x="22285" y="5371"/>
                      </a:cubicBezTo>
                      <a:cubicBezTo>
                        <a:pt x="22357" y="6620"/>
                        <a:pt x="21393" y="8136"/>
                        <a:pt x="19921" y="9617"/>
                      </a:cubicBezTo>
                      <a:cubicBezTo>
                        <a:pt x="18209" y="11357"/>
                        <a:pt x="15800" y="13079"/>
                        <a:pt x="13632" y="14238"/>
                      </a:cubicBezTo>
                      <a:cubicBezTo>
                        <a:pt x="13284" y="14426"/>
                        <a:pt x="12918" y="14595"/>
                        <a:pt x="12535" y="14756"/>
                      </a:cubicBezTo>
                      <a:cubicBezTo>
                        <a:pt x="10545" y="15603"/>
                        <a:pt x="8083" y="16138"/>
                        <a:pt x="5942" y="16138"/>
                      </a:cubicBezTo>
                      <a:cubicBezTo>
                        <a:pt x="3739" y="16130"/>
                        <a:pt x="1865" y="15559"/>
                        <a:pt x="1125" y="14176"/>
                      </a:cubicBezTo>
                      <a:cubicBezTo>
                        <a:pt x="1089" y="14113"/>
                        <a:pt x="1053" y="14051"/>
                        <a:pt x="1027" y="13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0" name="Google Shape;9690;p35"/>
                <p:cNvSpPr/>
                <p:nvPr/>
              </p:nvSpPr>
              <p:spPr>
                <a:xfrm>
                  <a:off x="3103550" y="4190150"/>
                  <a:ext cx="133175" cy="160175"/>
                </a:xfrm>
                <a:custGeom>
                  <a:avLst/>
                  <a:gdLst/>
                  <a:ahLst/>
                  <a:cxnLst/>
                  <a:rect l="l" t="t" r="r" b="b"/>
                  <a:pathLst>
                    <a:path w="5327" h="6407" extrusionOk="0">
                      <a:moveTo>
                        <a:pt x="2811" y="117"/>
                      </a:moveTo>
                      <a:cubicBezTo>
                        <a:pt x="3239" y="37"/>
                        <a:pt x="3578" y="1"/>
                        <a:pt x="3810" y="90"/>
                      </a:cubicBezTo>
                      <a:cubicBezTo>
                        <a:pt x="5326" y="670"/>
                        <a:pt x="3587" y="6406"/>
                        <a:pt x="1348" y="5077"/>
                      </a:cubicBezTo>
                      <a:cubicBezTo>
                        <a:pt x="1107" y="4925"/>
                        <a:pt x="768" y="4533"/>
                        <a:pt x="563" y="3864"/>
                      </a:cubicBezTo>
                      <a:cubicBezTo>
                        <a:pt x="1" y="2053"/>
                        <a:pt x="982" y="429"/>
                        <a:pt x="2811" y="1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1" name="Google Shape;9691;p35"/>
                <p:cNvSpPr/>
                <p:nvPr/>
              </p:nvSpPr>
              <p:spPr>
                <a:xfrm>
                  <a:off x="3107575" y="4187050"/>
                  <a:ext cx="112200" cy="144075"/>
                </a:xfrm>
                <a:custGeom>
                  <a:avLst/>
                  <a:gdLst/>
                  <a:ahLst/>
                  <a:cxnLst/>
                  <a:rect l="l" t="t" r="r" b="b"/>
                  <a:pathLst>
                    <a:path w="4488" h="5763" extrusionOk="0">
                      <a:moveTo>
                        <a:pt x="3230" y="321"/>
                      </a:moveTo>
                      <a:cubicBezTo>
                        <a:pt x="3069" y="330"/>
                        <a:pt x="2891" y="357"/>
                        <a:pt x="2676" y="393"/>
                      </a:cubicBezTo>
                      <a:cubicBezTo>
                        <a:pt x="2534" y="419"/>
                        <a:pt x="2400" y="455"/>
                        <a:pt x="2266" y="491"/>
                      </a:cubicBezTo>
                      <a:cubicBezTo>
                        <a:pt x="1606" y="696"/>
                        <a:pt x="1089" y="1106"/>
                        <a:pt x="767" y="1633"/>
                      </a:cubicBezTo>
                      <a:cubicBezTo>
                        <a:pt x="446" y="2159"/>
                        <a:pt x="330" y="2810"/>
                        <a:pt x="446" y="3506"/>
                      </a:cubicBezTo>
                      <a:cubicBezTo>
                        <a:pt x="473" y="3649"/>
                        <a:pt x="509" y="3800"/>
                        <a:pt x="553" y="3943"/>
                      </a:cubicBezTo>
                      <a:cubicBezTo>
                        <a:pt x="642" y="4229"/>
                        <a:pt x="750" y="4461"/>
                        <a:pt x="874" y="4639"/>
                      </a:cubicBezTo>
                      <a:cubicBezTo>
                        <a:pt x="1008" y="4853"/>
                        <a:pt x="1151" y="4987"/>
                        <a:pt x="1267" y="5058"/>
                      </a:cubicBezTo>
                      <a:cubicBezTo>
                        <a:pt x="1838" y="5397"/>
                        <a:pt x="2373" y="5219"/>
                        <a:pt x="2810" y="4773"/>
                      </a:cubicBezTo>
                      <a:cubicBezTo>
                        <a:pt x="3105" y="4487"/>
                        <a:pt x="3363" y="4077"/>
                        <a:pt x="3569" y="3631"/>
                      </a:cubicBezTo>
                      <a:cubicBezTo>
                        <a:pt x="3774" y="3185"/>
                        <a:pt x="3917" y="2685"/>
                        <a:pt x="3997" y="2212"/>
                      </a:cubicBezTo>
                      <a:cubicBezTo>
                        <a:pt x="4148" y="1329"/>
                        <a:pt x="4050" y="535"/>
                        <a:pt x="3586" y="366"/>
                      </a:cubicBezTo>
                      <a:cubicBezTo>
                        <a:pt x="3497" y="330"/>
                        <a:pt x="3372" y="321"/>
                        <a:pt x="3230" y="321"/>
                      </a:cubicBezTo>
                      <a:close/>
                      <a:moveTo>
                        <a:pt x="2623" y="80"/>
                      </a:moveTo>
                      <a:cubicBezTo>
                        <a:pt x="2846" y="45"/>
                        <a:pt x="3042" y="18"/>
                        <a:pt x="3221" y="9"/>
                      </a:cubicBezTo>
                      <a:cubicBezTo>
                        <a:pt x="3408" y="0"/>
                        <a:pt x="3569" y="18"/>
                        <a:pt x="3702" y="62"/>
                      </a:cubicBezTo>
                      <a:cubicBezTo>
                        <a:pt x="4327" y="303"/>
                        <a:pt x="4487" y="1231"/>
                        <a:pt x="4309" y="2266"/>
                      </a:cubicBezTo>
                      <a:cubicBezTo>
                        <a:pt x="4229" y="2766"/>
                        <a:pt x="4068" y="3283"/>
                        <a:pt x="3854" y="3765"/>
                      </a:cubicBezTo>
                      <a:cubicBezTo>
                        <a:pt x="3640" y="4246"/>
                        <a:pt x="3354" y="4684"/>
                        <a:pt x="3033" y="5005"/>
                      </a:cubicBezTo>
                      <a:cubicBezTo>
                        <a:pt x="2489" y="5540"/>
                        <a:pt x="1820" y="5763"/>
                        <a:pt x="1106" y="5335"/>
                      </a:cubicBezTo>
                      <a:cubicBezTo>
                        <a:pt x="955" y="5246"/>
                        <a:pt x="767" y="5067"/>
                        <a:pt x="607" y="4817"/>
                      </a:cubicBezTo>
                      <a:cubicBezTo>
                        <a:pt x="473" y="4612"/>
                        <a:pt x="348" y="4353"/>
                        <a:pt x="250" y="4041"/>
                      </a:cubicBezTo>
                      <a:cubicBezTo>
                        <a:pt x="196" y="3881"/>
                        <a:pt x="161" y="3720"/>
                        <a:pt x="134" y="3568"/>
                      </a:cubicBezTo>
                      <a:cubicBezTo>
                        <a:pt x="0" y="2783"/>
                        <a:pt x="143" y="2061"/>
                        <a:pt x="500" y="1463"/>
                      </a:cubicBezTo>
                      <a:cubicBezTo>
                        <a:pt x="857" y="874"/>
                        <a:pt x="1428" y="419"/>
                        <a:pt x="2177" y="187"/>
                      </a:cubicBezTo>
                      <a:cubicBezTo>
                        <a:pt x="2320" y="143"/>
                        <a:pt x="2471" y="107"/>
                        <a:pt x="262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2" name="Google Shape;9692;p35"/>
                <p:cNvSpPr/>
                <p:nvPr/>
              </p:nvSpPr>
              <p:spPr>
                <a:xfrm>
                  <a:off x="3346200" y="3986750"/>
                  <a:ext cx="75200" cy="63150"/>
                </a:xfrm>
                <a:custGeom>
                  <a:avLst/>
                  <a:gdLst/>
                  <a:ahLst/>
                  <a:cxnLst/>
                  <a:rect l="l" t="t" r="r" b="b"/>
                  <a:pathLst>
                    <a:path w="3008" h="2526" extrusionOk="0">
                      <a:moveTo>
                        <a:pt x="322" y="991"/>
                      </a:moveTo>
                      <a:cubicBezTo>
                        <a:pt x="322" y="991"/>
                        <a:pt x="857" y="1"/>
                        <a:pt x="1945" y="465"/>
                      </a:cubicBezTo>
                      <a:cubicBezTo>
                        <a:pt x="3007" y="920"/>
                        <a:pt x="2936" y="1625"/>
                        <a:pt x="2793" y="2071"/>
                      </a:cubicBezTo>
                      <a:cubicBezTo>
                        <a:pt x="2650" y="2526"/>
                        <a:pt x="1" y="2026"/>
                        <a:pt x="322" y="9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3" name="Google Shape;9693;p35"/>
                <p:cNvSpPr/>
                <p:nvPr/>
              </p:nvSpPr>
              <p:spPr>
                <a:xfrm>
                  <a:off x="3346875" y="3981625"/>
                  <a:ext cx="76300" cy="66275"/>
                </a:xfrm>
                <a:custGeom>
                  <a:avLst/>
                  <a:gdLst/>
                  <a:ahLst/>
                  <a:cxnLst/>
                  <a:rect l="l" t="t" r="r" b="b"/>
                  <a:pathLst>
                    <a:path w="3052" h="2651" extrusionOk="0">
                      <a:moveTo>
                        <a:pt x="1856" y="813"/>
                      </a:moveTo>
                      <a:cubicBezTo>
                        <a:pt x="973" y="438"/>
                        <a:pt x="500" y="1152"/>
                        <a:pt x="438" y="1259"/>
                      </a:cubicBezTo>
                      <a:cubicBezTo>
                        <a:pt x="366" y="1526"/>
                        <a:pt x="589" y="1767"/>
                        <a:pt x="910" y="1937"/>
                      </a:cubicBezTo>
                      <a:cubicBezTo>
                        <a:pt x="1053" y="2017"/>
                        <a:pt x="1223" y="2079"/>
                        <a:pt x="1383" y="2133"/>
                      </a:cubicBezTo>
                      <a:lnTo>
                        <a:pt x="1392" y="2142"/>
                      </a:lnTo>
                      <a:cubicBezTo>
                        <a:pt x="1571" y="2195"/>
                        <a:pt x="1749" y="2231"/>
                        <a:pt x="1910" y="2258"/>
                      </a:cubicBezTo>
                      <a:cubicBezTo>
                        <a:pt x="2284" y="2311"/>
                        <a:pt x="2588" y="2311"/>
                        <a:pt x="2614" y="2231"/>
                      </a:cubicBezTo>
                      <a:cubicBezTo>
                        <a:pt x="2677" y="2026"/>
                        <a:pt x="2721" y="1776"/>
                        <a:pt x="2641" y="1526"/>
                      </a:cubicBezTo>
                      <a:cubicBezTo>
                        <a:pt x="2561" y="1276"/>
                        <a:pt x="2338" y="1018"/>
                        <a:pt x="1856" y="813"/>
                      </a:cubicBezTo>
                      <a:close/>
                      <a:moveTo>
                        <a:pt x="152" y="1125"/>
                      </a:moveTo>
                      <a:cubicBezTo>
                        <a:pt x="152" y="1116"/>
                        <a:pt x="759" y="1"/>
                        <a:pt x="1981" y="527"/>
                      </a:cubicBezTo>
                      <a:cubicBezTo>
                        <a:pt x="2561" y="768"/>
                        <a:pt x="2828" y="1098"/>
                        <a:pt x="2944" y="1419"/>
                      </a:cubicBezTo>
                      <a:cubicBezTo>
                        <a:pt x="3051" y="1749"/>
                        <a:pt x="2998" y="2070"/>
                        <a:pt x="2918" y="2320"/>
                      </a:cubicBezTo>
                      <a:cubicBezTo>
                        <a:pt x="2846" y="2570"/>
                        <a:pt x="2391" y="2650"/>
                        <a:pt x="1865" y="2570"/>
                      </a:cubicBezTo>
                      <a:cubicBezTo>
                        <a:pt x="1687" y="2543"/>
                        <a:pt x="1490" y="2499"/>
                        <a:pt x="1303" y="2445"/>
                      </a:cubicBezTo>
                      <a:lnTo>
                        <a:pt x="1294" y="2436"/>
                      </a:lnTo>
                      <a:cubicBezTo>
                        <a:pt x="1107" y="2383"/>
                        <a:pt x="919" y="2302"/>
                        <a:pt x="759" y="2222"/>
                      </a:cubicBezTo>
                      <a:cubicBezTo>
                        <a:pt x="304" y="1972"/>
                        <a:pt x="0" y="1607"/>
                        <a:pt x="143" y="1152"/>
                      </a:cubicBezTo>
                      <a:cubicBezTo>
                        <a:pt x="143" y="1143"/>
                        <a:pt x="143" y="1134"/>
                        <a:pt x="152" y="11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4" name="Google Shape;9694;p35"/>
                <p:cNvSpPr/>
                <p:nvPr/>
              </p:nvSpPr>
              <p:spPr>
                <a:xfrm>
                  <a:off x="3429400" y="4036725"/>
                  <a:ext cx="113325" cy="90350"/>
                </a:xfrm>
                <a:custGeom>
                  <a:avLst/>
                  <a:gdLst/>
                  <a:ahLst/>
                  <a:cxnLst/>
                  <a:rect l="l" t="t" r="r" b="b"/>
                  <a:pathLst>
                    <a:path w="4533" h="3614" extrusionOk="0">
                      <a:moveTo>
                        <a:pt x="428" y="1231"/>
                      </a:moveTo>
                      <a:cubicBezTo>
                        <a:pt x="428" y="1231"/>
                        <a:pt x="1374" y="0"/>
                        <a:pt x="2766" y="491"/>
                      </a:cubicBezTo>
                      <a:cubicBezTo>
                        <a:pt x="4166" y="991"/>
                        <a:pt x="4532" y="2302"/>
                        <a:pt x="4122" y="2953"/>
                      </a:cubicBezTo>
                      <a:cubicBezTo>
                        <a:pt x="3711" y="3613"/>
                        <a:pt x="0" y="3096"/>
                        <a:pt x="428" y="12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5" name="Google Shape;9695;p35"/>
                <p:cNvSpPr/>
                <p:nvPr/>
              </p:nvSpPr>
              <p:spPr>
                <a:xfrm>
                  <a:off x="3433175" y="4032700"/>
                  <a:ext cx="108200" cy="89450"/>
                </a:xfrm>
                <a:custGeom>
                  <a:avLst/>
                  <a:gdLst/>
                  <a:ahLst/>
                  <a:cxnLst/>
                  <a:rect l="l" t="t" r="r" b="b"/>
                  <a:pathLst>
                    <a:path w="4328" h="3578" extrusionOk="0">
                      <a:moveTo>
                        <a:pt x="2561" y="804"/>
                      </a:moveTo>
                      <a:cubicBezTo>
                        <a:pt x="1393" y="393"/>
                        <a:pt x="563" y="1294"/>
                        <a:pt x="420" y="1464"/>
                      </a:cubicBezTo>
                      <a:cubicBezTo>
                        <a:pt x="349" y="1847"/>
                        <a:pt x="474" y="2168"/>
                        <a:pt x="724" y="2418"/>
                      </a:cubicBezTo>
                      <a:cubicBezTo>
                        <a:pt x="955" y="2659"/>
                        <a:pt x="1286" y="2846"/>
                        <a:pt x="1651" y="2980"/>
                      </a:cubicBezTo>
                      <a:cubicBezTo>
                        <a:pt x="2026" y="3114"/>
                        <a:pt x="2436" y="3194"/>
                        <a:pt x="2802" y="3221"/>
                      </a:cubicBezTo>
                      <a:cubicBezTo>
                        <a:pt x="3311" y="3257"/>
                        <a:pt x="3739" y="3194"/>
                        <a:pt x="3837" y="3034"/>
                      </a:cubicBezTo>
                      <a:cubicBezTo>
                        <a:pt x="3864" y="2980"/>
                        <a:pt x="3890" y="2927"/>
                        <a:pt x="3908" y="2873"/>
                      </a:cubicBezTo>
                      <a:cubicBezTo>
                        <a:pt x="3998" y="2615"/>
                        <a:pt x="3989" y="2284"/>
                        <a:pt x="3855" y="1954"/>
                      </a:cubicBezTo>
                      <a:cubicBezTo>
                        <a:pt x="3721" y="1615"/>
                        <a:pt x="3462" y="1285"/>
                        <a:pt x="3061" y="1044"/>
                      </a:cubicBezTo>
                      <a:cubicBezTo>
                        <a:pt x="2918" y="946"/>
                        <a:pt x="2749" y="866"/>
                        <a:pt x="2561" y="804"/>
                      </a:cubicBezTo>
                      <a:close/>
                      <a:moveTo>
                        <a:pt x="161" y="1285"/>
                      </a:moveTo>
                      <a:cubicBezTo>
                        <a:pt x="251" y="1169"/>
                        <a:pt x="1241" y="1"/>
                        <a:pt x="2668" y="509"/>
                      </a:cubicBezTo>
                      <a:cubicBezTo>
                        <a:pt x="2873" y="581"/>
                        <a:pt x="3061" y="670"/>
                        <a:pt x="3230" y="768"/>
                      </a:cubicBezTo>
                      <a:cubicBezTo>
                        <a:pt x="3685" y="1053"/>
                        <a:pt x="3989" y="1446"/>
                        <a:pt x="4149" y="1838"/>
                      </a:cubicBezTo>
                      <a:cubicBezTo>
                        <a:pt x="4310" y="2240"/>
                        <a:pt x="4328" y="2650"/>
                        <a:pt x="4212" y="2980"/>
                      </a:cubicBezTo>
                      <a:cubicBezTo>
                        <a:pt x="4185" y="3061"/>
                        <a:pt x="4149" y="3132"/>
                        <a:pt x="4105" y="3203"/>
                      </a:cubicBezTo>
                      <a:cubicBezTo>
                        <a:pt x="3944" y="3462"/>
                        <a:pt x="3400" y="3578"/>
                        <a:pt x="2775" y="3542"/>
                      </a:cubicBezTo>
                      <a:cubicBezTo>
                        <a:pt x="2383" y="3516"/>
                        <a:pt x="1946" y="3426"/>
                        <a:pt x="1544" y="3284"/>
                      </a:cubicBezTo>
                      <a:cubicBezTo>
                        <a:pt x="1134" y="3132"/>
                        <a:pt x="759" y="2918"/>
                        <a:pt x="492" y="2641"/>
                      </a:cubicBezTo>
                      <a:cubicBezTo>
                        <a:pt x="161" y="2311"/>
                        <a:pt x="1" y="1883"/>
                        <a:pt x="117" y="1357"/>
                      </a:cubicBezTo>
                      <a:cubicBezTo>
                        <a:pt x="126" y="1330"/>
                        <a:pt x="144" y="1312"/>
                        <a:pt x="161" y="12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6" name="Google Shape;9696;p35"/>
                <p:cNvSpPr/>
                <p:nvPr/>
              </p:nvSpPr>
              <p:spPr>
                <a:xfrm>
                  <a:off x="3412900" y="4140200"/>
                  <a:ext cx="118675" cy="97700"/>
                </a:xfrm>
                <a:custGeom>
                  <a:avLst/>
                  <a:gdLst/>
                  <a:ahLst/>
                  <a:cxnLst/>
                  <a:rect l="l" t="t" r="r" b="b"/>
                  <a:pathLst>
                    <a:path w="4747" h="3908" extrusionOk="0">
                      <a:moveTo>
                        <a:pt x="4737" y="2516"/>
                      </a:moveTo>
                      <a:cubicBezTo>
                        <a:pt x="4746" y="1214"/>
                        <a:pt x="2801" y="1"/>
                        <a:pt x="1526" y="384"/>
                      </a:cubicBezTo>
                      <a:cubicBezTo>
                        <a:pt x="357" y="732"/>
                        <a:pt x="0" y="1767"/>
                        <a:pt x="89" y="2311"/>
                      </a:cubicBezTo>
                      <a:cubicBezTo>
                        <a:pt x="187" y="2864"/>
                        <a:pt x="892" y="3908"/>
                        <a:pt x="2507" y="3881"/>
                      </a:cubicBezTo>
                      <a:cubicBezTo>
                        <a:pt x="4131" y="3863"/>
                        <a:pt x="4737" y="2936"/>
                        <a:pt x="4737" y="25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7" name="Google Shape;9697;p35"/>
                <p:cNvSpPr/>
                <p:nvPr/>
              </p:nvSpPr>
              <p:spPr>
                <a:xfrm>
                  <a:off x="3409775" y="4144000"/>
                  <a:ext cx="125575" cy="97475"/>
                </a:xfrm>
                <a:custGeom>
                  <a:avLst/>
                  <a:gdLst/>
                  <a:ahLst/>
                  <a:cxnLst/>
                  <a:rect l="l" t="t" r="r" b="b"/>
                  <a:pathLst>
                    <a:path w="5023" h="3899" extrusionOk="0">
                      <a:moveTo>
                        <a:pt x="4960" y="1909"/>
                      </a:moveTo>
                      <a:cubicBezTo>
                        <a:pt x="5005" y="2061"/>
                        <a:pt x="5023" y="2213"/>
                        <a:pt x="5023" y="2364"/>
                      </a:cubicBezTo>
                      <a:cubicBezTo>
                        <a:pt x="5023" y="2659"/>
                        <a:pt x="4791" y="3140"/>
                        <a:pt x="4229" y="3479"/>
                      </a:cubicBezTo>
                      <a:cubicBezTo>
                        <a:pt x="3854" y="3711"/>
                        <a:pt x="3337" y="3881"/>
                        <a:pt x="2632" y="3890"/>
                      </a:cubicBezTo>
                      <a:cubicBezTo>
                        <a:pt x="1927" y="3899"/>
                        <a:pt x="1383" y="3711"/>
                        <a:pt x="982" y="3453"/>
                      </a:cubicBezTo>
                      <a:cubicBezTo>
                        <a:pt x="411" y="3078"/>
                        <a:pt x="125" y="2543"/>
                        <a:pt x="63" y="2186"/>
                      </a:cubicBezTo>
                      <a:cubicBezTo>
                        <a:pt x="0" y="1847"/>
                        <a:pt x="107" y="1321"/>
                        <a:pt x="437" y="875"/>
                      </a:cubicBezTo>
                      <a:cubicBezTo>
                        <a:pt x="687" y="536"/>
                        <a:pt x="1071" y="241"/>
                        <a:pt x="1606" y="81"/>
                      </a:cubicBezTo>
                      <a:cubicBezTo>
                        <a:pt x="1784" y="18"/>
                        <a:pt x="1981" y="0"/>
                        <a:pt x="2177" y="0"/>
                      </a:cubicBezTo>
                      <a:cubicBezTo>
                        <a:pt x="2748" y="0"/>
                        <a:pt x="3363" y="223"/>
                        <a:pt x="3872" y="562"/>
                      </a:cubicBezTo>
                      <a:cubicBezTo>
                        <a:pt x="4389" y="910"/>
                        <a:pt x="4800" y="1392"/>
                        <a:pt x="4960" y="1909"/>
                      </a:cubicBezTo>
                      <a:close/>
                      <a:moveTo>
                        <a:pt x="4702" y="2364"/>
                      </a:moveTo>
                      <a:cubicBezTo>
                        <a:pt x="4711" y="2239"/>
                        <a:pt x="4684" y="2123"/>
                        <a:pt x="4648" y="1999"/>
                      </a:cubicBezTo>
                      <a:cubicBezTo>
                        <a:pt x="4514" y="1553"/>
                        <a:pt x="4157" y="1133"/>
                        <a:pt x="3694" y="830"/>
                      </a:cubicBezTo>
                      <a:cubicBezTo>
                        <a:pt x="3230" y="518"/>
                        <a:pt x="2677" y="321"/>
                        <a:pt x="2177" y="321"/>
                      </a:cubicBezTo>
                      <a:cubicBezTo>
                        <a:pt x="2007" y="313"/>
                        <a:pt x="1847" y="339"/>
                        <a:pt x="1695" y="384"/>
                      </a:cubicBezTo>
                      <a:cubicBezTo>
                        <a:pt x="1231" y="518"/>
                        <a:pt x="901" y="776"/>
                        <a:pt x="687" y="1062"/>
                      </a:cubicBezTo>
                      <a:cubicBezTo>
                        <a:pt x="411" y="1437"/>
                        <a:pt x="330" y="1856"/>
                        <a:pt x="375" y="2132"/>
                      </a:cubicBezTo>
                      <a:cubicBezTo>
                        <a:pt x="419" y="2427"/>
                        <a:pt x="669" y="2864"/>
                        <a:pt x="1160" y="3185"/>
                      </a:cubicBezTo>
                      <a:cubicBezTo>
                        <a:pt x="1508" y="3417"/>
                        <a:pt x="1999" y="3578"/>
                        <a:pt x="2632" y="3569"/>
                      </a:cubicBezTo>
                      <a:cubicBezTo>
                        <a:pt x="3265" y="3560"/>
                        <a:pt x="3729" y="3408"/>
                        <a:pt x="4059" y="3212"/>
                      </a:cubicBezTo>
                      <a:cubicBezTo>
                        <a:pt x="4514" y="2935"/>
                        <a:pt x="4711" y="2570"/>
                        <a:pt x="4711" y="23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8" name="Google Shape;9698;p35"/>
                <p:cNvSpPr/>
                <p:nvPr/>
              </p:nvSpPr>
              <p:spPr>
                <a:xfrm>
                  <a:off x="3327925" y="4240775"/>
                  <a:ext cx="91000" cy="85450"/>
                </a:xfrm>
                <a:custGeom>
                  <a:avLst/>
                  <a:gdLst/>
                  <a:ahLst/>
                  <a:cxnLst/>
                  <a:rect l="l" t="t" r="r" b="b"/>
                  <a:pathLst>
                    <a:path w="3640" h="3418" extrusionOk="0">
                      <a:moveTo>
                        <a:pt x="411" y="2481"/>
                      </a:moveTo>
                      <a:cubicBezTo>
                        <a:pt x="411" y="2481"/>
                        <a:pt x="0" y="1241"/>
                        <a:pt x="455" y="617"/>
                      </a:cubicBezTo>
                      <a:cubicBezTo>
                        <a:pt x="910" y="1"/>
                        <a:pt x="2114" y="126"/>
                        <a:pt x="2507" y="260"/>
                      </a:cubicBezTo>
                      <a:cubicBezTo>
                        <a:pt x="2891" y="394"/>
                        <a:pt x="3640" y="1187"/>
                        <a:pt x="2694" y="2303"/>
                      </a:cubicBezTo>
                      <a:cubicBezTo>
                        <a:pt x="1758" y="3418"/>
                        <a:pt x="705" y="3364"/>
                        <a:pt x="411" y="2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9" name="Google Shape;9699;p35"/>
                <p:cNvSpPr/>
                <p:nvPr/>
              </p:nvSpPr>
              <p:spPr>
                <a:xfrm>
                  <a:off x="3324125" y="4239225"/>
                  <a:ext cx="87450" cy="84325"/>
                </a:xfrm>
                <a:custGeom>
                  <a:avLst/>
                  <a:gdLst/>
                  <a:ahLst/>
                  <a:cxnLst/>
                  <a:rect l="l" t="t" r="r" b="b"/>
                  <a:pathLst>
                    <a:path w="3498" h="3373" extrusionOk="0">
                      <a:moveTo>
                        <a:pt x="732" y="777"/>
                      </a:moveTo>
                      <a:cubicBezTo>
                        <a:pt x="348" y="1303"/>
                        <a:pt x="670" y="2365"/>
                        <a:pt x="705" y="2481"/>
                      </a:cubicBezTo>
                      <a:lnTo>
                        <a:pt x="714" y="2489"/>
                      </a:lnTo>
                      <a:cubicBezTo>
                        <a:pt x="768" y="2659"/>
                        <a:pt x="857" y="2793"/>
                        <a:pt x="964" y="2882"/>
                      </a:cubicBezTo>
                      <a:cubicBezTo>
                        <a:pt x="1062" y="2962"/>
                        <a:pt x="1178" y="3016"/>
                        <a:pt x="1303" y="3034"/>
                      </a:cubicBezTo>
                      <a:cubicBezTo>
                        <a:pt x="1446" y="3052"/>
                        <a:pt x="1597" y="3043"/>
                        <a:pt x="1758" y="2989"/>
                      </a:cubicBezTo>
                      <a:cubicBezTo>
                        <a:pt x="2061" y="2882"/>
                        <a:pt x="2400" y="2650"/>
                        <a:pt x="2730" y="2258"/>
                      </a:cubicBezTo>
                      <a:cubicBezTo>
                        <a:pt x="2909" y="2043"/>
                        <a:pt x="3025" y="1847"/>
                        <a:pt x="3087" y="1660"/>
                      </a:cubicBezTo>
                      <a:cubicBezTo>
                        <a:pt x="3176" y="1410"/>
                        <a:pt x="3159" y="1196"/>
                        <a:pt x="3096" y="1018"/>
                      </a:cubicBezTo>
                      <a:cubicBezTo>
                        <a:pt x="3043" y="839"/>
                        <a:pt x="2927" y="696"/>
                        <a:pt x="2811" y="598"/>
                      </a:cubicBezTo>
                      <a:cubicBezTo>
                        <a:pt x="2739" y="536"/>
                        <a:pt x="2668" y="491"/>
                        <a:pt x="2605" y="473"/>
                      </a:cubicBezTo>
                      <a:cubicBezTo>
                        <a:pt x="2391" y="393"/>
                        <a:pt x="1892" y="322"/>
                        <a:pt x="1437" y="402"/>
                      </a:cubicBezTo>
                      <a:cubicBezTo>
                        <a:pt x="1151" y="456"/>
                        <a:pt x="893" y="563"/>
                        <a:pt x="732" y="777"/>
                      </a:cubicBezTo>
                      <a:close/>
                      <a:moveTo>
                        <a:pt x="411" y="2579"/>
                      </a:moveTo>
                      <a:cubicBezTo>
                        <a:pt x="366" y="2445"/>
                        <a:pt x="1" y="1232"/>
                        <a:pt x="482" y="589"/>
                      </a:cubicBezTo>
                      <a:cubicBezTo>
                        <a:pt x="687" y="304"/>
                        <a:pt x="1026" y="152"/>
                        <a:pt x="1383" y="90"/>
                      </a:cubicBezTo>
                      <a:cubicBezTo>
                        <a:pt x="1901" y="1"/>
                        <a:pt x="2463" y="81"/>
                        <a:pt x="2713" y="170"/>
                      </a:cubicBezTo>
                      <a:cubicBezTo>
                        <a:pt x="2802" y="197"/>
                        <a:pt x="2918" y="259"/>
                        <a:pt x="3016" y="348"/>
                      </a:cubicBezTo>
                      <a:cubicBezTo>
                        <a:pt x="3167" y="482"/>
                        <a:pt x="3319" y="670"/>
                        <a:pt x="3399" y="910"/>
                      </a:cubicBezTo>
                      <a:cubicBezTo>
                        <a:pt x="3480" y="1151"/>
                        <a:pt x="3498" y="1437"/>
                        <a:pt x="3391" y="1767"/>
                      </a:cubicBezTo>
                      <a:cubicBezTo>
                        <a:pt x="3319" y="1981"/>
                        <a:pt x="3185" y="2222"/>
                        <a:pt x="2971" y="2463"/>
                      </a:cubicBezTo>
                      <a:cubicBezTo>
                        <a:pt x="2605" y="2900"/>
                        <a:pt x="2213" y="3167"/>
                        <a:pt x="1856" y="3283"/>
                      </a:cubicBezTo>
                      <a:cubicBezTo>
                        <a:pt x="1651" y="3355"/>
                        <a:pt x="1446" y="3373"/>
                        <a:pt x="1258" y="3346"/>
                      </a:cubicBezTo>
                      <a:cubicBezTo>
                        <a:pt x="1071" y="3319"/>
                        <a:pt x="902" y="3248"/>
                        <a:pt x="759" y="3123"/>
                      </a:cubicBezTo>
                      <a:cubicBezTo>
                        <a:pt x="607" y="2998"/>
                        <a:pt x="482" y="2820"/>
                        <a:pt x="411" y="25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0" name="Google Shape;9700;p35"/>
                <p:cNvSpPr/>
                <p:nvPr/>
              </p:nvSpPr>
              <p:spPr>
                <a:xfrm>
                  <a:off x="3231800" y="4120575"/>
                  <a:ext cx="116425" cy="121575"/>
                </a:xfrm>
                <a:custGeom>
                  <a:avLst/>
                  <a:gdLst/>
                  <a:ahLst/>
                  <a:cxnLst/>
                  <a:rect l="l" t="t" r="r" b="b"/>
                  <a:pathLst>
                    <a:path w="4657" h="4863" extrusionOk="0">
                      <a:moveTo>
                        <a:pt x="901" y="4300"/>
                      </a:moveTo>
                      <a:cubicBezTo>
                        <a:pt x="0" y="3355"/>
                        <a:pt x="589" y="1134"/>
                        <a:pt x="1775" y="545"/>
                      </a:cubicBezTo>
                      <a:cubicBezTo>
                        <a:pt x="2873" y="1"/>
                        <a:pt x="3845" y="509"/>
                        <a:pt x="4148" y="973"/>
                      </a:cubicBezTo>
                      <a:cubicBezTo>
                        <a:pt x="4452" y="1437"/>
                        <a:pt x="4657" y="2677"/>
                        <a:pt x="3462" y="3774"/>
                      </a:cubicBezTo>
                      <a:cubicBezTo>
                        <a:pt x="2266" y="4863"/>
                        <a:pt x="1187" y="4604"/>
                        <a:pt x="901" y="43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1" name="Google Shape;9701;p35"/>
                <p:cNvSpPr/>
                <p:nvPr/>
              </p:nvSpPr>
              <p:spPr>
                <a:xfrm>
                  <a:off x="3238025" y="4123250"/>
                  <a:ext cx="109775" cy="117775"/>
                </a:xfrm>
                <a:custGeom>
                  <a:avLst/>
                  <a:gdLst/>
                  <a:ahLst/>
                  <a:cxnLst/>
                  <a:rect l="l" t="t" r="r" b="b"/>
                  <a:pathLst>
                    <a:path w="4391" h="4711" extrusionOk="0">
                      <a:moveTo>
                        <a:pt x="554" y="3783"/>
                      </a:moveTo>
                      <a:cubicBezTo>
                        <a:pt x="608" y="3890"/>
                        <a:pt x="679" y="3988"/>
                        <a:pt x="759" y="4078"/>
                      </a:cubicBezTo>
                      <a:lnTo>
                        <a:pt x="768" y="4086"/>
                      </a:lnTo>
                      <a:cubicBezTo>
                        <a:pt x="902" y="4238"/>
                        <a:pt x="1295" y="4372"/>
                        <a:pt x="1812" y="4265"/>
                      </a:cubicBezTo>
                      <a:cubicBezTo>
                        <a:pt x="2187" y="4185"/>
                        <a:pt x="2633" y="3970"/>
                        <a:pt x="3106" y="3542"/>
                      </a:cubicBezTo>
                      <a:cubicBezTo>
                        <a:pt x="3569" y="3114"/>
                        <a:pt x="3810" y="2668"/>
                        <a:pt x="3917" y="2258"/>
                      </a:cubicBezTo>
                      <a:cubicBezTo>
                        <a:pt x="4051" y="1687"/>
                        <a:pt x="3926" y="1196"/>
                        <a:pt x="3766" y="955"/>
                      </a:cubicBezTo>
                      <a:cubicBezTo>
                        <a:pt x="3614" y="723"/>
                        <a:pt x="3257" y="473"/>
                        <a:pt x="2802" y="393"/>
                      </a:cubicBezTo>
                      <a:cubicBezTo>
                        <a:pt x="2454" y="331"/>
                        <a:pt x="2035" y="366"/>
                        <a:pt x="1598" y="580"/>
                      </a:cubicBezTo>
                      <a:cubicBezTo>
                        <a:pt x="1464" y="652"/>
                        <a:pt x="1330" y="750"/>
                        <a:pt x="1205" y="857"/>
                      </a:cubicBezTo>
                      <a:cubicBezTo>
                        <a:pt x="840" y="1205"/>
                        <a:pt x="572" y="1731"/>
                        <a:pt x="447" y="2275"/>
                      </a:cubicBezTo>
                      <a:cubicBezTo>
                        <a:pt x="331" y="2811"/>
                        <a:pt x="349" y="3364"/>
                        <a:pt x="554" y="3783"/>
                      </a:cubicBezTo>
                      <a:close/>
                      <a:moveTo>
                        <a:pt x="527" y="4301"/>
                      </a:moveTo>
                      <a:cubicBezTo>
                        <a:pt x="420" y="4185"/>
                        <a:pt x="340" y="4060"/>
                        <a:pt x="269" y="3926"/>
                      </a:cubicBezTo>
                      <a:cubicBezTo>
                        <a:pt x="28" y="3435"/>
                        <a:pt x="1" y="2811"/>
                        <a:pt x="144" y="2204"/>
                      </a:cubicBezTo>
                      <a:cubicBezTo>
                        <a:pt x="278" y="1597"/>
                        <a:pt x="581" y="1018"/>
                        <a:pt x="991" y="634"/>
                      </a:cubicBezTo>
                      <a:cubicBezTo>
                        <a:pt x="1134" y="491"/>
                        <a:pt x="1286" y="384"/>
                        <a:pt x="1455" y="295"/>
                      </a:cubicBezTo>
                      <a:cubicBezTo>
                        <a:pt x="1964" y="45"/>
                        <a:pt x="2445" y="1"/>
                        <a:pt x="2856" y="81"/>
                      </a:cubicBezTo>
                      <a:cubicBezTo>
                        <a:pt x="3409" y="179"/>
                        <a:pt x="3837" y="482"/>
                        <a:pt x="4033" y="777"/>
                      </a:cubicBezTo>
                      <a:cubicBezTo>
                        <a:pt x="4230" y="1080"/>
                        <a:pt x="4390" y="1669"/>
                        <a:pt x="4221" y="2338"/>
                      </a:cubicBezTo>
                      <a:cubicBezTo>
                        <a:pt x="4105" y="2802"/>
                        <a:pt x="3837" y="3301"/>
                        <a:pt x="3320" y="3783"/>
                      </a:cubicBezTo>
                      <a:cubicBezTo>
                        <a:pt x="2802" y="4247"/>
                        <a:pt x="2303" y="4488"/>
                        <a:pt x="1874" y="4577"/>
                      </a:cubicBezTo>
                      <a:cubicBezTo>
                        <a:pt x="1232" y="4711"/>
                        <a:pt x="733" y="4515"/>
                        <a:pt x="536" y="4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2" name="Google Shape;9702;p35"/>
                <p:cNvSpPr/>
                <p:nvPr/>
              </p:nvSpPr>
              <p:spPr>
                <a:xfrm>
                  <a:off x="3244050" y="4030700"/>
                  <a:ext cx="73400" cy="76525"/>
                </a:xfrm>
                <a:custGeom>
                  <a:avLst/>
                  <a:gdLst/>
                  <a:ahLst/>
                  <a:cxnLst/>
                  <a:rect l="l" t="t" r="r" b="b"/>
                  <a:pathLst>
                    <a:path w="2936" h="3061" extrusionOk="0">
                      <a:moveTo>
                        <a:pt x="563" y="2703"/>
                      </a:moveTo>
                      <a:cubicBezTo>
                        <a:pt x="1" y="2115"/>
                        <a:pt x="376" y="714"/>
                        <a:pt x="1116" y="339"/>
                      </a:cubicBezTo>
                      <a:cubicBezTo>
                        <a:pt x="1803" y="0"/>
                        <a:pt x="2418" y="322"/>
                        <a:pt x="2615" y="607"/>
                      </a:cubicBezTo>
                      <a:cubicBezTo>
                        <a:pt x="2802" y="901"/>
                        <a:pt x="2936" y="1686"/>
                        <a:pt x="2178" y="2373"/>
                      </a:cubicBezTo>
                      <a:cubicBezTo>
                        <a:pt x="1428" y="3060"/>
                        <a:pt x="741" y="2900"/>
                        <a:pt x="563" y="27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3" name="Google Shape;9703;p35"/>
                <p:cNvSpPr/>
                <p:nvPr/>
              </p:nvSpPr>
              <p:spPr>
                <a:xfrm>
                  <a:off x="3246500" y="4030925"/>
                  <a:ext cx="72075" cy="77175"/>
                </a:xfrm>
                <a:custGeom>
                  <a:avLst/>
                  <a:gdLst/>
                  <a:ahLst/>
                  <a:cxnLst/>
                  <a:rect l="l" t="t" r="r" b="b"/>
                  <a:pathLst>
                    <a:path w="2883" h="3087" extrusionOk="0">
                      <a:moveTo>
                        <a:pt x="456" y="2409"/>
                      </a:moveTo>
                      <a:cubicBezTo>
                        <a:pt x="492" y="2471"/>
                        <a:pt x="527" y="2534"/>
                        <a:pt x="581" y="2587"/>
                      </a:cubicBezTo>
                      <a:lnTo>
                        <a:pt x="581" y="2587"/>
                      </a:lnTo>
                      <a:cubicBezTo>
                        <a:pt x="661" y="2677"/>
                        <a:pt x="884" y="2748"/>
                        <a:pt x="1187" y="2686"/>
                      </a:cubicBezTo>
                      <a:cubicBezTo>
                        <a:pt x="1419" y="2632"/>
                        <a:pt x="1687" y="2507"/>
                        <a:pt x="1973" y="2248"/>
                      </a:cubicBezTo>
                      <a:cubicBezTo>
                        <a:pt x="2258" y="1981"/>
                        <a:pt x="2410" y="1713"/>
                        <a:pt x="2463" y="1463"/>
                      </a:cubicBezTo>
                      <a:cubicBezTo>
                        <a:pt x="2552" y="1124"/>
                        <a:pt x="2472" y="830"/>
                        <a:pt x="2383" y="687"/>
                      </a:cubicBezTo>
                      <a:cubicBezTo>
                        <a:pt x="2294" y="553"/>
                        <a:pt x="2089" y="411"/>
                        <a:pt x="1812" y="357"/>
                      </a:cubicBezTo>
                      <a:cubicBezTo>
                        <a:pt x="1598" y="321"/>
                        <a:pt x="1357" y="339"/>
                        <a:pt x="1089" y="473"/>
                      </a:cubicBezTo>
                      <a:cubicBezTo>
                        <a:pt x="1009" y="509"/>
                        <a:pt x="929" y="571"/>
                        <a:pt x="857" y="643"/>
                      </a:cubicBezTo>
                      <a:cubicBezTo>
                        <a:pt x="634" y="848"/>
                        <a:pt x="474" y="1169"/>
                        <a:pt x="394" y="1499"/>
                      </a:cubicBezTo>
                      <a:cubicBezTo>
                        <a:pt x="322" y="1829"/>
                        <a:pt x="331" y="2159"/>
                        <a:pt x="456" y="2409"/>
                      </a:cubicBezTo>
                      <a:close/>
                      <a:moveTo>
                        <a:pt x="349" y="2802"/>
                      </a:moveTo>
                      <a:cubicBezTo>
                        <a:pt x="278" y="2730"/>
                        <a:pt x="224" y="2650"/>
                        <a:pt x="170" y="2552"/>
                      </a:cubicBezTo>
                      <a:cubicBezTo>
                        <a:pt x="19" y="2231"/>
                        <a:pt x="1" y="1820"/>
                        <a:pt x="90" y="1428"/>
                      </a:cubicBezTo>
                      <a:cubicBezTo>
                        <a:pt x="179" y="1035"/>
                        <a:pt x="376" y="660"/>
                        <a:pt x="643" y="411"/>
                      </a:cubicBezTo>
                      <a:cubicBezTo>
                        <a:pt x="733" y="321"/>
                        <a:pt x="840" y="241"/>
                        <a:pt x="947" y="188"/>
                      </a:cubicBezTo>
                      <a:cubicBezTo>
                        <a:pt x="1277" y="27"/>
                        <a:pt x="1598" y="0"/>
                        <a:pt x="1865" y="45"/>
                      </a:cubicBezTo>
                      <a:cubicBezTo>
                        <a:pt x="2231" y="107"/>
                        <a:pt x="2517" y="313"/>
                        <a:pt x="2651" y="509"/>
                      </a:cubicBezTo>
                      <a:cubicBezTo>
                        <a:pt x="2775" y="714"/>
                        <a:pt x="2882" y="1098"/>
                        <a:pt x="2775" y="1535"/>
                      </a:cubicBezTo>
                      <a:cubicBezTo>
                        <a:pt x="2704" y="1838"/>
                        <a:pt x="2526" y="2168"/>
                        <a:pt x="2187" y="2480"/>
                      </a:cubicBezTo>
                      <a:cubicBezTo>
                        <a:pt x="1857" y="2784"/>
                        <a:pt x="1535" y="2935"/>
                        <a:pt x="1250" y="2998"/>
                      </a:cubicBezTo>
                      <a:cubicBezTo>
                        <a:pt x="822" y="3087"/>
                        <a:pt x="483" y="2953"/>
                        <a:pt x="349" y="28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4" name="Google Shape;9704;p35"/>
                <p:cNvSpPr/>
                <p:nvPr/>
              </p:nvSpPr>
              <p:spPr>
                <a:xfrm>
                  <a:off x="3344650" y="4055675"/>
                  <a:ext cx="82750" cy="81425"/>
                </a:xfrm>
                <a:custGeom>
                  <a:avLst/>
                  <a:gdLst/>
                  <a:ahLst/>
                  <a:cxnLst/>
                  <a:rect l="l" t="t" r="r" b="b"/>
                  <a:pathLst>
                    <a:path w="3310" h="3257" extrusionOk="0">
                      <a:moveTo>
                        <a:pt x="3265" y="2186"/>
                      </a:moveTo>
                      <a:cubicBezTo>
                        <a:pt x="3167" y="839"/>
                        <a:pt x="875" y="1"/>
                        <a:pt x="170" y="1526"/>
                      </a:cubicBezTo>
                      <a:cubicBezTo>
                        <a:pt x="0" y="1892"/>
                        <a:pt x="45" y="2427"/>
                        <a:pt x="1445" y="2846"/>
                      </a:cubicBezTo>
                      <a:cubicBezTo>
                        <a:pt x="2837" y="3257"/>
                        <a:pt x="3310" y="3114"/>
                        <a:pt x="3265" y="21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5" name="Google Shape;9705;p35"/>
                <p:cNvSpPr/>
                <p:nvPr/>
              </p:nvSpPr>
              <p:spPr>
                <a:xfrm>
                  <a:off x="3341750" y="4068825"/>
                  <a:ext cx="89225" cy="68950"/>
                </a:xfrm>
                <a:custGeom>
                  <a:avLst/>
                  <a:gdLst/>
                  <a:ahLst/>
                  <a:cxnLst/>
                  <a:rect l="l" t="t" r="r" b="b"/>
                  <a:pathLst>
                    <a:path w="3569" h="2758" extrusionOk="0">
                      <a:moveTo>
                        <a:pt x="2891" y="500"/>
                      </a:moveTo>
                      <a:cubicBezTo>
                        <a:pt x="3248" y="795"/>
                        <a:pt x="3506" y="1187"/>
                        <a:pt x="3542" y="1642"/>
                      </a:cubicBezTo>
                      <a:lnTo>
                        <a:pt x="3542" y="1660"/>
                      </a:lnTo>
                      <a:cubicBezTo>
                        <a:pt x="3569" y="2195"/>
                        <a:pt x="3426" y="2517"/>
                        <a:pt x="3060" y="2642"/>
                      </a:cubicBezTo>
                      <a:cubicBezTo>
                        <a:pt x="2739" y="2757"/>
                        <a:pt x="2239" y="2686"/>
                        <a:pt x="1508" y="2472"/>
                      </a:cubicBezTo>
                      <a:cubicBezTo>
                        <a:pt x="776" y="2249"/>
                        <a:pt x="384" y="1990"/>
                        <a:pt x="205" y="1732"/>
                      </a:cubicBezTo>
                      <a:cubicBezTo>
                        <a:pt x="0" y="1446"/>
                        <a:pt x="36" y="1161"/>
                        <a:pt x="143" y="929"/>
                      </a:cubicBezTo>
                      <a:cubicBezTo>
                        <a:pt x="339" y="509"/>
                        <a:pt x="652" y="242"/>
                        <a:pt x="999" y="117"/>
                      </a:cubicBezTo>
                      <a:cubicBezTo>
                        <a:pt x="1312" y="10"/>
                        <a:pt x="1660" y="1"/>
                        <a:pt x="1990" y="72"/>
                      </a:cubicBezTo>
                      <a:cubicBezTo>
                        <a:pt x="2311" y="144"/>
                        <a:pt x="2632" y="295"/>
                        <a:pt x="2891" y="500"/>
                      </a:cubicBezTo>
                      <a:close/>
                      <a:moveTo>
                        <a:pt x="3221" y="1669"/>
                      </a:moveTo>
                      <a:cubicBezTo>
                        <a:pt x="3194" y="1312"/>
                        <a:pt x="2989" y="982"/>
                        <a:pt x="2686" y="750"/>
                      </a:cubicBezTo>
                      <a:cubicBezTo>
                        <a:pt x="2471" y="572"/>
                        <a:pt x="2195" y="438"/>
                        <a:pt x="1918" y="384"/>
                      </a:cubicBezTo>
                      <a:cubicBezTo>
                        <a:pt x="1642" y="322"/>
                        <a:pt x="1365" y="322"/>
                        <a:pt x="1115" y="420"/>
                      </a:cubicBezTo>
                      <a:cubicBezTo>
                        <a:pt x="830" y="518"/>
                        <a:pt x="589" y="723"/>
                        <a:pt x="437" y="1062"/>
                      </a:cubicBezTo>
                      <a:cubicBezTo>
                        <a:pt x="366" y="1205"/>
                        <a:pt x="339" y="1375"/>
                        <a:pt x="464" y="1553"/>
                      </a:cubicBezTo>
                      <a:cubicBezTo>
                        <a:pt x="607" y="1758"/>
                        <a:pt x="946" y="1972"/>
                        <a:pt x="1606" y="2169"/>
                      </a:cubicBezTo>
                      <a:cubicBezTo>
                        <a:pt x="2266" y="2365"/>
                        <a:pt x="2703" y="2427"/>
                        <a:pt x="2953" y="2347"/>
                      </a:cubicBezTo>
                      <a:cubicBezTo>
                        <a:pt x="3167" y="2267"/>
                        <a:pt x="3239" y="2053"/>
                        <a:pt x="3221" y="16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6" name="Google Shape;9706;p35"/>
                <p:cNvSpPr/>
                <p:nvPr/>
              </p:nvSpPr>
              <p:spPr>
                <a:xfrm>
                  <a:off x="3242050" y="4260425"/>
                  <a:ext cx="61350" cy="74725"/>
                </a:xfrm>
                <a:custGeom>
                  <a:avLst/>
                  <a:gdLst/>
                  <a:ahLst/>
                  <a:cxnLst/>
                  <a:rect l="l" t="t" r="r" b="b"/>
                  <a:pathLst>
                    <a:path w="2454" h="2989" extrusionOk="0">
                      <a:moveTo>
                        <a:pt x="866" y="2980"/>
                      </a:moveTo>
                      <a:cubicBezTo>
                        <a:pt x="1687" y="2989"/>
                        <a:pt x="2454" y="1766"/>
                        <a:pt x="2222" y="963"/>
                      </a:cubicBezTo>
                      <a:cubicBezTo>
                        <a:pt x="2008" y="232"/>
                        <a:pt x="1357" y="0"/>
                        <a:pt x="1009" y="54"/>
                      </a:cubicBezTo>
                      <a:cubicBezTo>
                        <a:pt x="661" y="107"/>
                        <a:pt x="1" y="553"/>
                        <a:pt x="9" y="1570"/>
                      </a:cubicBezTo>
                      <a:cubicBezTo>
                        <a:pt x="18" y="2596"/>
                        <a:pt x="598" y="2980"/>
                        <a:pt x="866" y="2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7" name="Google Shape;9707;p35"/>
                <p:cNvSpPr/>
                <p:nvPr/>
              </p:nvSpPr>
              <p:spPr>
                <a:xfrm>
                  <a:off x="3238250" y="4256850"/>
                  <a:ext cx="64500" cy="82100"/>
                </a:xfrm>
                <a:custGeom>
                  <a:avLst/>
                  <a:gdLst/>
                  <a:ahLst/>
                  <a:cxnLst/>
                  <a:rect l="l" t="t" r="r" b="b"/>
                  <a:pathLst>
                    <a:path w="2580" h="3284" extrusionOk="0">
                      <a:moveTo>
                        <a:pt x="1321" y="3239"/>
                      </a:moveTo>
                      <a:cubicBezTo>
                        <a:pt x="1223" y="3274"/>
                        <a:pt x="1116" y="3283"/>
                        <a:pt x="1018" y="3283"/>
                      </a:cubicBezTo>
                      <a:cubicBezTo>
                        <a:pt x="822" y="3283"/>
                        <a:pt x="492" y="3123"/>
                        <a:pt x="260" y="2748"/>
                      </a:cubicBezTo>
                      <a:cubicBezTo>
                        <a:pt x="117" y="2507"/>
                        <a:pt x="10" y="2168"/>
                        <a:pt x="1" y="1713"/>
                      </a:cubicBezTo>
                      <a:cubicBezTo>
                        <a:pt x="1" y="1258"/>
                        <a:pt x="126" y="901"/>
                        <a:pt x="295" y="643"/>
                      </a:cubicBezTo>
                      <a:cubicBezTo>
                        <a:pt x="545" y="268"/>
                        <a:pt x="902" y="81"/>
                        <a:pt x="1134" y="45"/>
                      </a:cubicBezTo>
                      <a:cubicBezTo>
                        <a:pt x="1366" y="0"/>
                        <a:pt x="1714" y="72"/>
                        <a:pt x="2008" y="295"/>
                      </a:cubicBezTo>
                      <a:cubicBezTo>
                        <a:pt x="2222" y="455"/>
                        <a:pt x="2419" y="705"/>
                        <a:pt x="2526" y="1062"/>
                      </a:cubicBezTo>
                      <a:lnTo>
                        <a:pt x="2526" y="1062"/>
                      </a:lnTo>
                      <a:cubicBezTo>
                        <a:pt x="2561" y="1187"/>
                        <a:pt x="2579" y="1312"/>
                        <a:pt x="2579" y="1445"/>
                      </a:cubicBezTo>
                      <a:cubicBezTo>
                        <a:pt x="2570" y="1811"/>
                        <a:pt x="2427" y="2213"/>
                        <a:pt x="2204" y="2543"/>
                      </a:cubicBezTo>
                      <a:cubicBezTo>
                        <a:pt x="1972" y="2873"/>
                        <a:pt x="1660" y="3140"/>
                        <a:pt x="1321" y="3239"/>
                      </a:cubicBezTo>
                      <a:close/>
                      <a:moveTo>
                        <a:pt x="1018" y="2971"/>
                      </a:moveTo>
                      <a:cubicBezTo>
                        <a:pt x="1089" y="2971"/>
                        <a:pt x="1161" y="2953"/>
                        <a:pt x="1232" y="2935"/>
                      </a:cubicBezTo>
                      <a:cubicBezTo>
                        <a:pt x="1500" y="2855"/>
                        <a:pt x="1749" y="2641"/>
                        <a:pt x="1937" y="2364"/>
                      </a:cubicBezTo>
                      <a:cubicBezTo>
                        <a:pt x="2133" y="2079"/>
                        <a:pt x="2249" y="1740"/>
                        <a:pt x="2258" y="1437"/>
                      </a:cubicBezTo>
                      <a:cubicBezTo>
                        <a:pt x="2258" y="1338"/>
                        <a:pt x="2249" y="1240"/>
                        <a:pt x="2222" y="1151"/>
                      </a:cubicBezTo>
                      <a:lnTo>
                        <a:pt x="2222" y="1151"/>
                      </a:lnTo>
                      <a:cubicBezTo>
                        <a:pt x="2133" y="875"/>
                        <a:pt x="1981" y="678"/>
                        <a:pt x="1812" y="544"/>
                      </a:cubicBezTo>
                      <a:cubicBezTo>
                        <a:pt x="1589" y="384"/>
                        <a:pt x="1348" y="330"/>
                        <a:pt x="1187" y="357"/>
                      </a:cubicBezTo>
                      <a:cubicBezTo>
                        <a:pt x="1018" y="384"/>
                        <a:pt x="750" y="527"/>
                        <a:pt x="563" y="821"/>
                      </a:cubicBezTo>
                      <a:cubicBezTo>
                        <a:pt x="420" y="1035"/>
                        <a:pt x="322" y="1330"/>
                        <a:pt x="322" y="1713"/>
                      </a:cubicBezTo>
                      <a:cubicBezTo>
                        <a:pt x="322" y="2097"/>
                        <a:pt x="411" y="2382"/>
                        <a:pt x="536" y="2587"/>
                      </a:cubicBezTo>
                      <a:cubicBezTo>
                        <a:pt x="697" y="2855"/>
                        <a:pt x="902" y="2971"/>
                        <a:pt x="1018" y="29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8" name="Google Shape;9708;p35"/>
                <p:cNvSpPr/>
                <p:nvPr/>
              </p:nvSpPr>
              <p:spPr>
                <a:xfrm>
                  <a:off x="3407325" y="4375275"/>
                  <a:ext cx="109750" cy="51975"/>
                </a:xfrm>
                <a:custGeom>
                  <a:avLst/>
                  <a:gdLst/>
                  <a:ahLst/>
                  <a:cxnLst/>
                  <a:rect l="l" t="t" r="r" b="b"/>
                  <a:pathLst>
                    <a:path w="4390" h="2079" extrusionOk="0">
                      <a:moveTo>
                        <a:pt x="9" y="2016"/>
                      </a:moveTo>
                      <a:cubicBezTo>
                        <a:pt x="865" y="2079"/>
                        <a:pt x="1454" y="1633"/>
                        <a:pt x="2266" y="1454"/>
                      </a:cubicBezTo>
                      <a:cubicBezTo>
                        <a:pt x="2614" y="1383"/>
                        <a:pt x="2837" y="1124"/>
                        <a:pt x="3096" y="910"/>
                      </a:cubicBezTo>
                      <a:cubicBezTo>
                        <a:pt x="3497" y="571"/>
                        <a:pt x="3970" y="545"/>
                        <a:pt x="4336" y="152"/>
                      </a:cubicBezTo>
                      <a:cubicBezTo>
                        <a:pt x="4389" y="90"/>
                        <a:pt x="4318" y="0"/>
                        <a:pt x="4255" y="54"/>
                      </a:cubicBezTo>
                      <a:cubicBezTo>
                        <a:pt x="3916" y="313"/>
                        <a:pt x="3560" y="446"/>
                        <a:pt x="3194" y="634"/>
                      </a:cubicBezTo>
                      <a:cubicBezTo>
                        <a:pt x="2757" y="866"/>
                        <a:pt x="2551" y="1231"/>
                        <a:pt x="2043" y="1392"/>
                      </a:cubicBezTo>
                      <a:cubicBezTo>
                        <a:pt x="1365" y="1615"/>
                        <a:pt x="696" y="1811"/>
                        <a:pt x="9" y="2008"/>
                      </a:cubicBezTo>
                      <a:cubicBezTo>
                        <a:pt x="0" y="2008"/>
                        <a:pt x="0" y="2016"/>
                        <a:pt x="9" y="20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9" name="Google Shape;9709;p35"/>
                <p:cNvSpPr/>
                <p:nvPr/>
              </p:nvSpPr>
              <p:spPr>
                <a:xfrm>
                  <a:off x="3439200" y="4470275"/>
                  <a:ext cx="1375" cy="1825"/>
                </a:xfrm>
                <a:custGeom>
                  <a:avLst/>
                  <a:gdLst/>
                  <a:ahLst/>
                  <a:cxnLst/>
                  <a:rect l="l" t="t" r="r" b="b"/>
                  <a:pathLst>
                    <a:path w="55" h="73" extrusionOk="0">
                      <a:moveTo>
                        <a:pt x="1" y="10"/>
                      </a:moveTo>
                      <a:cubicBezTo>
                        <a:pt x="19" y="27"/>
                        <a:pt x="28" y="54"/>
                        <a:pt x="45" y="72"/>
                      </a:cubicBezTo>
                      <a:cubicBezTo>
                        <a:pt x="45" y="72"/>
                        <a:pt x="54" y="72"/>
                        <a:pt x="45" y="72"/>
                      </a:cubicBezTo>
                      <a:cubicBezTo>
                        <a:pt x="36" y="45"/>
                        <a:pt x="28" y="27"/>
                        <a:pt x="10" y="1"/>
                      </a:cubicBezTo>
                      <a:cubicBezTo>
                        <a:pt x="10" y="1"/>
                        <a:pt x="1" y="1"/>
                        <a:pt x="1" y="10"/>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0" name="Google Shape;9710;p35"/>
                <p:cNvSpPr/>
                <p:nvPr/>
              </p:nvSpPr>
              <p:spPr>
                <a:xfrm>
                  <a:off x="3571250" y="4470500"/>
                  <a:ext cx="225" cy="25"/>
                </a:xfrm>
                <a:custGeom>
                  <a:avLst/>
                  <a:gdLst/>
                  <a:ahLst/>
                  <a:cxnLst/>
                  <a:rect l="l" t="t" r="r" b="b"/>
                  <a:pathLst>
                    <a:path w="9" h="1" extrusionOk="0">
                      <a:moveTo>
                        <a:pt x="9" y="1"/>
                      </a:moveTo>
                      <a:cubicBezTo>
                        <a:pt x="9" y="1"/>
                        <a:pt x="9" y="1"/>
                        <a:pt x="9" y="1"/>
                      </a:cubicBezTo>
                      <a:cubicBezTo>
                        <a:pt x="0" y="1"/>
                        <a:pt x="0" y="1"/>
                        <a:pt x="9" y="1"/>
                      </a:cubicBezTo>
                      <a:close/>
                    </a:path>
                  </a:pathLst>
                </a:custGeom>
                <a:solidFill>
                  <a:srgbClr val="722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1" name="Google Shape;9711;p35"/>
                <p:cNvSpPr/>
                <p:nvPr/>
              </p:nvSpPr>
              <p:spPr>
                <a:xfrm>
                  <a:off x="3446800" y="4468500"/>
                  <a:ext cx="166175" cy="120225"/>
                </a:xfrm>
                <a:custGeom>
                  <a:avLst/>
                  <a:gdLst/>
                  <a:ahLst/>
                  <a:cxnLst/>
                  <a:rect l="l" t="t" r="r" b="b"/>
                  <a:pathLst>
                    <a:path w="6647" h="4809" extrusionOk="0">
                      <a:moveTo>
                        <a:pt x="4960" y="72"/>
                      </a:moveTo>
                      <a:cubicBezTo>
                        <a:pt x="5942" y="678"/>
                        <a:pt x="5353" y="1508"/>
                        <a:pt x="4746" y="2141"/>
                      </a:cubicBezTo>
                      <a:cubicBezTo>
                        <a:pt x="4380" y="2516"/>
                        <a:pt x="3943" y="2935"/>
                        <a:pt x="3479" y="3194"/>
                      </a:cubicBezTo>
                      <a:cubicBezTo>
                        <a:pt x="2623" y="3667"/>
                        <a:pt x="767" y="4381"/>
                        <a:pt x="80" y="3381"/>
                      </a:cubicBezTo>
                      <a:cubicBezTo>
                        <a:pt x="54" y="3346"/>
                        <a:pt x="0" y="3381"/>
                        <a:pt x="9" y="3417"/>
                      </a:cubicBezTo>
                      <a:cubicBezTo>
                        <a:pt x="152" y="4809"/>
                        <a:pt x="3105" y="3595"/>
                        <a:pt x="3684" y="3221"/>
                      </a:cubicBezTo>
                      <a:cubicBezTo>
                        <a:pt x="4541" y="2668"/>
                        <a:pt x="6646" y="821"/>
                        <a:pt x="4987" y="18"/>
                      </a:cubicBezTo>
                      <a:cubicBezTo>
                        <a:pt x="4951" y="0"/>
                        <a:pt x="4925" y="54"/>
                        <a:pt x="496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2" name="Google Shape;9712;p35"/>
                <p:cNvSpPr/>
                <p:nvPr/>
              </p:nvSpPr>
              <p:spPr>
                <a:xfrm>
                  <a:off x="3404200" y="4389100"/>
                  <a:ext cx="112650" cy="48875"/>
                </a:xfrm>
                <a:custGeom>
                  <a:avLst/>
                  <a:gdLst/>
                  <a:ahLst/>
                  <a:cxnLst/>
                  <a:rect l="l" t="t" r="r" b="b"/>
                  <a:pathLst>
                    <a:path w="4506" h="1955" extrusionOk="0">
                      <a:moveTo>
                        <a:pt x="9" y="1383"/>
                      </a:moveTo>
                      <a:cubicBezTo>
                        <a:pt x="286" y="1579"/>
                        <a:pt x="411" y="1847"/>
                        <a:pt x="750" y="1901"/>
                      </a:cubicBezTo>
                      <a:cubicBezTo>
                        <a:pt x="1089" y="1954"/>
                        <a:pt x="1490" y="1713"/>
                        <a:pt x="1775" y="1571"/>
                      </a:cubicBezTo>
                      <a:cubicBezTo>
                        <a:pt x="2257" y="1330"/>
                        <a:pt x="2766" y="1258"/>
                        <a:pt x="3256" y="1053"/>
                      </a:cubicBezTo>
                      <a:cubicBezTo>
                        <a:pt x="3774" y="839"/>
                        <a:pt x="4059" y="500"/>
                        <a:pt x="4461" y="125"/>
                      </a:cubicBezTo>
                      <a:cubicBezTo>
                        <a:pt x="4505" y="81"/>
                        <a:pt x="4452" y="0"/>
                        <a:pt x="4389" y="36"/>
                      </a:cubicBezTo>
                      <a:cubicBezTo>
                        <a:pt x="4077" y="197"/>
                        <a:pt x="3890" y="509"/>
                        <a:pt x="3586" y="705"/>
                      </a:cubicBezTo>
                      <a:cubicBezTo>
                        <a:pt x="3167" y="973"/>
                        <a:pt x="2650" y="1044"/>
                        <a:pt x="2195" y="1249"/>
                      </a:cubicBezTo>
                      <a:cubicBezTo>
                        <a:pt x="1811" y="1419"/>
                        <a:pt x="1472" y="1642"/>
                        <a:pt x="1071" y="1776"/>
                      </a:cubicBezTo>
                      <a:cubicBezTo>
                        <a:pt x="580" y="1927"/>
                        <a:pt x="393" y="1544"/>
                        <a:pt x="18" y="1365"/>
                      </a:cubicBezTo>
                      <a:cubicBezTo>
                        <a:pt x="9" y="1365"/>
                        <a:pt x="0" y="1383"/>
                        <a:pt x="9" y="1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13" name="Google Shape;9713;p35"/>
              <p:cNvGrpSpPr/>
              <p:nvPr/>
            </p:nvGrpSpPr>
            <p:grpSpPr>
              <a:xfrm rot="1931144">
                <a:off x="7777792" y="3801998"/>
                <a:ext cx="1472884" cy="1452295"/>
                <a:chOff x="3730925" y="3625750"/>
                <a:chExt cx="599125" cy="590750"/>
              </a:xfrm>
            </p:grpSpPr>
            <p:sp>
              <p:nvSpPr>
                <p:cNvPr id="9714" name="Google Shape;9714;p35"/>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5" name="Google Shape;9715;p35"/>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6" name="Google Shape;9716;p35"/>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7" name="Google Shape;9717;p35"/>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8" name="Google Shape;9718;p35"/>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9" name="Google Shape;9719;p35"/>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0" name="Google Shape;9720;p35"/>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1" name="Google Shape;9721;p35"/>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2" name="Google Shape;9722;p35"/>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3" name="Google Shape;9723;p35"/>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4" name="Google Shape;9724;p35"/>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5" name="Google Shape;9725;p35"/>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6" name="Google Shape;9726;p35"/>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7" name="Google Shape;9727;p35"/>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8" name="Google Shape;9728;p35"/>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9" name="Google Shape;9729;p35"/>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0" name="Google Shape;9730;p35"/>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1" name="Google Shape;9731;p35"/>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2" name="Google Shape;9732;p35"/>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3" name="Google Shape;9733;p35"/>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4" name="Google Shape;9734;p35"/>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5" name="Google Shape;9735;p35"/>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6" name="Google Shape;9736;p35"/>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7" name="Google Shape;9737;p35"/>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8" name="Google Shape;9738;p35"/>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9" name="Google Shape;9739;p35"/>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0" name="Google Shape;9740;p35"/>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1" name="Google Shape;9741;p35"/>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2" name="Google Shape;9742;p35"/>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3" name="Google Shape;9743;p35"/>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4" name="Google Shape;9744;p35"/>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5" name="Google Shape;9745;p35"/>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6" name="Google Shape;9746;p35"/>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7" name="Google Shape;9747;p35"/>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8" name="Google Shape;9748;p35"/>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9" name="Google Shape;9749;p35"/>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0" name="Google Shape;9750;p35"/>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1" name="Google Shape;9751;p35"/>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2" name="Google Shape;9752;p35"/>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3" name="Google Shape;9753;p35"/>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4" name="Google Shape;9754;p35"/>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5" name="Google Shape;9755;p35"/>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6" name="Google Shape;9756;p35"/>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7" name="Google Shape;9757;p35"/>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8" name="Google Shape;9758;p35"/>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9" name="Google Shape;9759;p35"/>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0" name="Google Shape;9760;p35"/>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1" name="Google Shape;9761;p35"/>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2" name="Google Shape;9762;p35"/>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3" name="Google Shape;9763;p35"/>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4" name="Google Shape;9764;p35"/>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5" name="Google Shape;9765;p35"/>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6" name="Google Shape;9766;p35"/>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7" name="Google Shape;9767;p35"/>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8" name="Google Shape;9768;p35"/>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9" name="Google Shape;9769;p35"/>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0" name="Google Shape;9770;p35"/>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1" name="Google Shape;9771;p35"/>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2" name="Google Shape;9772;p35"/>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3" name="Google Shape;9773;p35"/>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4" name="Google Shape;9774;p35"/>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5" name="Google Shape;9775;p35"/>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6" name="Google Shape;9776;p35"/>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7" name="Google Shape;9777;p35"/>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8" name="Google Shape;9778;p35"/>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9" name="Google Shape;9779;p35"/>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0" name="Google Shape;9780;p35"/>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1" name="Google Shape;9781;p35"/>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2" name="Google Shape;9782;p35"/>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3" name="Google Shape;9783;p35"/>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4" name="Google Shape;9784;p35"/>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5" name="Google Shape;9785;p35"/>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6" name="Google Shape;9786;p35"/>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7" name="Google Shape;9787;p35"/>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8" name="Google Shape;9788;p35"/>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9" name="Google Shape;9789;p35"/>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0" name="Google Shape;9790;p35"/>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1" name="Google Shape;9791;p35"/>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92" name="Google Shape;9792;p35"/>
              <p:cNvGrpSpPr/>
              <p:nvPr/>
            </p:nvGrpSpPr>
            <p:grpSpPr>
              <a:xfrm rot="501652">
                <a:off x="8271879" y="3142221"/>
                <a:ext cx="1530665" cy="2177456"/>
                <a:chOff x="4591675" y="3052375"/>
                <a:chExt cx="490350" cy="697550"/>
              </a:xfrm>
            </p:grpSpPr>
            <p:sp>
              <p:nvSpPr>
                <p:cNvPr id="9793" name="Google Shape;9793;p35"/>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4" name="Google Shape;9794;p35"/>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5" name="Google Shape;9795;p35"/>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6" name="Google Shape;9796;p35"/>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7" name="Google Shape;9797;p35"/>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8" name="Google Shape;9798;p35"/>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9" name="Google Shape;9799;p35"/>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0" name="Google Shape;9800;p35"/>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1" name="Google Shape;9801;p35"/>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2" name="Google Shape;9802;p35"/>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3" name="Google Shape;9803;p35"/>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4" name="Google Shape;9804;p35"/>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9805" name="Google Shape;9805;p35"/>
            <p:cNvGrpSpPr/>
            <p:nvPr/>
          </p:nvGrpSpPr>
          <p:grpSpPr>
            <a:xfrm rot="6995469" flipH="1">
              <a:off x="-114935" y="61266"/>
              <a:ext cx="924442" cy="1274604"/>
              <a:chOff x="4491450" y="1330000"/>
              <a:chExt cx="409500" cy="564600"/>
            </a:xfrm>
          </p:grpSpPr>
          <p:sp>
            <p:nvSpPr>
              <p:cNvPr id="9806" name="Google Shape;9806;p35"/>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7" name="Google Shape;9807;p35"/>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8" name="Google Shape;9808;p35"/>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9" name="Google Shape;9809;p35"/>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0" name="Google Shape;9810;p35"/>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1" name="Google Shape;9811;p35"/>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2" name="Google Shape;9812;p35"/>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3" name="Google Shape;9813;p35"/>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4" name="Google Shape;9814;p35"/>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5" name="Google Shape;9815;p35"/>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6" name="Google Shape;9816;p35"/>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7" name="Google Shape;9817;p35"/>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8" name="Google Shape;9818;p35"/>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9" name="Google Shape;9819;p35"/>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0" name="Google Shape;9820;p35"/>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1" name="Google Shape;9821;p35"/>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2" name="Google Shape;9822;p35"/>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3" name="Google Shape;9823;p35"/>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4" name="Google Shape;9824;p35"/>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5" name="Google Shape;9825;p35"/>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6" name="Google Shape;9826;p35"/>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7" name="Google Shape;9827;p35"/>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8" name="Google Shape;9828;p35"/>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9" name="Google Shape;9829;p35"/>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052" name="Picture 4" descr="Instagram on the App Store">
            <a:extLst>
              <a:ext uri="{FF2B5EF4-FFF2-40B4-BE49-F238E27FC236}">
                <a16:creationId xmlns:a16="http://schemas.microsoft.com/office/drawing/2014/main" id="{D1AB5A8B-24FA-4555-8556-AF974982EA2D}"/>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28016" r="280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5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F3E44-8390-4E14-9D9B-8DA0213189C9}"/>
              </a:ext>
            </a:extLst>
          </p:cNvPr>
          <p:cNvSpPr>
            <a:spLocks noGrp="1"/>
          </p:cNvSpPr>
          <p:nvPr>
            <p:ph type="body" idx="1"/>
          </p:nvPr>
        </p:nvSpPr>
        <p:spPr>
          <a:xfrm>
            <a:off x="992800" y="1586046"/>
            <a:ext cx="3546000" cy="842894"/>
          </a:xfrm>
        </p:spPr>
        <p:txBody>
          <a:bodyPr/>
          <a:lstStyle/>
          <a:p>
            <a:pPr marL="139700" indent="0">
              <a:buNone/>
            </a:pPr>
            <a:r>
              <a:rPr lang="en-US" sz="2800" b="1" dirty="0">
                <a:solidFill>
                  <a:schemeClr val="tx2"/>
                </a:solidFill>
              </a:rPr>
              <a:t>Price: $10.00</a:t>
            </a:r>
          </a:p>
          <a:p>
            <a:pPr marL="139700" indent="0">
              <a:buNone/>
            </a:pPr>
            <a:r>
              <a:rPr lang="en-US" sz="2800" b="1" dirty="0">
                <a:solidFill>
                  <a:schemeClr val="tx2"/>
                </a:solidFill>
              </a:rPr>
              <a:t>Due: November 18</a:t>
            </a:r>
            <a:r>
              <a:rPr lang="en-US" sz="2800" b="1" baseline="30000" dirty="0">
                <a:solidFill>
                  <a:schemeClr val="tx2"/>
                </a:solidFill>
              </a:rPr>
              <a:t>th</a:t>
            </a:r>
            <a:endParaRPr lang="en-US" sz="1600" b="1" dirty="0">
              <a:solidFill>
                <a:schemeClr val="tx2"/>
              </a:solidFill>
            </a:endParaRPr>
          </a:p>
        </p:txBody>
      </p:sp>
      <p:sp>
        <p:nvSpPr>
          <p:cNvPr id="3" name="Title 2">
            <a:extLst>
              <a:ext uri="{FF2B5EF4-FFF2-40B4-BE49-F238E27FC236}">
                <a16:creationId xmlns:a16="http://schemas.microsoft.com/office/drawing/2014/main" id="{3B2462B3-A740-4FA2-8431-8301D2E74A9D}"/>
              </a:ext>
            </a:extLst>
          </p:cNvPr>
          <p:cNvSpPr>
            <a:spLocks noGrp="1"/>
          </p:cNvSpPr>
          <p:nvPr>
            <p:ph type="title"/>
          </p:nvPr>
        </p:nvSpPr>
        <p:spPr>
          <a:xfrm>
            <a:off x="992800" y="506619"/>
            <a:ext cx="3546000" cy="1303800"/>
          </a:xfrm>
        </p:spPr>
        <p:txBody>
          <a:bodyPr/>
          <a:lstStyle/>
          <a:p>
            <a:r>
              <a:rPr lang="en-US" dirty="0"/>
              <a:t>T-Shirt Sales</a:t>
            </a:r>
          </a:p>
        </p:txBody>
      </p:sp>
      <p:pic>
        <p:nvPicPr>
          <p:cNvPr id="8" name="Picture 7" descr="A pair of white t-shirts&#10;&#10;Description automatically generated with medium confidence">
            <a:extLst>
              <a:ext uri="{FF2B5EF4-FFF2-40B4-BE49-F238E27FC236}">
                <a16:creationId xmlns:a16="http://schemas.microsoft.com/office/drawing/2014/main" id="{CEFE687F-E172-4F88-98B6-BA28CB69B66D}"/>
              </a:ext>
            </a:extLst>
          </p:cNvPr>
          <p:cNvPicPr>
            <a:picLocks noChangeAspect="1"/>
          </p:cNvPicPr>
          <p:nvPr/>
        </p:nvPicPr>
        <p:blipFill>
          <a:blip r:embed="rId2"/>
          <a:stretch>
            <a:fillRect/>
          </a:stretch>
        </p:blipFill>
        <p:spPr>
          <a:xfrm>
            <a:off x="992800" y="2428940"/>
            <a:ext cx="3771111" cy="2171055"/>
          </a:xfrm>
          <a:prstGeom prst="rect">
            <a:avLst/>
          </a:prstGeom>
        </p:spPr>
      </p:pic>
      <p:pic>
        <p:nvPicPr>
          <p:cNvPr id="10" name="Picture 9" descr="Qr code&#10;&#10;Description automatically generated">
            <a:extLst>
              <a:ext uri="{FF2B5EF4-FFF2-40B4-BE49-F238E27FC236}">
                <a16:creationId xmlns:a16="http://schemas.microsoft.com/office/drawing/2014/main" id="{636B302A-0E9B-4A29-B103-64DF4465B27A}"/>
              </a:ext>
            </a:extLst>
          </p:cNvPr>
          <p:cNvPicPr>
            <a:picLocks noChangeAspect="1"/>
          </p:cNvPicPr>
          <p:nvPr/>
        </p:nvPicPr>
        <p:blipFill>
          <a:blip r:embed="rId3"/>
          <a:stretch>
            <a:fillRect/>
          </a:stretch>
        </p:blipFill>
        <p:spPr>
          <a:xfrm>
            <a:off x="5096228" y="1586046"/>
            <a:ext cx="2696155" cy="2696155"/>
          </a:xfrm>
          <a:prstGeom prst="rect">
            <a:avLst/>
          </a:prstGeom>
        </p:spPr>
      </p:pic>
      <p:sp>
        <p:nvSpPr>
          <p:cNvPr id="11" name="TextBox 10">
            <a:extLst>
              <a:ext uri="{FF2B5EF4-FFF2-40B4-BE49-F238E27FC236}">
                <a16:creationId xmlns:a16="http://schemas.microsoft.com/office/drawing/2014/main" id="{993D0203-58D7-4845-8942-3D888BA25C25}"/>
              </a:ext>
            </a:extLst>
          </p:cNvPr>
          <p:cNvSpPr txBox="1"/>
          <p:nvPr/>
        </p:nvSpPr>
        <p:spPr>
          <a:xfrm>
            <a:off x="5359047" y="1158519"/>
            <a:ext cx="2170516" cy="523220"/>
          </a:xfrm>
          <a:prstGeom prst="rect">
            <a:avLst/>
          </a:prstGeom>
          <a:noFill/>
        </p:spPr>
        <p:txBody>
          <a:bodyPr wrap="square" rtlCol="0">
            <a:spAutoFit/>
          </a:bodyPr>
          <a:lstStyle/>
          <a:p>
            <a:pPr algn="ctr"/>
            <a:r>
              <a:rPr lang="en-US" sz="2800" b="1" dirty="0">
                <a:solidFill>
                  <a:schemeClr val="accent4">
                    <a:lumMod val="50000"/>
                  </a:schemeClr>
                </a:solidFill>
                <a:latin typeface="Baloo Tammudu 2" panose="020B0604020202020204" charset="0"/>
                <a:cs typeface="Baloo Tammudu 2" panose="020B0604020202020204" charset="0"/>
              </a:rPr>
              <a:t>Buy Here!!</a:t>
            </a:r>
          </a:p>
        </p:txBody>
      </p:sp>
    </p:spTree>
    <p:extLst>
      <p:ext uri="{BB962C8B-B14F-4D97-AF65-F5344CB8AC3E}">
        <p14:creationId xmlns:p14="http://schemas.microsoft.com/office/powerpoint/2010/main" val="215019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9B0EE-2DC8-4199-8304-F8B3C58615E5}"/>
              </a:ext>
            </a:extLst>
          </p:cNvPr>
          <p:cNvSpPr>
            <a:spLocks noGrp="1"/>
          </p:cNvSpPr>
          <p:nvPr>
            <p:ph type="body" idx="1"/>
          </p:nvPr>
        </p:nvSpPr>
        <p:spPr>
          <a:xfrm>
            <a:off x="710578" y="1973700"/>
            <a:ext cx="3546000" cy="2415300"/>
          </a:xfrm>
        </p:spPr>
        <p:txBody>
          <a:bodyPr/>
          <a:lstStyle/>
          <a:p>
            <a:pPr marL="139700" indent="0">
              <a:buNone/>
            </a:pPr>
            <a:r>
              <a:rPr lang="en-US" sz="2000" b="1" dirty="0">
                <a:solidFill>
                  <a:schemeClr val="bg1"/>
                </a:solidFill>
              </a:rPr>
              <a:t>Reminder: </a:t>
            </a:r>
            <a:r>
              <a:rPr lang="en-US" sz="2000" dirty="0">
                <a:solidFill>
                  <a:schemeClr val="bg1"/>
                </a:solidFill>
              </a:rPr>
              <a:t>There are still two more days of HOSA week! So, show your HOSA spirit on Thursday with Twin day, and Friday with Dress up as your favorite teacher day!</a:t>
            </a:r>
          </a:p>
        </p:txBody>
      </p:sp>
      <p:sp>
        <p:nvSpPr>
          <p:cNvPr id="3" name="Title 2">
            <a:extLst>
              <a:ext uri="{FF2B5EF4-FFF2-40B4-BE49-F238E27FC236}">
                <a16:creationId xmlns:a16="http://schemas.microsoft.com/office/drawing/2014/main" id="{556269AB-6740-4CE5-80D0-30B6F0146018}"/>
              </a:ext>
            </a:extLst>
          </p:cNvPr>
          <p:cNvSpPr>
            <a:spLocks noGrp="1"/>
          </p:cNvSpPr>
          <p:nvPr>
            <p:ph type="title"/>
          </p:nvPr>
        </p:nvSpPr>
        <p:spPr/>
        <p:txBody>
          <a:bodyPr/>
          <a:lstStyle/>
          <a:p>
            <a:r>
              <a:rPr lang="en-US" dirty="0"/>
              <a:t>HOSA Week!</a:t>
            </a:r>
          </a:p>
        </p:txBody>
      </p:sp>
      <p:pic>
        <p:nvPicPr>
          <p:cNvPr id="10" name="Picture 9" descr="A picture containing table&#10;&#10;Description automatically generated">
            <a:extLst>
              <a:ext uri="{FF2B5EF4-FFF2-40B4-BE49-F238E27FC236}">
                <a16:creationId xmlns:a16="http://schemas.microsoft.com/office/drawing/2014/main" id="{BE4151CA-65C2-4E66-AB27-09EA8E1C43B3}"/>
              </a:ext>
            </a:extLst>
          </p:cNvPr>
          <p:cNvPicPr>
            <a:picLocks noChangeAspect="1"/>
          </p:cNvPicPr>
          <p:nvPr/>
        </p:nvPicPr>
        <p:blipFill>
          <a:blip r:embed="rId2"/>
          <a:stretch>
            <a:fillRect/>
          </a:stretch>
        </p:blipFill>
        <p:spPr>
          <a:xfrm>
            <a:off x="4538800" y="349579"/>
            <a:ext cx="3430934" cy="4444341"/>
          </a:xfrm>
          <a:prstGeom prst="rect">
            <a:avLst/>
          </a:prstGeom>
        </p:spPr>
      </p:pic>
    </p:spTree>
    <p:extLst>
      <p:ext uri="{BB962C8B-B14F-4D97-AF65-F5344CB8AC3E}">
        <p14:creationId xmlns:p14="http://schemas.microsoft.com/office/powerpoint/2010/main" val="222496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4" name="Google Shape;9834;p36"/>
          <p:cNvGrpSpPr/>
          <p:nvPr/>
        </p:nvGrpSpPr>
        <p:grpSpPr>
          <a:xfrm>
            <a:off x="1353000" y="1390875"/>
            <a:ext cx="6438000" cy="2371150"/>
            <a:chOff x="1353000" y="1390875"/>
            <a:chExt cx="6438000" cy="2371150"/>
          </a:xfrm>
          <a:solidFill>
            <a:schemeClr val="accent2">
              <a:lumMod val="40000"/>
              <a:lumOff val="60000"/>
            </a:schemeClr>
          </a:solidFill>
        </p:grpSpPr>
        <p:sp>
          <p:nvSpPr>
            <p:cNvPr id="9835" name="Google Shape;9835;p36"/>
            <p:cNvSpPr/>
            <p:nvPr/>
          </p:nvSpPr>
          <p:spPr>
            <a:xfrm>
              <a:off x="1353000" y="1615225"/>
              <a:ext cx="6438000" cy="2146800"/>
            </a:xfrm>
            <a:prstGeom prst="rect">
              <a:avLst/>
            </a:prstGeom>
            <a:solidFill>
              <a:schemeClr val="tx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6" name="Google Shape;9836;p36"/>
            <p:cNvSpPr/>
            <p:nvPr/>
          </p:nvSpPr>
          <p:spPr>
            <a:xfrm>
              <a:off x="2117550" y="1390875"/>
              <a:ext cx="4908900" cy="781200"/>
            </a:xfrm>
            <a:prstGeom prst="rect">
              <a:avLst/>
            </a:prstGeom>
            <a:solidFill>
              <a:schemeClr val="tx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837" name="Google Shape;9837;p36"/>
          <p:cNvSpPr txBox="1">
            <a:spLocks noGrp="1"/>
          </p:cNvSpPr>
          <p:nvPr>
            <p:ph type="title"/>
          </p:nvPr>
        </p:nvSpPr>
        <p:spPr>
          <a:xfrm>
            <a:off x="2088300" y="1498725"/>
            <a:ext cx="4967400" cy="56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Regionals Date</a:t>
            </a:r>
            <a:endParaRPr sz="3600" dirty="0"/>
          </a:p>
        </p:txBody>
      </p:sp>
      <p:sp>
        <p:nvSpPr>
          <p:cNvPr id="9838" name="Google Shape;9838;p36"/>
          <p:cNvSpPr txBox="1">
            <a:spLocks noGrp="1"/>
          </p:cNvSpPr>
          <p:nvPr>
            <p:ph type="subTitle" idx="1"/>
          </p:nvPr>
        </p:nvSpPr>
        <p:spPr>
          <a:xfrm>
            <a:off x="2088300" y="2172075"/>
            <a:ext cx="4967400" cy="15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tx2"/>
                </a:solidFill>
              </a:rPr>
              <a:t>Saturday, January 21</a:t>
            </a:r>
            <a:r>
              <a:rPr lang="en-US" sz="2400" b="1" baseline="30000" dirty="0">
                <a:solidFill>
                  <a:schemeClr val="tx2"/>
                </a:solidFill>
              </a:rPr>
              <a:t>st</a:t>
            </a:r>
            <a:endParaRPr lang="en-US" sz="2400" b="1" dirty="0">
              <a:solidFill>
                <a:schemeClr val="tx2"/>
              </a:solidFill>
            </a:endParaRPr>
          </a:p>
          <a:p>
            <a:pPr marL="0" lvl="0" indent="0" algn="ctr" rtl="0">
              <a:spcBef>
                <a:spcPts val="0"/>
              </a:spcBef>
              <a:spcAft>
                <a:spcPts val="0"/>
              </a:spcAft>
              <a:buNone/>
            </a:pPr>
            <a:r>
              <a:rPr lang="en-US" dirty="0">
                <a:solidFill>
                  <a:schemeClr val="bg1"/>
                </a:solidFill>
              </a:rPr>
              <a:t>If you are signed up for a competition and are unable to come on that day, </a:t>
            </a:r>
            <a:r>
              <a:rPr lang="en-US" b="1" dirty="0">
                <a:solidFill>
                  <a:schemeClr val="bg1"/>
                </a:solidFill>
              </a:rPr>
              <a:t>PLEASE</a:t>
            </a:r>
            <a:r>
              <a:rPr lang="en-US" dirty="0">
                <a:solidFill>
                  <a:schemeClr val="bg1"/>
                </a:solidFill>
              </a:rPr>
              <a:t> let us know today!!</a:t>
            </a:r>
            <a:endParaRPr sz="2000" dirty="0">
              <a:solidFill>
                <a:schemeClr val="bg1"/>
              </a:solidFill>
            </a:endParaRPr>
          </a:p>
        </p:txBody>
      </p:sp>
      <p:grpSp>
        <p:nvGrpSpPr>
          <p:cNvPr id="9839" name="Google Shape;9839;p36"/>
          <p:cNvGrpSpPr/>
          <p:nvPr/>
        </p:nvGrpSpPr>
        <p:grpSpPr>
          <a:xfrm>
            <a:off x="-639352" y="-957491"/>
            <a:ext cx="10742126" cy="6858967"/>
            <a:chOff x="-639352" y="-957491"/>
            <a:chExt cx="10742126" cy="6858967"/>
          </a:xfrm>
        </p:grpSpPr>
        <p:grpSp>
          <p:nvGrpSpPr>
            <p:cNvPr id="9840" name="Google Shape;9840;p36"/>
            <p:cNvGrpSpPr/>
            <p:nvPr/>
          </p:nvGrpSpPr>
          <p:grpSpPr>
            <a:xfrm>
              <a:off x="-639352" y="2305970"/>
              <a:ext cx="3031053" cy="3595506"/>
              <a:chOff x="-639352" y="2305970"/>
              <a:chExt cx="3031053" cy="3595506"/>
            </a:xfrm>
          </p:grpSpPr>
          <p:grpSp>
            <p:nvGrpSpPr>
              <p:cNvPr id="9841" name="Google Shape;9841;p36"/>
              <p:cNvGrpSpPr/>
              <p:nvPr/>
            </p:nvGrpSpPr>
            <p:grpSpPr>
              <a:xfrm flipH="1">
                <a:off x="619310" y="3548321"/>
                <a:ext cx="1772391" cy="1747616"/>
                <a:chOff x="3730925" y="3625750"/>
                <a:chExt cx="599125" cy="590750"/>
              </a:xfrm>
            </p:grpSpPr>
            <p:sp>
              <p:nvSpPr>
                <p:cNvPr id="9842" name="Google Shape;9842;p36"/>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3" name="Google Shape;9843;p36"/>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4" name="Google Shape;9844;p36"/>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5" name="Google Shape;9845;p36"/>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6" name="Google Shape;9846;p36"/>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7" name="Google Shape;9847;p36"/>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8" name="Google Shape;9848;p36"/>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9" name="Google Shape;9849;p36"/>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0" name="Google Shape;9850;p36"/>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1" name="Google Shape;9851;p36"/>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2" name="Google Shape;9852;p36"/>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3" name="Google Shape;9853;p36"/>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4" name="Google Shape;9854;p36"/>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5" name="Google Shape;9855;p36"/>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6" name="Google Shape;9856;p36"/>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7" name="Google Shape;9857;p36"/>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8" name="Google Shape;9858;p36"/>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9" name="Google Shape;9859;p36"/>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0" name="Google Shape;9860;p36"/>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1" name="Google Shape;9861;p36"/>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2" name="Google Shape;9862;p36"/>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3" name="Google Shape;9863;p36"/>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4" name="Google Shape;9864;p36"/>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5" name="Google Shape;9865;p36"/>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6" name="Google Shape;9866;p36"/>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7" name="Google Shape;9867;p36"/>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8" name="Google Shape;9868;p36"/>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9" name="Google Shape;9869;p36"/>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0" name="Google Shape;9870;p36"/>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1" name="Google Shape;9871;p36"/>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2" name="Google Shape;9872;p36"/>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3" name="Google Shape;9873;p36"/>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4" name="Google Shape;9874;p36"/>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5" name="Google Shape;9875;p36"/>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6" name="Google Shape;9876;p36"/>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7" name="Google Shape;9877;p36"/>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8" name="Google Shape;9878;p36"/>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9" name="Google Shape;9879;p36"/>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0" name="Google Shape;9880;p36"/>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1" name="Google Shape;9881;p36"/>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2" name="Google Shape;9882;p36"/>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3" name="Google Shape;9883;p36"/>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4" name="Google Shape;9884;p36"/>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5" name="Google Shape;9885;p36"/>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6" name="Google Shape;9886;p36"/>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7" name="Google Shape;9887;p36"/>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8" name="Google Shape;9888;p36"/>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9" name="Google Shape;9889;p36"/>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0" name="Google Shape;9890;p36"/>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1" name="Google Shape;9891;p36"/>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2" name="Google Shape;9892;p36"/>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3" name="Google Shape;9893;p36"/>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4" name="Google Shape;9894;p36"/>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5" name="Google Shape;9895;p36"/>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6" name="Google Shape;9896;p36"/>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7" name="Google Shape;9897;p36"/>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8" name="Google Shape;9898;p36"/>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9" name="Google Shape;9899;p36"/>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0" name="Google Shape;9900;p36"/>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1" name="Google Shape;9901;p36"/>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2" name="Google Shape;9902;p36"/>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3" name="Google Shape;9903;p36"/>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4" name="Google Shape;9904;p36"/>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5" name="Google Shape;9905;p36"/>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6" name="Google Shape;9906;p36"/>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7" name="Google Shape;9907;p36"/>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8" name="Google Shape;9908;p36"/>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9" name="Google Shape;9909;p36"/>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0" name="Google Shape;9910;p36"/>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1" name="Google Shape;9911;p36"/>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2" name="Google Shape;9912;p36"/>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3" name="Google Shape;9913;p36"/>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4" name="Google Shape;9914;p36"/>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5" name="Google Shape;9915;p36"/>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6" name="Google Shape;9916;p36"/>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7" name="Google Shape;9917;p36"/>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8" name="Google Shape;9918;p36"/>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9" name="Google Shape;9919;p36"/>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20" name="Google Shape;9920;p36"/>
              <p:cNvGrpSpPr/>
              <p:nvPr/>
            </p:nvGrpSpPr>
            <p:grpSpPr>
              <a:xfrm rot="1016999" flipH="1">
                <a:off x="-291413" y="4270464"/>
                <a:ext cx="2225376" cy="1335633"/>
                <a:chOff x="4267075" y="2130800"/>
                <a:chExt cx="1362982" cy="818039"/>
              </a:xfrm>
            </p:grpSpPr>
            <p:sp>
              <p:nvSpPr>
                <p:cNvPr id="9921" name="Google Shape;9921;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2" name="Google Shape;9922;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3" name="Google Shape;9923;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4" name="Google Shape;9924;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5" name="Google Shape;9925;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6" name="Google Shape;9926;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7" name="Google Shape;9927;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8" name="Google Shape;9928;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9" name="Google Shape;9929;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0" name="Google Shape;9930;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1" name="Google Shape;9931;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2" name="Google Shape;9932;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3" name="Google Shape;9933;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4" name="Google Shape;9934;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5" name="Google Shape;9935;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6" name="Google Shape;9936;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7" name="Google Shape;9937;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8" name="Google Shape;9938;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9" name="Google Shape;9939;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0" name="Google Shape;9940;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41" name="Google Shape;9941;p36"/>
              <p:cNvGrpSpPr/>
              <p:nvPr/>
            </p:nvGrpSpPr>
            <p:grpSpPr>
              <a:xfrm rot="2052123" flipH="1">
                <a:off x="156518" y="3378759"/>
                <a:ext cx="1329515" cy="1833075"/>
                <a:chOff x="4491450" y="1330000"/>
                <a:chExt cx="409500" cy="564600"/>
              </a:xfrm>
            </p:grpSpPr>
            <p:sp>
              <p:nvSpPr>
                <p:cNvPr id="9942" name="Google Shape;9942;p36"/>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3" name="Google Shape;9943;p36"/>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4" name="Google Shape;9944;p36"/>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5" name="Google Shape;9945;p36"/>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6" name="Google Shape;9946;p36"/>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7" name="Google Shape;9947;p36"/>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8" name="Google Shape;9948;p36"/>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9" name="Google Shape;9949;p36"/>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0" name="Google Shape;9950;p36"/>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1" name="Google Shape;9951;p36"/>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2" name="Google Shape;9952;p36"/>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3" name="Google Shape;9953;p36"/>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4" name="Google Shape;9954;p36"/>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5" name="Google Shape;9955;p36"/>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6" name="Google Shape;9956;p36"/>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7" name="Google Shape;9957;p36"/>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8" name="Google Shape;9958;p36"/>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9" name="Google Shape;9959;p36"/>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0" name="Google Shape;9960;p36"/>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1" name="Google Shape;9961;p36"/>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2" name="Google Shape;9962;p36"/>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3" name="Google Shape;9963;p36"/>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4" name="Google Shape;9964;p36"/>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5" name="Google Shape;9965;p36"/>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66" name="Google Shape;9966;p36"/>
              <p:cNvGrpSpPr/>
              <p:nvPr/>
            </p:nvGrpSpPr>
            <p:grpSpPr>
              <a:xfrm flipH="1">
                <a:off x="-639352" y="2305970"/>
                <a:ext cx="1841853" cy="2620137"/>
                <a:chOff x="4591675" y="3052375"/>
                <a:chExt cx="490350" cy="697550"/>
              </a:xfrm>
            </p:grpSpPr>
            <p:sp>
              <p:nvSpPr>
                <p:cNvPr id="9967" name="Google Shape;9967;p36"/>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8" name="Google Shape;9968;p36"/>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9" name="Google Shape;9969;p36"/>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0" name="Google Shape;9970;p36"/>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1" name="Google Shape;9971;p36"/>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2" name="Google Shape;9972;p36"/>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3" name="Google Shape;9973;p36"/>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4" name="Google Shape;9974;p36"/>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5" name="Google Shape;9975;p36"/>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6" name="Google Shape;9976;p36"/>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7" name="Google Shape;9977;p36"/>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8" name="Google Shape;9978;p36"/>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79" name="Google Shape;9979;p36"/>
              <p:cNvGrpSpPr/>
              <p:nvPr/>
            </p:nvGrpSpPr>
            <p:grpSpPr>
              <a:xfrm rot="1529020">
                <a:off x="1007350" y="4269264"/>
                <a:ext cx="589321" cy="653212"/>
                <a:chOff x="2456900" y="1915450"/>
                <a:chExt cx="265700" cy="294500"/>
              </a:xfrm>
            </p:grpSpPr>
            <p:sp>
              <p:nvSpPr>
                <p:cNvPr id="9980" name="Google Shape;9980;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1" name="Google Shape;9981;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2" name="Google Shape;9982;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3" name="Google Shape;9983;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4" name="Google Shape;9984;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5" name="Google Shape;9985;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6" name="Google Shape;9986;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7" name="Google Shape;9987;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8" name="Google Shape;9988;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9" name="Google Shape;9989;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0" name="Google Shape;9990;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1" name="Google Shape;9991;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2" name="Google Shape;9992;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3" name="Google Shape;9993;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4" name="Google Shape;9994;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5" name="Google Shape;9995;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6" name="Google Shape;9996;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7" name="Google Shape;9997;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8" name="Google Shape;9998;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9" name="Google Shape;9999;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0" name="Google Shape;10000;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1" name="Google Shape;10001;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2" name="Google Shape;10002;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3" name="Google Shape;10003;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4" name="Google Shape;10004;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5" name="Google Shape;10005;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6" name="Google Shape;10006;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7" name="Google Shape;10007;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8" name="Google Shape;10008;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9" name="Google Shape;10009;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0" name="Google Shape;10010;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1" name="Google Shape;10011;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2" name="Google Shape;10012;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3" name="Google Shape;10013;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4" name="Google Shape;10014;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5" name="Google Shape;10015;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6" name="Google Shape;10016;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7" name="Google Shape;10017;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8" name="Google Shape;10018;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9" name="Google Shape;10019;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0" name="Google Shape;10020;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1" name="Google Shape;10021;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2" name="Google Shape;10022;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023" name="Google Shape;10023;p36"/>
              <p:cNvGrpSpPr/>
              <p:nvPr/>
            </p:nvGrpSpPr>
            <p:grpSpPr>
              <a:xfrm rot="6521516">
                <a:off x="551134" y="3784446"/>
                <a:ext cx="453335" cy="502483"/>
                <a:chOff x="2456900" y="1915450"/>
                <a:chExt cx="265700" cy="294500"/>
              </a:xfrm>
            </p:grpSpPr>
            <p:sp>
              <p:nvSpPr>
                <p:cNvPr id="10024" name="Google Shape;10024;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5" name="Google Shape;10025;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6" name="Google Shape;10026;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7" name="Google Shape;10027;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8" name="Google Shape;10028;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9" name="Google Shape;10029;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0" name="Google Shape;10030;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1" name="Google Shape;10031;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2" name="Google Shape;10032;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3" name="Google Shape;10033;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4" name="Google Shape;10034;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5" name="Google Shape;10035;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6" name="Google Shape;10036;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7" name="Google Shape;10037;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8" name="Google Shape;10038;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9" name="Google Shape;10039;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0" name="Google Shape;10040;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1" name="Google Shape;10041;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2" name="Google Shape;10042;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3" name="Google Shape;10043;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4" name="Google Shape;10044;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5" name="Google Shape;10045;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6" name="Google Shape;10046;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7" name="Google Shape;10047;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8" name="Google Shape;10048;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9" name="Google Shape;10049;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0" name="Google Shape;10050;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1" name="Google Shape;10051;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2" name="Google Shape;10052;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3" name="Google Shape;10053;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4" name="Google Shape;10054;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5" name="Google Shape;10055;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6" name="Google Shape;10056;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7" name="Google Shape;10057;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8" name="Google Shape;10058;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9" name="Google Shape;10059;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0" name="Google Shape;10060;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1" name="Google Shape;10061;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2" name="Google Shape;10062;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3" name="Google Shape;10063;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4" name="Google Shape;10064;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5" name="Google Shape;10065;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6" name="Google Shape;10066;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0067" name="Google Shape;10067;p36"/>
            <p:cNvGrpSpPr/>
            <p:nvPr/>
          </p:nvGrpSpPr>
          <p:grpSpPr>
            <a:xfrm>
              <a:off x="6921736" y="-957491"/>
              <a:ext cx="3181039" cy="3263473"/>
              <a:chOff x="6921736" y="-957491"/>
              <a:chExt cx="3181039" cy="3263473"/>
            </a:xfrm>
          </p:grpSpPr>
          <p:grpSp>
            <p:nvGrpSpPr>
              <p:cNvPr id="10068" name="Google Shape;10068;p36"/>
              <p:cNvGrpSpPr/>
              <p:nvPr/>
            </p:nvGrpSpPr>
            <p:grpSpPr>
              <a:xfrm rot="10800000" flipH="1">
                <a:off x="7639565" y="43632"/>
                <a:ext cx="2125974" cy="2262350"/>
                <a:chOff x="7825794" y="3536048"/>
                <a:chExt cx="1670575" cy="1777739"/>
              </a:xfrm>
            </p:grpSpPr>
            <p:sp>
              <p:nvSpPr>
                <p:cNvPr id="10069" name="Google Shape;10069;p36"/>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0" name="Google Shape;10070;p36"/>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1" name="Google Shape;10071;p36"/>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2" name="Google Shape;10072;p36"/>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3" name="Google Shape;10073;p36"/>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4" name="Google Shape;10074;p36"/>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5" name="Google Shape;10075;p36"/>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6" name="Google Shape;10076;p36"/>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7" name="Google Shape;10077;p36"/>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8" name="Google Shape;10078;p36"/>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9" name="Google Shape;10079;p36"/>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0" name="Google Shape;10080;p36"/>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1" name="Google Shape;10081;p36"/>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2" name="Google Shape;10082;p36"/>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3" name="Google Shape;10083;p36"/>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4" name="Google Shape;10084;p36"/>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5" name="Google Shape;10085;p36"/>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6" name="Google Shape;10086;p36"/>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7" name="Google Shape;10087;p36"/>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8" name="Google Shape;10088;p36"/>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9" name="Google Shape;10089;p36"/>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0" name="Google Shape;10090;p36"/>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1" name="Google Shape;10091;p36"/>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2" name="Google Shape;10092;p36"/>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093" name="Google Shape;10093;p36"/>
              <p:cNvGrpSpPr/>
              <p:nvPr/>
            </p:nvGrpSpPr>
            <p:grpSpPr>
              <a:xfrm rot="-9583025" flipH="1">
                <a:off x="7714867" y="-613177"/>
                <a:ext cx="2225398" cy="1335646"/>
                <a:chOff x="4267075" y="2130800"/>
                <a:chExt cx="1362982" cy="818039"/>
              </a:xfrm>
            </p:grpSpPr>
            <p:sp>
              <p:nvSpPr>
                <p:cNvPr id="10094" name="Google Shape;10094;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5" name="Google Shape;10095;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6" name="Google Shape;10096;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7" name="Google Shape;10097;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8" name="Google Shape;10098;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9" name="Google Shape;10099;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0" name="Google Shape;10100;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1" name="Google Shape;10101;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2" name="Google Shape;10102;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3" name="Google Shape;10103;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4" name="Google Shape;10104;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5" name="Google Shape;10105;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6" name="Google Shape;10106;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7" name="Google Shape;10107;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8" name="Google Shape;10108;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9" name="Google Shape;10109;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0" name="Google Shape;10110;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1" name="Google Shape;10111;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2" name="Google Shape;10112;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3" name="Google Shape;10113;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114" name="Google Shape;10114;p36"/>
              <p:cNvGrpSpPr/>
              <p:nvPr/>
            </p:nvGrpSpPr>
            <p:grpSpPr>
              <a:xfrm>
                <a:off x="6921736" y="97931"/>
                <a:ext cx="813071" cy="664799"/>
                <a:chOff x="4774600" y="604650"/>
                <a:chExt cx="398525" cy="325850"/>
              </a:xfrm>
            </p:grpSpPr>
            <p:sp>
              <p:nvSpPr>
                <p:cNvPr id="10115" name="Google Shape;10115;p36"/>
                <p:cNvSpPr/>
                <p:nvPr/>
              </p:nvSpPr>
              <p:spPr>
                <a:xfrm>
                  <a:off x="4789625" y="604650"/>
                  <a:ext cx="259425" cy="267575"/>
                </a:xfrm>
                <a:custGeom>
                  <a:avLst/>
                  <a:gdLst/>
                  <a:ahLst/>
                  <a:cxnLst/>
                  <a:rect l="l" t="t" r="r" b="b"/>
                  <a:pathLst>
                    <a:path w="10377" h="10703" extrusionOk="0">
                      <a:moveTo>
                        <a:pt x="10377" y="6066"/>
                      </a:moveTo>
                      <a:cubicBezTo>
                        <a:pt x="7820" y="1"/>
                        <a:pt x="2256" y="2031"/>
                        <a:pt x="1830" y="4412"/>
                      </a:cubicBezTo>
                      <a:cubicBezTo>
                        <a:pt x="1329" y="4362"/>
                        <a:pt x="928" y="4963"/>
                        <a:pt x="1003" y="5640"/>
                      </a:cubicBezTo>
                      <a:cubicBezTo>
                        <a:pt x="1003" y="5640"/>
                        <a:pt x="176" y="5941"/>
                        <a:pt x="76" y="6768"/>
                      </a:cubicBezTo>
                      <a:cubicBezTo>
                        <a:pt x="1" y="7545"/>
                        <a:pt x="1530" y="8647"/>
                        <a:pt x="1530" y="8647"/>
                      </a:cubicBezTo>
                      <a:cubicBezTo>
                        <a:pt x="2231" y="10026"/>
                        <a:pt x="2958" y="10703"/>
                        <a:pt x="4211" y="10452"/>
                      </a:cubicBezTo>
                      <a:cubicBezTo>
                        <a:pt x="4211" y="10452"/>
                        <a:pt x="7595" y="7444"/>
                        <a:pt x="10377" y="60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6" name="Google Shape;10116;p36"/>
                <p:cNvSpPr/>
                <p:nvPr/>
              </p:nvSpPr>
              <p:spPr>
                <a:xfrm>
                  <a:off x="4784000" y="649150"/>
                  <a:ext cx="271950" cy="225575"/>
                </a:xfrm>
                <a:custGeom>
                  <a:avLst/>
                  <a:gdLst/>
                  <a:ahLst/>
                  <a:cxnLst/>
                  <a:rect l="l" t="t" r="r" b="b"/>
                  <a:pathLst>
                    <a:path w="10878" h="9023" extrusionOk="0">
                      <a:moveTo>
                        <a:pt x="7820" y="602"/>
                      </a:moveTo>
                      <a:cubicBezTo>
                        <a:pt x="8948" y="1178"/>
                        <a:pt x="10025" y="2306"/>
                        <a:pt x="10827" y="4186"/>
                      </a:cubicBezTo>
                      <a:cubicBezTo>
                        <a:pt x="10877" y="4286"/>
                        <a:pt x="10827" y="4436"/>
                        <a:pt x="10702" y="4486"/>
                      </a:cubicBezTo>
                      <a:cubicBezTo>
                        <a:pt x="8045" y="5815"/>
                        <a:pt x="4812" y="8647"/>
                        <a:pt x="4587" y="8847"/>
                      </a:cubicBezTo>
                      <a:cubicBezTo>
                        <a:pt x="4562" y="8872"/>
                        <a:pt x="4511" y="8897"/>
                        <a:pt x="4461" y="8897"/>
                      </a:cubicBezTo>
                      <a:cubicBezTo>
                        <a:pt x="3785" y="9023"/>
                        <a:pt x="3233" y="8923"/>
                        <a:pt x="2757" y="8572"/>
                      </a:cubicBezTo>
                      <a:lnTo>
                        <a:pt x="2757" y="8572"/>
                      </a:lnTo>
                      <a:cubicBezTo>
                        <a:pt x="2306" y="8246"/>
                        <a:pt x="1930" y="7720"/>
                        <a:pt x="1579" y="7018"/>
                      </a:cubicBezTo>
                      <a:cubicBezTo>
                        <a:pt x="1328" y="6842"/>
                        <a:pt x="0" y="5790"/>
                        <a:pt x="75" y="4988"/>
                      </a:cubicBezTo>
                      <a:lnTo>
                        <a:pt x="75" y="4963"/>
                      </a:lnTo>
                      <a:cubicBezTo>
                        <a:pt x="176" y="4236"/>
                        <a:pt x="727" y="3860"/>
                        <a:pt x="1003" y="3709"/>
                      </a:cubicBezTo>
                      <a:cubicBezTo>
                        <a:pt x="1003" y="3609"/>
                        <a:pt x="1003" y="3534"/>
                        <a:pt x="1003" y="3434"/>
                      </a:cubicBezTo>
                      <a:cubicBezTo>
                        <a:pt x="1053" y="3183"/>
                        <a:pt x="1153" y="2933"/>
                        <a:pt x="1278" y="2757"/>
                      </a:cubicBezTo>
                      <a:cubicBezTo>
                        <a:pt x="1429" y="2582"/>
                        <a:pt x="1629" y="2456"/>
                        <a:pt x="1855" y="2406"/>
                      </a:cubicBezTo>
                      <a:cubicBezTo>
                        <a:pt x="2030" y="1830"/>
                        <a:pt x="2456" y="1303"/>
                        <a:pt x="3033" y="877"/>
                      </a:cubicBezTo>
                      <a:cubicBezTo>
                        <a:pt x="3609" y="451"/>
                        <a:pt x="4386" y="151"/>
                        <a:pt x="5213" y="75"/>
                      </a:cubicBezTo>
                      <a:cubicBezTo>
                        <a:pt x="6040" y="0"/>
                        <a:pt x="6943" y="151"/>
                        <a:pt x="7820" y="602"/>
                      </a:cubicBezTo>
                      <a:close/>
                      <a:moveTo>
                        <a:pt x="10301" y="4161"/>
                      </a:moveTo>
                      <a:cubicBezTo>
                        <a:pt x="9574" y="2532"/>
                        <a:pt x="8622" y="1529"/>
                        <a:pt x="7594" y="1003"/>
                      </a:cubicBezTo>
                      <a:cubicBezTo>
                        <a:pt x="6817" y="602"/>
                        <a:pt x="6015" y="476"/>
                        <a:pt x="5263" y="527"/>
                      </a:cubicBezTo>
                      <a:cubicBezTo>
                        <a:pt x="4511" y="602"/>
                        <a:pt x="3835" y="877"/>
                        <a:pt x="3308" y="1253"/>
                      </a:cubicBezTo>
                      <a:cubicBezTo>
                        <a:pt x="2757" y="1654"/>
                        <a:pt x="2381" y="2156"/>
                        <a:pt x="2281" y="2682"/>
                      </a:cubicBezTo>
                      <a:cubicBezTo>
                        <a:pt x="2256" y="2807"/>
                        <a:pt x="2130" y="2882"/>
                        <a:pt x="2030" y="2857"/>
                      </a:cubicBezTo>
                      <a:cubicBezTo>
                        <a:pt x="1980" y="2857"/>
                        <a:pt x="1955" y="2857"/>
                        <a:pt x="1930" y="2857"/>
                      </a:cubicBezTo>
                      <a:cubicBezTo>
                        <a:pt x="1830" y="2882"/>
                        <a:pt x="1729" y="2958"/>
                        <a:pt x="1654" y="3058"/>
                      </a:cubicBezTo>
                      <a:cubicBezTo>
                        <a:pt x="1554" y="3158"/>
                        <a:pt x="1479" y="3334"/>
                        <a:pt x="1454" y="3509"/>
                      </a:cubicBezTo>
                      <a:cubicBezTo>
                        <a:pt x="1454" y="3609"/>
                        <a:pt x="1454" y="3709"/>
                        <a:pt x="1454" y="3810"/>
                      </a:cubicBezTo>
                      <a:cubicBezTo>
                        <a:pt x="1479" y="3935"/>
                        <a:pt x="1429" y="4035"/>
                        <a:pt x="1328" y="4060"/>
                      </a:cubicBezTo>
                      <a:cubicBezTo>
                        <a:pt x="1328" y="4060"/>
                        <a:pt x="627" y="4336"/>
                        <a:pt x="526" y="5038"/>
                      </a:cubicBezTo>
                      <a:cubicBezTo>
                        <a:pt x="476" y="5664"/>
                        <a:pt x="1880" y="6692"/>
                        <a:pt x="1905" y="6692"/>
                      </a:cubicBezTo>
                      <a:cubicBezTo>
                        <a:pt x="1930" y="6717"/>
                        <a:pt x="1955" y="6742"/>
                        <a:pt x="1955" y="6767"/>
                      </a:cubicBezTo>
                      <a:cubicBezTo>
                        <a:pt x="2306" y="7419"/>
                        <a:pt x="2632" y="7920"/>
                        <a:pt x="3033" y="8196"/>
                      </a:cubicBezTo>
                      <a:cubicBezTo>
                        <a:pt x="3384" y="8446"/>
                        <a:pt x="3810" y="8547"/>
                        <a:pt x="4336" y="8446"/>
                      </a:cubicBezTo>
                      <a:cubicBezTo>
                        <a:pt x="4737" y="8095"/>
                        <a:pt x="7719" y="5514"/>
                        <a:pt x="10301" y="4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7" name="Google Shape;10117;p36"/>
                <p:cNvSpPr/>
                <p:nvPr/>
              </p:nvSpPr>
              <p:spPr>
                <a:xfrm>
                  <a:off x="4828475" y="708675"/>
                  <a:ext cx="123450" cy="163550"/>
                </a:xfrm>
                <a:custGeom>
                  <a:avLst/>
                  <a:gdLst/>
                  <a:ahLst/>
                  <a:cxnLst/>
                  <a:rect l="l" t="t" r="r" b="b"/>
                  <a:pathLst>
                    <a:path w="4938" h="6542" extrusionOk="0">
                      <a:moveTo>
                        <a:pt x="201" y="476"/>
                      </a:moveTo>
                      <a:cubicBezTo>
                        <a:pt x="76" y="426"/>
                        <a:pt x="1" y="301"/>
                        <a:pt x="51" y="176"/>
                      </a:cubicBezTo>
                      <a:cubicBezTo>
                        <a:pt x="101" y="50"/>
                        <a:pt x="226" y="0"/>
                        <a:pt x="351" y="50"/>
                      </a:cubicBezTo>
                      <a:cubicBezTo>
                        <a:pt x="351" y="50"/>
                        <a:pt x="4938" y="1629"/>
                        <a:pt x="2858" y="6391"/>
                      </a:cubicBezTo>
                      <a:cubicBezTo>
                        <a:pt x="2808" y="6491"/>
                        <a:pt x="2682" y="6542"/>
                        <a:pt x="2557" y="6491"/>
                      </a:cubicBezTo>
                      <a:cubicBezTo>
                        <a:pt x="2432" y="6441"/>
                        <a:pt x="2382" y="6316"/>
                        <a:pt x="2432" y="6191"/>
                      </a:cubicBezTo>
                      <a:cubicBezTo>
                        <a:pt x="4311" y="1905"/>
                        <a:pt x="201" y="476"/>
                        <a:pt x="20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8" name="Google Shape;10118;p36"/>
                <p:cNvSpPr/>
                <p:nvPr/>
              </p:nvSpPr>
              <p:spPr>
                <a:xfrm>
                  <a:off x="4808425" y="738750"/>
                  <a:ext cx="49525" cy="89000"/>
                </a:xfrm>
                <a:custGeom>
                  <a:avLst/>
                  <a:gdLst/>
                  <a:ahLst/>
                  <a:cxnLst/>
                  <a:rect l="l" t="t" r="r" b="b"/>
                  <a:pathLst>
                    <a:path w="1981" h="3560" extrusionOk="0">
                      <a:moveTo>
                        <a:pt x="101" y="426"/>
                      </a:moveTo>
                      <a:cubicBezTo>
                        <a:pt x="1" y="351"/>
                        <a:pt x="1" y="201"/>
                        <a:pt x="101" y="100"/>
                      </a:cubicBezTo>
                      <a:cubicBezTo>
                        <a:pt x="176" y="0"/>
                        <a:pt x="326" y="0"/>
                        <a:pt x="427" y="100"/>
                      </a:cubicBezTo>
                      <a:cubicBezTo>
                        <a:pt x="427" y="100"/>
                        <a:pt x="1981" y="1629"/>
                        <a:pt x="978" y="3409"/>
                      </a:cubicBezTo>
                      <a:cubicBezTo>
                        <a:pt x="928" y="3509"/>
                        <a:pt x="778" y="3559"/>
                        <a:pt x="677" y="3484"/>
                      </a:cubicBezTo>
                      <a:cubicBezTo>
                        <a:pt x="552" y="3434"/>
                        <a:pt x="527" y="3283"/>
                        <a:pt x="577" y="3183"/>
                      </a:cubicBezTo>
                      <a:cubicBezTo>
                        <a:pt x="1404" y="1704"/>
                        <a:pt x="101" y="426"/>
                        <a:pt x="10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9" name="Google Shape;10119;p36"/>
                <p:cNvSpPr/>
                <p:nvPr/>
              </p:nvSpPr>
              <p:spPr>
                <a:xfrm>
                  <a:off x="4774600" y="614050"/>
                  <a:ext cx="396000" cy="312050"/>
                </a:xfrm>
                <a:custGeom>
                  <a:avLst/>
                  <a:gdLst/>
                  <a:ahLst/>
                  <a:cxnLst/>
                  <a:rect l="l" t="t" r="r" b="b"/>
                  <a:pathLst>
                    <a:path w="15840" h="12482" extrusionOk="0">
                      <a:moveTo>
                        <a:pt x="10978" y="5690"/>
                      </a:moveTo>
                      <a:cubicBezTo>
                        <a:pt x="10978" y="5690"/>
                        <a:pt x="12281" y="4687"/>
                        <a:pt x="12131" y="3860"/>
                      </a:cubicBezTo>
                      <a:cubicBezTo>
                        <a:pt x="11980" y="3033"/>
                        <a:pt x="11604" y="1003"/>
                        <a:pt x="11604" y="1003"/>
                      </a:cubicBezTo>
                      <a:cubicBezTo>
                        <a:pt x="11604" y="1003"/>
                        <a:pt x="10877" y="301"/>
                        <a:pt x="11604" y="151"/>
                      </a:cubicBezTo>
                      <a:cubicBezTo>
                        <a:pt x="12306" y="1"/>
                        <a:pt x="12055" y="803"/>
                        <a:pt x="12055" y="928"/>
                      </a:cubicBezTo>
                      <a:cubicBezTo>
                        <a:pt x="12055" y="1053"/>
                        <a:pt x="12908" y="3334"/>
                        <a:pt x="12908" y="3334"/>
                      </a:cubicBezTo>
                      <a:lnTo>
                        <a:pt x="13359" y="3334"/>
                      </a:lnTo>
                      <a:cubicBezTo>
                        <a:pt x="13359" y="3334"/>
                        <a:pt x="14913" y="1204"/>
                        <a:pt x="14862" y="1053"/>
                      </a:cubicBezTo>
                      <a:cubicBezTo>
                        <a:pt x="14812" y="903"/>
                        <a:pt x="14812" y="301"/>
                        <a:pt x="15288" y="402"/>
                      </a:cubicBezTo>
                      <a:cubicBezTo>
                        <a:pt x="15765" y="502"/>
                        <a:pt x="15840" y="903"/>
                        <a:pt x="15539" y="1129"/>
                      </a:cubicBezTo>
                      <a:cubicBezTo>
                        <a:pt x="15263" y="1379"/>
                        <a:pt x="15163" y="1229"/>
                        <a:pt x="15138" y="1329"/>
                      </a:cubicBezTo>
                      <a:cubicBezTo>
                        <a:pt x="15088" y="1429"/>
                        <a:pt x="14211" y="3058"/>
                        <a:pt x="14161" y="3434"/>
                      </a:cubicBezTo>
                      <a:cubicBezTo>
                        <a:pt x="14111" y="3785"/>
                        <a:pt x="15013" y="3860"/>
                        <a:pt x="15288" y="4587"/>
                      </a:cubicBezTo>
                      <a:cubicBezTo>
                        <a:pt x="15564" y="5339"/>
                        <a:pt x="14812" y="5740"/>
                        <a:pt x="14612" y="6041"/>
                      </a:cubicBezTo>
                      <a:cubicBezTo>
                        <a:pt x="14411" y="6342"/>
                        <a:pt x="13684" y="7169"/>
                        <a:pt x="13584" y="7921"/>
                      </a:cubicBezTo>
                      <a:cubicBezTo>
                        <a:pt x="13484" y="8647"/>
                        <a:pt x="13985" y="9048"/>
                        <a:pt x="13008" y="9976"/>
                      </a:cubicBezTo>
                      <a:cubicBezTo>
                        <a:pt x="12030" y="10903"/>
                        <a:pt x="10351" y="10552"/>
                        <a:pt x="9198" y="10953"/>
                      </a:cubicBezTo>
                      <a:cubicBezTo>
                        <a:pt x="8070" y="11354"/>
                        <a:pt x="5890" y="11429"/>
                        <a:pt x="4286" y="11956"/>
                      </a:cubicBezTo>
                      <a:cubicBezTo>
                        <a:pt x="2707" y="12482"/>
                        <a:pt x="1980" y="12382"/>
                        <a:pt x="1253" y="12357"/>
                      </a:cubicBezTo>
                      <a:cubicBezTo>
                        <a:pt x="501" y="12307"/>
                        <a:pt x="0" y="12031"/>
                        <a:pt x="1454" y="11680"/>
                      </a:cubicBezTo>
                      <a:cubicBezTo>
                        <a:pt x="2882" y="11329"/>
                        <a:pt x="2832" y="10978"/>
                        <a:pt x="3709" y="10276"/>
                      </a:cubicBezTo>
                      <a:cubicBezTo>
                        <a:pt x="4612" y="9575"/>
                        <a:pt x="10025" y="5514"/>
                        <a:pt x="10978" y="56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0" name="Google Shape;10120;p36"/>
                <p:cNvSpPr/>
                <p:nvPr/>
              </p:nvSpPr>
              <p:spPr>
                <a:xfrm>
                  <a:off x="4781475" y="609675"/>
                  <a:ext cx="391650" cy="320825"/>
                </a:xfrm>
                <a:custGeom>
                  <a:avLst/>
                  <a:gdLst/>
                  <a:ahLst/>
                  <a:cxnLst/>
                  <a:rect l="l" t="t" r="r" b="b"/>
                  <a:pathLst>
                    <a:path w="15666" h="12833" extrusionOk="0">
                      <a:moveTo>
                        <a:pt x="14813" y="1153"/>
                      </a:moveTo>
                      <a:cubicBezTo>
                        <a:pt x="14813" y="1178"/>
                        <a:pt x="14813" y="1203"/>
                        <a:pt x="14813" y="1253"/>
                      </a:cubicBezTo>
                      <a:cubicBezTo>
                        <a:pt x="14838" y="1228"/>
                        <a:pt x="14888" y="1228"/>
                        <a:pt x="14913" y="1228"/>
                      </a:cubicBezTo>
                      <a:cubicBezTo>
                        <a:pt x="14963" y="1228"/>
                        <a:pt x="15013" y="1228"/>
                        <a:pt x="15114" y="1128"/>
                      </a:cubicBezTo>
                      <a:cubicBezTo>
                        <a:pt x="15164" y="1103"/>
                        <a:pt x="15189" y="1053"/>
                        <a:pt x="15214" y="1003"/>
                      </a:cubicBezTo>
                      <a:cubicBezTo>
                        <a:pt x="15214" y="1003"/>
                        <a:pt x="15214" y="978"/>
                        <a:pt x="15214" y="953"/>
                      </a:cubicBezTo>
                      <a:cubicBezTo>
                        <a:pt x="15214" y="953"/>
                        <a:pt x="15189" y="928"/>
                        <a:pt x="15189" y="902"/>
                      </a:cubicBezTo>
                      <a:cubicBezTo>
                        <a:pt x="15139" y="852"/>
                        <a:pt x="15064" y="827"/>
                        <a:pt x="14963" y="802"/>
                      </a:cubicBezTo>
                      <a:cubicBezTo>
                        <a:pt x="14938" y="777"/>
                        <a:pt x="14888" y="777"/>
                        <a:pt x="14888" y="802"/>
                      </a:cubicBezTo>
                      <a:cubicBezTo>
                        <a:pt x="14863" y="802"/>
                        <a:pt x="14863" y="802"/>
                        <a:pt x="14863" y="827"/>
                      </a:cubicBezTo>
                      <a:cubicBezTo>
                        <a:pt x="14838" y="852"/>
                        <a:pt x="14813" y="877"/>
                        <a:pt x="14813" y="902"/>
                      </a:cubicBezTo>
                      <a:cubicBezTo>
                        <a:pt x="14788" y="1003"/>
                        <a:pt x="14813" y="1103"/>
                        <a:pt x="14813" y="1153"/>
                      </a:cubicBezTo>
                      <a:close/>
                      <a:moveTo>
                        <a:pt x="11480" y="1028"/>
                      </a:moveTo>
                      <a:cubicBezTo>
                        <a:pt x="11505" y="1028"/>
                        <a:pt x="11530" y="1078"/>
                        <a:pt x="11555" y="1103"/>
                      </a:cubicBezTo>
                      <a:cubicBezTo>
                        <a:pt x="11555" y="1053"/>
                        <a:pt x="11555" y="1028"/>
                        <a:pt x="11555" y="953"/>
                      </a:cubicBezTo>
                      <a:cubicBezTo>
                        <a:pt x="11580" y="852"/>
                        <a:pt x="11605" y="702"/>
                        <a:pt x="11580" y="602"/>
                      </a:cubicBezTo>
                      <a:cubicBezTo>
                        <a:pt x="11580" y="552"/>
                        <a:pt x="11505" y="527"/>
                        <a:pt x="11379" y="552"/>
                      </a:cubicBezTo>
                      <a:cubicBezTo>
                        <a:pt x="11104" y="602"/>
                        <a:pt x="11429" y="978"/>
                        <a:pt x="11480" y="1028"/>
                      </a:cubicBezTo>
                      <a:close/>
                      <a:moveTo>
                        <a:pt x="12081" y="4010"/>
                      </a:moveTo>
                      <a:cubicBezTo>
                        <a:pt x="12232" y="4938"/>
                        <a:pt x="10953" y="5965"/>
                        <a:pt x="10853" y="6040"/>
                      </a:cubicBezTo>
                      <a:cubicBezTo>
                        <a:pt x="10803" y="6065"/>
                        <a:pt x="10753" y="6090"/>
                        <a:pt x="10678" y="6090"/>
                      </a:cubicBezTo>
                      <a:cubicBezTo>
                        <a:pt x="10377" y="6040"/>
                        <a:pt x="9500" y="6517"/>
                        <a:pt x="8422" y="7193"/>
                      </a:cubicBezTo>
                      <a:cubicBezTo>
                        <a:pt x="6517" y="8396"/>
                        <a:pt x="4161" y="10176"/>
                        <a:pt x="3585" y="10627"/>
                      </a:cubicBezTo>
                      <a:cubicBezTo>
                        <a:pt x="3359" y="10827"/>
                        <a:pt x="3184" y="10978"/>
                        <a:pt x="3033" y="11128"/>
                      </a:cubicBezTo>
                      <a:cubicBezTo>
                        <a:pt x="2607" y="11529"/>
                        <a:pt x="2332" y="11805"/>
                        <a:pt x="1229" y="12081"/>
                      </a:cubicBezTo>
                      <a:cubicBezTo>
                        <a:pt x="953" y="12131"/>
                        <a:pt x="753" y="12206"/>
                        <a:pt x="627" y="12256"/>
                      </a:cubicBezTo>
                      <a:cubicBezTo>
                        <a:pt x="728" y="12281"/>
                        <a:pt x="853" y="12281"/>
                        <a:pt x="978" y="12281"/>
                      </a:cubicBezTo>
                      <a:lnTo>
                        <a:pt x="1179" y="12306"/>
                      </a:lnTo>
                      <a:cubicBezTo>
                        <a:pt x="1830" y="12331"/>
                        <a:pt x="2532" y="12356"/>
                        <a:pt x="3936" y="11905"/>
                      </a:cubicBezTo>
                      <a:cubicBezTo>
                        <a:pt x="4813" y="11604"/>
                        <a:pt x="5815" y="11454"/>
                        <a:pt x="6768" y="11329"/>
                      </a:cubicBezTo>
                      <a:cubicBezTo>
                        <a:pt x="7595" y="11203"/>
                        <a:pt x="8347" y="11103"/>
                        <a:pt x="8848" y="10928"/>
                      </a:cubicBezTo>
                      <a:cubicBezTo>
                        <a:pt x="9299" y="10752"/>
                        <a:pt x="9825" y="10702"/>
                        <a:pt x="10352" y="10652"/>
                      </a:cubicBezTo>
                      <a:cubicBezTo>
                        <a:pt x="11154" y="10577"/>
                        <a:pt x="12006" y="10502"/>
                        <a:pt x="12582" y="9975"/>
                      </a:cubicBezTo>
                      <a:lnTo>
                        <a:pt x="12582" y="9975"/>
                      </a:lnTo>
                      <a:cubicBezTo>
                        <a:pt x="13184" y="9424"/>
                        <a:pt x="13134" y="9073"/>
                        <a:pt x="13084" y="8697"/>
                      </a:cubicBezTo>
                      <a:cubicBezTo>
                        <a:pt x="13059" y="8497"/>
                        <a:pt x="13034" y="8296"/>
                        <a:pt x="13084" y="8045"/>
                      </a:cubicBezTo>
                      <a:cubicBezTo>
                        <a:pt x="13184" y="7394"/>
                        <a:pt x="13685" y="6692"/>
                        <a:pt x="14011" y="6291"/>
                      </a:cubicBezTo>
                      <a:cubicBezTo>
                        <a:pt x="14061" y="6191"/>
                        <a:pt x="14136" y="6116"/>
                        <a:pt x="14161" y="6090"/>
                      </a:cubicBezTo>
                      <a:cubicBezTo>
                        <a:pt x="14211" y="5990"/>
                        <a:pt x="14312" y="5890"/>
                        <a:pt x="14412" y="5815"/>
                      </a:cubicBezTo>
                      <a:cubicBezTo>
                        <a:pt x="14638" y="5564"/>
                        <a:pt x="14963" y="5263"/>
                        <a:pt x="14788" y="4862"/>
                      </a:cubicBezTo>
                      <a:cubicBezTo>
                        <a:pt x="14663" y="4512"/>
                        <a:pt x="14362" y="4336"/>
                        <a:pt x="14136" y="4186"/>
                      </a:cubicBezTo>
                      <a:cubicBezTo>
                        <a:pt x="13836" y="4010"/>
                        <a:pt x="13610" y="3885"/>
                        <a:pt x="13660" y="3559"/>
                      </a:cubicBezTo>
                      <a:cubicBezTo>
                        <a:pt x="13685" y="3359"/>
                        <a:pt x="13936" y="2857"/>
                        <a:pt x="14161" y="2381"/>
                      </a:cubicBezTo>
                      <a:cubicBezTo>
                        <a:pt x="13735" y="3008"/>
                        <a:pt x="13259" y="3659"/>
                        <a:pt x="13259" y="3659"/>
                      </a:cubicBezTo>
                      <a:cubicBezTo>
                        <a:pt x="13234" y="3710"/>
                        <a:pt x="13159" y="3760"/>
                        <a:pt x="13084" y="3760"/>
                      </a:cubicBezTo>
                      <a:lnTo>
                        <a:pt x="12633" y="3760"/>
                      </a:lnTo>
                      <a:cubicBezTo>
                        <a:pt x="12532" y="3760"/>
                        <a:pt x="12457" y="3684"/>
                        <a:pt x="12407" y="3609"/>
                      </a:cubicBezTo>
                      <a:cubicBezTo>
                        <a:pt x="12407" y="3584"/>
                        <a:pt x="11705" y="1654"/>
                        <a:pt x="11580" y="1203"/>
                      </a:cubicBezTo>
                      <a:cubicBezTo>
                        <a:pt x="11630" y="1554"/>
                        <a:pt x="11956" y="3233"/>
                        <a:pt x="12081" y="4010"/>
                      </a:cubicBezTo>
                      <a:moveTo>
                        <a:pt x="10627" y="5614"/>
                      </a:moveTo>
                      <a:cubicBezTo>
                        <a:pt x="10878" y="5414"/>
                        <a:pt x="11730" y="4662"/>
                        <a:pt x="11630" y="4085"/>
                      </a:cubicBezTo>
                      <a:cubicBezTo>
                        <a:pt x="11505" y="3359"/>
                        <a:pt x="11179" y="1654"/>
                        <a:pt x="11104" y="1304"/>
                      </a:cubicBezTo>
                      <a:cubicBezTo>
                        <a:pt x="10928" y="1078"/>
                        <a:pt x="10302" y="301"/>
                        <a:pt x="11279" y="100"/>
                      </a:cubicBezTo>
                      <a:cubicBezTo>
                        <a:pt x="11780" y="0"/>
                        <a:pt x="11956" y="226"/>
                        <a:pt x="12031" y="527"/>
                      </a:cubicBezTo>
                      <a:cubicBezTo>
                        <a:pt x="12081" y="702"/>
                        <a:pt x="12031" y="902"/>
                        <a:pt x="12006" y="1028"/>
                      </a:cubicBezTo>
                      <a:cubicBezTo>
                        <a:pt x="12006" y="1078"/>
                        <a:pt x="12006" y="1078"/>
                        <a:pt x="12006" y="1078"/>
                      </a:cubicBezTo>
                      <a:cubicBezTo>
                        <a:pt x="12006" y="1178"/>
                        <a:pt x="12607" y="2782"/>
                        <a:pt x="12783" y="3283"/>
                      </a:cubicBezTo>
                      <a:lnTo>
                        <a:pt x="12958" y="3283"/>
                      </a:lnTo>
                      <a:cubicBezTo>
                        <a:pt x="13259" y="2882"/>
                        <a:pt x="14387" y="1329"/>
                        <a:pt x="14387" y="1304"/>
                      </a:cubicBezTo>
                      <a:cubicBezTo>
                        <a:pt x="14337" y="1203"/>
                        <a:pt x="14337" y="1003"/>
                        <a:pt x="14362" y="802"/>
                      </a:cubicBezTo>
                      <a:cubicBezTo>
                        <a:pt x="14387" y="727"/>
                        <a:pt x="14412" y="627"/>
                        <a:pt x="14487" y="552"/>
                      </a:cubicBezTo>
                      <a:cubicBezTo>
                        <a:pt x="14537" y="451"/>
                        <a:pt x="14638" y="401"/>
                        <a:pt x="14738" y="351"/>
                      </a:cubicBezTo>
                      <a:cubicBezTo>
                        <a:pt x="14838" y="326"/>
                        <a:pt x="14938" y="326"/>
                        <a:pt x="15064" y="351"/>
                      </a:cubicBezTo>
                      <a:cubicBezTo>
                        <a:pt x="15289" y="401"/>
                        <a:pt x="15440" y="501"/>
                        <a:pt x="15540" y="602"/>
                      </a:cubicBezTo>
                      <a:lnTo>
                        <a:pt x="15540" y="627"/>
                      </a:lnTo>
                      <a:cubicBezTo>
                        <a:pt x="15590" y="677"/>
                        <a:pt x="15640" y="777"/>
                        <a:pt x="15665" y="852"/>
                      </a:cubicBezTo>
                      <a:cubicBezTo>
                        <a:pt x="15665" y="928"/>
                        <a:pt x="15665" y="1028"/>
                        <a:pt x="15665" y="1103"/>
                      </a:cubicBezTo>
                      <a:cubicBezTo>
                        <a:pt x="15615" y="1253"/>
                        <a:pt x="15540" y="1379"/>
                        <a:pt x="15414" y="1479"/>
                      </a:cubicBezTo>
                      <a:lnTo>
                        <a:pt x="15414" y="1479"/>
                      </a:lnTo>
                      <a:cubicBezTo>
                        <a:pt x="15239" y="1629"/>
                        <a:pt x="15114" y="1679"/>
                        <a:pt x="15039" y="1679"/>
                      </a:cubicBezTo>
                      <a:cubicBezTo>
                        <a:pt x="14988" y="1755"/>
                        <a:pt x="14938" y="1880"/>
                        <a:pt x="14863" y="2005"/>
                      </a:cubicBezTo>
                      <a:cubicBezTo>
                        <a:pt x="14612" y="2507"/>
                        <a:pt x="14136" y="3409"/>
                        <a:pt x="14111" y="3634"/>
                      </a:cubicBezTo>
                      <a:cubicBezTo>
                        <a:pt x="14111" y="3634"/>
                        <a:pt x="14237" y="3710"/>
                        <a:pt x="14387" y="3810"/>
                      </a:cubicBezTo>
                      <a:cubicBezTo>
                        <a:pt x="14663" y="3985"/>
                        <a:pt x="15039" y="4211"/>
                        <a:pt x="15214" y="4687"/>
                      </a:cubicBezTo>
                      <a:cubicBezTo>
                        <a:pt x="15490" y="5389"/>
                        <a:pt x="15064" y="5815"/>
                        <a:pt x="14738" y="6141"/>
                      </a:cubicBezTo>
                      <a:cubicBezTo>
                        <a:pt x="14638" y="6216"/>
                        <a:pt x="14562" y="6291"/>
                        <a:pt x="14537" y="6341"/>
                      </a:cubicBezTo>
                      <a:cubicBezTo>
                        <a:pt x="14487" y="6416"/>
                        <a:pt x="14437" y="6491"/>
                        <a:pt x="14362" y="6567"/>
                      </a:cubicBezTo>
                      <a:cubicBezTo>
                        <a:pt x="14086" y="6943"/>
                        <a:pt x="13610" y="7569"/>
                        <a:pt x="13535" y="8121"/>
                      </a:cubicBezTo>
                      <a:cubicBezTo>
                        <a:pt x="13510" y="8296"/>
                        <a:pt x="13535" y="8471"/>
                        <a:pt x="13560" y="8647"/>
                      </a:cubicBezTo>
                      <a:cubicBezTo>
                        <a:pt x="13610" y="9148"/>
                        <a:pt x="13660" y="9599"/>
                        <a:pt x="12883" y="10326"/>
                      </a:cubicBezTo>
                      <a:cubicBezTo>
                        <a:pt x="12206" y="10953"/>
                        <a:pt x="11279" y="11028"/>
                        <a:pt x="10377" y="11128"/>
                      </a:cubicBezTo>
                      <a:cubicBezTo>
                        <a:pt x="9901" y="11178"/>
                        <a:pt x="9399" y="11203"/>
                        <a:pt x="8998" y="11354"/>
                      </a:cubicBezTo>
                      <a:cubicBezTo>
                        <a:pt x="8447" y="11554"/>
                        <a:pt x="7670" y="11654"/>
                        <a:pt x="6843" y="11780"/>
                      </a:cubicBezTo>
                      <a:cubicBezTo>
                        <a:pt x="5916" y="11930"/>
                        <a:pt x="4913" y="12055"/>
                        <a:pt x="4086" y="12331"/>
                      </a:cubicBezTo>
                      <a:cubicBezTo>
                        <a:pt x="2607" y="12832"/>
                        <a:pt x="1856" y="12807"/>
                        <a:pt x="1154" y="12757"/>
                      </a:cubicBezTo>
                      <a:lnTo>
                        <a:pt x="953" y="12757"/>
                      </a:lnTo>
                      <a:cubicBezTo>
                        <a:pt x="652" y="12732"/>
                        <a:pt x="377" y="12682"/>
                        <a:pt x="226" y="12582"/>
                      </a:cubicBezTo>
                      <a:cubicBezTo>
                        <a:pt x="101" y="12532"/>
                        <a:pt x="51" y="12431"/>
                        <a:pt x="26" y="12331"/>
                      </a:cubicBezTo>
                      <a:cubicBezTo>
                        <a:pt x="1" y="12206"/>
                        <a:pt x="51" y="12106"/>
                        <a:pt x="151" y="12005"/>
                      </a:cubicBezTo>
                      <a:cubicBezTo>
                        <a:pt x="302" y="11880"/>
                        <a:pt x="602" y="11755"/>
                        <a:pt x="1129" y="11629"/>
                      </a:cubicBezTo>
                      <a:cubicBezTo>
                        <a:pt x="2106" y="11379"/>
                        <a:pt x="2332" y="11153"/>
                        <a:pt x="2708" y="10802"/>
                      </a:cubicBezTo>
                      <a:cubicBezTo>
                        <a:pt x="2858" y="10652"/>
                        <a:pt x="3059" y="10476"/>
                        <a:pt x="3309" y="10276"/>
                      </a:cubicBezTo>
                      <a:cubicBezTo>
                        <a:pt x="3861" y="9825"/>
                        <a:pt x="6267" y="8020"/>
                        <a:pt x="8196" y="6792"/>
                      </a:cubicBezTo>
                      <a:cubicBezTo>
                        <a:pt x="9224" y="6141"/>
                        <a:pt x="10176" y="5639"/>
                        <a:pt x="10627" y="56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1" name="Google Shape;10121;p36"/>
                <p:cNvSpPr/>
                <p:nvPr/>
              </p:nvSpPr>
              <p:spPr>
                <a:xfrm>
                  <a:off x="5143025" y="636600"/>
                  <a:ext cx="16925" cy="14450"/>
                </a:xfrm>
                <a:custGeom>
                  <a:avLst/>
                  <a:gdLst/>
                  <a:ahLst/>
                  <a:cxnLst/>
                  <a:rect l="l" t="t" r="r" b="b"/>
                  <a:pathLst>
                    <a:path w="677" h="578" extrusionOk="0">
                      <a:moveTo>
                        <a:pt x="150" y="26"/>
                      </a:moveTo>
                      <a:cubicBezTo>
                        <a:pt x="176" y="151"/>
                        <a:pt x="201" y="277"/>
                        <a:pt x="351" y="302"/>
                      </a:cubicBezTo>
                      <a:cubicBezTo>
                        <a:pt x="426" y="327"/>
                        <a:pt x="526" y="302"/>
                        <a:pt x="627" y="327"/>
                      </a:cubicBezTo>
                      <a:cubicBezTo>
                        <a:pt x="677" y="327"/>
                        <a:pt x="677" y="402"/>
                        <a:pt x="652" y="427"/>
                      </a:cubicBezTo>
                      <a:cubicBezTo>
                        <a:pt x="401" y="577"/>
                        <a:pt x="0" y="302"/>
                        <a:pt x="100" y="26"/>
                      </a:cubicBezTo>
                      <a:cubicBezTo>
                        <a:pt x="100" y="1"/>
                        <a:pt x="125" y="1"/>
                        <a:pt x="1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2" name="Google Shape;10122;p36"/>
                <p:cNvSpPr/>
                <p:nvPr/>
              </p:nvSpPr>
              <p:spPr>
                <a:xfrm>
                  <a:off x="5154300" y="630350"/>
                  <a:ext cx="11925" cy="12550"/>
                </a:xfrm>
                <a:custGeom>
                  <a:avLst/>
                  <a:gdLst/>
                  <a:ahLst/>
                  <a:cxnLst/>
                  <a:rect l="l" t="t" r="r" b="b"/>
                  <a:pathLst>
                    <a:path w="477" h="502" extrusionOk="0">
                      <a:moveTo>
                        <a:pt x="201" y="0"/>
                      </a:moveTo>
                      <a:cubicBezTo>
                        <a:pt x="476" y="25"/>
                        <a:pt x="251" y="502"/>
                        <a:pt x="25" y="426"/>
                      </a:cubicBezTo>
                      <a:cubicBezTo>
                        <a:pt x="0" y="426"/>
                        <a:pt x="0" y="401"/>
                        <a:pt x="0" y="401"/>
                      </a:cubicBezTo>
                      <a:cubicBezTo>
                        <a:pt x="126" y="301"/>
                        <a:pt x="376" y="201"/>
                        <a:pt x="176" y="25"/>
                      </a:cubicBezTo>
                      <a:cubicBezTo>
                        <a:pt x="176" y="25"/>
                        <a:pt x="176"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3" name="Google Shape;10123;p36"/>
                <p:cNvSpPr/>
                <p:nvPr/>
              </p:nvSpPr>
              <p:spPr>
                <a:xfrm>
                  <a:off x="5064075" y="634100"/>
                  <a:ext cx="12550" cy="6925"/>
                </a:xfrm>
                <a:custGeom>
                  <a:avLst/>
                  <a:gdLst/>
                  <a:ahLst/>
                  <a:cxnLst/>
                  <a:rect l="l" t="t" r="r" b="b"/>
                  <a:pathLst>
                    <a:path w="502" h="277" extrusionOk="0">
                      <a:moveTo>
                        <a:pt x="476" y="1"/>
                      </a:moveTo>
                      <a:cubicBezTo>
                        <a:pt x="501" y="101"/>
                        <a:pt x="426" y="151"/>
                        <a:pt x="351" y="201"/>
                      </a:cubicBezTo>
                      <a:cubicBezTo>
                        <a:pt x="276" y="226"/>
                        <a:pt x="100" y="276"/>
                        <a:pt x="25" y="226"/>
                      </a:cubicBezTo>
                      <a:cubicBezTo>
                        <a:pt x="0" y="226"/>
                        <a:pt x="0" y="201"/>
                        <a:pt x="0" y="176"/>
                      </a:cubicBezTo>
                      <a:cubicBezTo>
                        <a:pt x="50" y="126"/>
                        <a:pt x="75" y="126"/>
                        <a:pt x="151" y="126"/>
                      </a:cubicBezTo>
                      <a:cubicBezTo>
                        <a:pt x="276" y="126"/>
                        <a:pt x="376" y="101"/>
                        <a:pt x="451" y="1"/>
                      </a:cubicBezTo>
                      <a:cubicBezTo>
                        <a:pt x="451" y="1"/>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4" name="Google Shape;10124;p36"/>
                <p:cNvSpPr/>
                <p:nvPr/>
              </p:nvSpPr>
              <p:spPr>
                <a:xfrm>
                  <a:off x="5065325" y="637225"/>
                  <a:ext cx="11925" cy="10700"/>
                </a:xfrm>
                <a:custGeom>
                  <a:avLst/>
                  <a:gdLst/>
                  <a:ahLst/>
                  <a:cxnLst/>
                  <a:rect l="l" t="t" r="r" b="b"/>
                  <a:pathLst>
                    <a:path w="477" h="428" extrusionOk="0">
                      <a:moveTo>
                        <a:pt x="451" y="76"/>
                      </a:moveTo>
                      <a:cubicBezTo>
                        <a:pt x="401" y="227"/>
                        <a:pt x="176" y="427"/>
                        <a:pt x="25" y="302"/>
                      </a:cubicBezTo>
                      <a:cubicBezTo>
                        <a:pt x="0" y="277"/>
                        <a:pt x="0" y="252"/>
                        <a:pt x="25" y="227"/>
                      </a:cubicBezTo>
                      <a:cubicBezTo>
                        <a:pt x="101" y="202"/>
                        <a:pt x="151" y="227"/>
                        <a:pt x="201" y="202"/>
                      </a:cubicBezTo>
                      <a:cubicBezTo>
                        <a:pt x="276" y="176"/>
                        <a:pt x="326" y="101"/>
                        <a:pt x="376" y="51"/>
                      </a:cubicBezTo>
                      <a:cubicBezTo>
                        <a:pt x="401" y="1"/>
                        <a:pt x="477" y="51"/>
                        <a:pt x="451" y="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5" name="Google Shape;10125;p36"/>
                <p:cNvSpPr/>
                <p:nvPr/>
              </p:nvSpPr>
              <p:spPr>
                <a:xfrm>
                  <a:off x="5144275" y="645375"/>
                  <a:ext cx="7525" cy="6925"/>
                </a:xfrm>
                <a:custGeom>
                  <a:avLst/>
                  <a:gdLst/>
                  <a:ahLst/>
                  <a:cxnLst/>
                  <a:rect l="l" t="t" r="r" b="b"/>
                  <a:pathLst>
                    <a:path w="301" h="277" extrusionOk="0">
                      <a:moveTo>
                        <a:pt x="25" y="26"/>
                      </a:moveTo>
                      <a:cubicBezTo>
                        <a:pt x="100" y="101"/>
                        <a:pt x="176" y="151"/>
                        <a:pt x="276" y="176"/>
                      </a:cubicBezTo>
                      <a:cubicBezTo>
                        <a:pt x="301" y="201"/>
                        <a:pt x="301" y="226"/>
                        <a:pt x="276" y="226"/>
                      </a:cubicBezTo>
                      <a:cubicBezTo>
                        <a:pt x="126" y="277"/>
                        <a:pt x="0" y="176"/>
                        <a:pt x="0" y="26"/>
                      </a:cubicBezTo>
                      <a:cubicBezTo>
                        <a:pt x="0" y="1"/>
                        <a:pt x="25" y="1"/>
                        <a:pt x="25"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6" name="Google Shape;10126;p36"/>
                <p:cNvSpPr/>
                <p:nvPr/>
              </p:nvSpPr>
              <p:spPr>
                <a:xfrm>
                  <a:off x="5084750" y="692375"/>
                  <a:ext cx="36975" cy="12550"/>
                </a:xfrm>
                <a:custGeom>
                  <a:avLst/>
                  <a:gdLst/>
                  <a:ahLst/>
                  <a:cxnLst/>
                  <a:rect l="l" t="t" r="r" b="b"/>
                  <a:pathLst>
                    <a:path w="1479" h="502" extrusionOk="0">
                      <a:moveTo>
                        <a:pt x="1479" y="276"/>
                      </a:moveTo>
                      <a:cubicBezTo>
                        <a:pt x="1278" y="326"/>
                        <a:pt x="1053" y="301"/>
                        <a:pt x="827" y="276"/>
                      </a:cubicBezTo>
                      <a:cubicBezTo>
                        <a:pt x="552" y="276"/>
                        <a:pt x="351" y="376"/>
                        <a:pt x="75" y="477"/>
                      </a:cubicBezTo>
                      <a:cubicBezTo>
                        <a:pt x="25" y="502"/>
                        <a:pt x="0" y="452"/>
                        <a:pt x="25" y="402"/>
                      </a:cubicBezTo>
                      <a:cubicBezTo>
                        <a:pt x="276" y="1"/>
                        <a:pt x="1103" y="101"/>
                        <a:pt x="1479" y="276"/>
                      </a:cubicBezTo>
                      <a:cubicBezTo>
                        <a:pt x="1479" y="276"/>
                        <a:pt x="1479" y="276"/>
                        <a:pt x="1479" y="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7" name="Google Shape;10127;p36"/>
                <p:cNvSpPr/>
                <p:nvPr/>
              </p:nvSpPr>
              <p:spPr>
                <a:xfrm>
                  <a:off x="5120450" y="746250"/>
                  <a:ext cx="37000" cy="15700"/>
                </a:xfrm>
                <a:custGeom>
                  <a:avLst/>
                  <a:gdLst/>
                  <a:ahLst/>
                  <a:cxnLst/>
                  <a:rect l="l" t="t" r="r" b="b"/>
                  <a:pathLst>
                    <a:path w="1480" h="628" extrusionOk="0">
                      <a:moveTo>
                        <a:pt x="26" y="602"/>
                      </a:moveTo>
                      <a:cubicBezTo>
                        <a:pt x="277" y="577"/>
                        <a:pt x="552" y="527"/>
                        <a:pt x="778" y="427"/>
                      </a:cubicBezTo>
                      <a:cubicBezTo>
                        <a:pt x="1028" y="327"/>
                        <a:pt x="1179" y="201"/>
                        <a:pt x="1379" y="26"/>
                      </a:cubicBezTo>
                      <a:cubicBezTo>
                        <a:pt x="1404" y="1"/>
                        <a:pt x="1429" y="26"/>
                        <a:pt x="1429" y="51"/>
                      </a:cubicBezTo>
                      <a:cubicBezTo>
                        <a:pt x="1480" y="277"/>
                        <a:pt x="1154" y="427"/>
                        <a:pt x="978" y="502"/>
                      </a:cubicBezTo>
                      <a:cubicBezTo>
                        <a:pt x="703" y="602"/>
                        <a:pt x="352" y="627"/>
                        <a:pt x="26" y="627"/>
                      </a:cubicBezTo>
                      <a:cubicBezTo>
                        <a:pt x="1" y="627"/>
                        <a:pt x="1" y="602"/>
                        <a:pt x="26" y="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8" name="Google Shape;10128;p36"/>
                <p:cNvSpPr/>
                <p:nvPr/>
              </p:nvSpPr>
              <p:spPr>
                <a:xfrm>
                  <a:off x="4829100" y="804525"/>
                  <a:ext cx="286375" cy="100275"/>
                </a:xfrm>
                <a:custGeom>
                  <a:avLst/>
                  <a:gdLst/>
                  <a:ahLst/>
                  <a:cxnLst/>
                  <a:rect l="l" t="t" r="r" b="b"/>
                  <a:pathLst>
                    <a:path w="11455" h="4011" extrusionOk="0">
                      <a:moveTo>
                        <a:pt x="11454" y="51"/>
                      </a:moveTo>
                      <a:cubicBezTo>
                        <a:pt x="11354" y="402"/>
                        <a:pt x="11254" y="753"/>
                        <a:pt x="11003" y="1028"/>
                      </a:cubicBezTo>
                      <a:cubicBezTo>
                        <a:pt x="10928" y="1129"/>
                        <a:pt x="10652" y="1179"/>
                        <a:pt x="10552" y="1229"/>
                      </a:cubicBezTo>
                      <a:cubicBezTo>
                        <a:pt x="10276" y="1304"/>
                        <a:pt x="10126" y="1755"/>
                        <a:pt x="9926" y="1981"/>
                      </a:cubicBezTo>
                      <a:cubicBezTo>
                        <a:pt x="9775" y="2156"/>
                        <a:pt x="9449" y="2106"/>
                        <a:pt x="9249" y="2081"/>
                      </a:cubicBezTo>
                      <a:cubicBezTo>
                        <a:pt x="8722" y="2031"/>
                        <a:pt x="8296" y="2231"/>
                        <a:pt x="7870" y="2482"/>
                      </a:cubicBezTo>
                      <a:cubicBezTo>
                        <a:pt x="7620" y="2632"/>
                        <a:pt x="7720" y="2607"/>
                        <a:pt x="7419" y="2607"/>
                      </a:cubicBezTo>
                      <a:cubicBezTo>
                        <a:pt x="6893" y="2632"/>
                        <a:pt x="7219" y="2131"/>
                        <a:pt x="6316" y="2733"/>
                      </a:cubicBezTo>
                      <a:cubicBezTo>
                        <a:pt x="6066" y="2883"/>
                        <a:pt x="5915" y="2983"/>
                        <a:pt x="5615" y="3058"/>
                      </a:cubicBezTo>
                      <a:cubicBezTo>
                        <a:pt x="5389" y="3134"/>
                        <a:pt x="5113" y="3083"/>
                        <a:pt x="4863" y="3058"/>
                      </a:cubicBezTo>
                      <a:cubicBezTo>
                        <a:pt x="4311" y="3008"/>
                        <a:pt x="3885" y="3259"/>
                        <a:pt x="3434" y="3535"/>
                      </a:cubicBezTo>
                      <a:cubicBezTo>
                        <a:pt x="2908" y="3835"/>
                        <a:pt x="2331" y="3409"/>
                        <a:pt x="1780" y="3710"/>
                      </a:cubicBezTo>
                      <a:cubicBezTo>
                        <a:pt x="1179" y="4011"/>
                        <a:pt x="778" y="3735"/>
                        <a:pt x="101" y="3885"/>
                      </a:cubicBezTo>
                      <a:cubicBezTo>
                        <a:pt x="26" y="3885"/>
                        <a:pt x="1" y="3785"/>
                        <a:pt x="76" y="3785"/>
                      </a:cubicBezTo>
                      <a:cubicBezTo>
                        <a:pt x="753" y="3710"/>
                        <a:pt x="1229" y="3810"/>
                        <a:pt x="1880" y="3484"/>
                      </a:cubicBezTo>
                      <a:cubicBezTo>
                        <a:pt x="2432" y="3209"/>
                        <a:pt x="2933" y="3610"/>
                        <a:pt x="3534" y="3284"/>
                      </a:cubicBezTo>
                      <a:cubicBezTo>
                        <a:pt x="3986" y="3058"/>
                        <a:pt x="4337" y="2908"/>
                        <a:pt x="4863" y="2908"/>
                      </a:cubicBezTo>
                      <a:cubicBezTo>
                        <a:pt x="5314" y="2908"/>
                        <a:pt x="5540" y="3033"/>
                        <a:pt x="6016" y="2758"/>
                      </a:cubicBezTo>
                      <a:cubicBezTo>
                        <a:pt x="6266" y="2632"/>
                        <a:pt x="6417" y="2482"/>
                        <a:pt x="6692" y="2382"/>
                      </a:cubicBezTo>
                      <a:cubicBezTo>
                        <a:pt x="6768" y="2357"/>
                        <a:pt x="6868" y="2357"/>
                        <a:pt x="6943" y="2382"/>
                      </a:cubicBezTo>
                      <a:cubicBezTo>
                        <a:pt x="7394" y="2457"/>
                        <a:pt x="7795" y="2357"/>
                        <a:pt x="8121" y="2056"/>
                      </a:cubicBezTo>
                      <a:cubicBezTo>
                        <a:pt x="8321" y="1880"/>
                        <a:pt x="8597" y="1830"/>
                        <a:pt x="8848" y="1880"/>
                      </a:cubicBezTo>
                      <a:cubicBezTo>
                        <a:pt x="9249" y="1931"/>
                        <a:pt x="9775" y="2131"/>
                        <a:pt x="10051" y="1555"/>
                      </a:cubicBezTo>
                      <a:cubicBezTo>
                        <a:pt x="10126" y="1404"/>
                        <a:pt x="10176" y="1279"/>
                        <a:pt x="10301" y="1179"/>
                      </a:cubicBezTo>
                      <a:cubicBezTo>
                        <a:pt x="10427" y="1104"/>
                        <a:pt x="10602" y="1078"/>
                        <a:pt x="10728" y="1028"/>
                      </a:cubicBezTo>
                      <a:cubicBezTo>
                        <a:pt x="11154" y="928"/>
                        <a:pt x="11229" y="377"/>
                        <a:pt x="11404" y="51"/>
                      </a:cubicBezTo>
                      <a:cubicBezTo>
                        <a:pt x="11429" y="1"/>
                        <a:pt x="11454" y="26"/>
                        <a:pt x="11454"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9" name="Google Shape;10129;p36"/>
                <p:cNvSpPr/>
                <p:nvPr/>
              </p:nvSpPr>
              <p:spPr>
                <a:xfrm>
                  <a:off x="4884875" y="800775"/>
                  <a:ext cx="650" cy="1900"/>
                </a:xfrm>
                <a:custGeom>
                  <a:avLst/>
                  <a:gdLst/>
                  <a:ahLst/>
                  <a:cxnLst/>
                  <a:rect l="l" t="t" r="r" b="b"/>
                  <a:pathLst>
                    <a:path w="26" h="76" extrusionOk="0">
                      <a:moveTo>
                        <a:pt x="25" y="25"/>
                      </a:moveTo>
                      <a:cubicBezTo>
                        <a:pt x="25" y="25"/>
                        <a:pt x="25" y="51"/>
                        <a:pt x="25" y="51"/>
                      </a:cubicBezTo>
                      <a:cubicBezTo>
                        <a:pt x="25" y="76"/>
                        <a:pt x="25" y="76"/>
                        <a:pt x="25" y="51"/>
                      </a:cubicBezTo>
                      <a:cubicBezTo>
                        <a:pt x="0" y="51"/>
                        <a:pt x="0" y="25"/>
                        <a:pt x="0" y="25"/>
                      </a:cubicBezTo>
                      <a:cubicBezTo>
                        <a:pt x="0" y="0"/>
                        <a:pt x="25" y="0"/>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0" name="Google Shape;10130;p36"/>
                <p:cNvSpPr/>
                <p:nvPr/>
              </p:nvSpPr>
              <p:spPr>
                <a:xfrm>
                  <a:off x="5042125" y="732475"/>
                  <a:ext cx="41400" cy="27600"/>
                </a:xfrm>
                <a:custGeom>
                  <a:avLst/>
                  <a:gdLst/>
                  <a:ahLst/>
                  <a:cxnLst/>
                  <a:rect l="l" t="t" r="r" b="b"/>
                  <a:pathLst>
                    <a:path w="1656" h="1104" extrusionOk="0">
                      <a:moveTo>
                        <a:pt x="1630" y="1"/>
                      </a:moveTo>
                      <a:cubicBezTo>
                        <a:pt x="1530" y="326"/>
                        <a:pt x="1279" y="552"/>
                        <a:pt x="1003" y="727"/>
                      </a:cubicBezTo>
                      <a:cubicBezTo>
                        <a:pt x="753" y="903"/>
                        <a:pt x="352" y="1103"/>
                        <a:pt x="51" y="1028"/>
                      </a:cubicBezTo>
                      <a:cubicBezTo>
                        <a:pt x="1" y="1003"/>
                        <a:pt x="1" y="928"/>
                        <a:pt x="51" y="903"/>
                      </a:cubicBezTo>
                      <a:cubicBezTo>
                        <a:pt x="327" y="777"/>
                        <a:pt x="628" y="777"/>
                        <a:pt x="928" y="602"/>
                      </a:cubicBezTo>
                      <a:cubicBezTo>
                        <a:pt x="1204" y="477"/>
                        <a:pt x="1430" y="251"/>
                        <a:pt x="1630" y="1"/>
                      </a:cubicBezTo>
                      <a:cubicBezTo>
                        <a:pt x="1630" y="1"/>
                        <a:pt x="1655"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1" name="Google Shape;10131;p36"/>
                <p:cNvSpPr/>
                <p:nvPr/>
              </p:nvSpPr>
              <p:spPr>
                <a:xfrm>
                  <a:off x="5000775" y="769450"/>
                  <a:ext cx="43275" cy="26325"/>
                </a:xfrm>
                <a:custGeom>
                  <a:avLst/>
                  <a:gdLst/>
                  <a:ahLst/>
                  <a:cxnLst/>
                  <a:rect l="l" t="t" r="r" b="b"/>
                  <a:pathLst>
                    <a:path w="1731" h="1053" extrusionOk="0">
                      <a:moveTo>
                        <a:pt x="1730" y="0"/>
                      </a:moveTo>
                      <a:cubicBezTo>
                        <a:pt x="1429" y="151"/>
                        <a:pt x="1154" y="301"/>
                        <a:pt x="878" y="476"/>
                      </a:cubicBezTo>
                      <a:cubicBezTo>
                        <a:pt x="602" y="652"/>
                        <a:pt x="352" y="877"/>
                        <a:pt x="76" y="1053"/>
                      </a:cubicBezTo>
                      <a:cubicBezTo>
                        <a:pt x="51" y="1053"/>
                        <a:pt x="1" y="1028"/>
                        <a:pt x="26" y="1003"/>
                      </a:cubicBezTo>
                      <a:cubicBezTo>
                        <a:pt x="452" y="552"/>
                        <a:pt x="1104" y="126"/>
                        <a:pt x="1730" y="0"/>
                      </a:cubicBezTo>
                      <a:cubicBezTo>
                        <a:pt x="1730" y="0"/>
                        <a:pt x="173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2" name="Google Shape;10132;p36"/>
                <p:cNvSpPr/>
                <p:nvPr/>
              </p:nvSpPr>
              <p:spPr>
                <a:xfrm>
                  <a:off x="4931225" y="815800"/>
                  <a:ext cx="30725" cy="23225"/>
                </a:xfrm>
                <a:custGeom>
                  <a:avLst/>
                  <a:gdLst/>
                  <a:ahLst/>
                  <a:cxnLst/>
                  <a:rect l="l" t="t" r="r" b="b"/>
                  <a:pathLst>
                    <a:path w="1229" h="929" extrusionOk="0">
                      <a:moveTo>
                        <a:pt x="1229" y="51"/>
                      </a:moveTo>
                      <a:cubicBezTo>
                        <a:pt x="1104" y="252"/>
                        <a:pt x="928" y="377"/>
                        <a:pt x="753" y="527"/>
                      </a:cubicBezTo>
                      <a:cubicBezTo>
                        <a:pt x="527" y="653"/>
                        <a:pt x="302" y="828"/>
                        <a:pt x="51" y="903"/>
                      </a:cubicBezTo>
                      <a:cubicBezTo>
                        <a:pt x="26" y="928"/>
                        <a:pt x="1" y="903"/>
                        <a:pt x="26" y="878"/>
                      </a:cubicBezTo>
                      <a:cubicBezTo>
                        <a:pt x="352" y="527"/>
                        <a:pt x="903" y="427"/>
                        <a:pt x="1179" y="26"/>
                      </a:cubicBezTo>
                      <a:cubicBezTo>
                        <a:pt x="1204" y="1"/>
                        <a:pt x="1229" y="26"/>
                        <a:pt x="1229"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3" name="Google Shape;10133;p36"/>
                <p:cNvSpPr/>
                <p:nvPr/>
              </p:nvSpPr>
              <p:spPr>
                <a:xfrm>
                  <a:off x="4809050" y="899775"/>
                  <a:ext cx="37000" cy="8175"/>
                </a:xfrm>
                <a:custGeom>
                  <a:avLst/>
                  <a:gdLst/>
                  <a:ahLst/>
                  <a:cxnLst/>
                  <a:rect l="l" t="t" r="r" b="b"/>
                  <a:pathLst>
                    <a:path w="1480" h="327" extrusionOk="0">
                      <a:moveTo>
                        <a:pt x="1479" y="326"/>
                      </a:moveTo>
                      <a:cubicBezTo>
                        <a:pt x="1229" y="326"/>
                        <a:pt x="1003" y="301"/>
                        <a:pt x="753" y="276"/>
                      </a:cubicBezTo>
                      <a:cubicBezTo>
                        <a:pt x="502" y="251"/>
                        <a:pt x="276" y="326"/>
                        <a:pt x="26" y="326"/>
                      </a:cubicBezTo>
                      <a:cubicBezTo>
                        <a:pt x="1" y="326"/>
                        <a:pt x="1" y="301"/>
                        <a:pt x="26" y="276"/>
                      </a:cubicBezTo>
                      <a:cubicBezTo>
                        <a:pt x="402" y="0"/>
                        <a:pt x="1053" y="226"/>
                        <a:pt x="1479" y="301"/>
                      </a:cubicBezTo>
                      <a:cubicBezTo>
                        <a:pt x="1479" y="301"/>
                        <a:pt x="1479" y="326"/>
                        <a:pt x="1479" y="3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4" name="Google Shape;10134;p36"/>
                <p:cNvSpPr/>
                <p:nvPr/>
              </p:nvSpPr>
              <p:spPr>
                <a:xfrm>
                  <a:off x="4797150" y="824575"/>
                  <a:ext cx="313925" cy="94025"/>
                </a:xfrm>
                <a:custGeom>
                  <a:avLst/>
                  <a:gdLst/>
                  <a:ahLst/>
                  <a:cxnLst/>
                  <a:rect l="l" t="t" r="r" b="b"/>
                  <a:pathLst>
                    <a:path w="12557" h="3761" extrusionOk="0">
                      <a:moveTo>
                        <a:pt x="11830" y="427"/>
                      </a:moveTo>
                      <a:cubicBezTo>
                        <a:pt x="11554" y="502"/>
                        <a:pt x="11404" y="953"/>
                        <a:pt x="11204" y="1179"/>
                      </a:cubicBezTo>
                      <a:cubicBezTo>
                        <a:pt x="11053" y="1354"/>
                        <a:pt x="10727" y="1304"/>
                        <a:pt x="10527" y="1279"/>
                      </a:cubicBezTo>
                      <a:cubicBezTo>
                        <a:pt x="10000" y="1229"/>
                        <a:pt x="9574" y="1429"/>
                        <a:pt x="9148" y="1680"/>
                      </a:cubicBezTo>
                      <a:cubicBezTo>
                        <a:pt x="8898" y="1830"/>
                        <a:pt x="8998" y="1805"/>
                        <a:pt x="8697" y="1805"/>
                      </a:cubicBezTo>
                      <a:cubicBezTo>
                        <a:pt x="8171" y="1830"/>
                        <a:pt x="8497" y="1329"/>
                        <a:pt x="7594" y="1931"/>
                      </a:cubicBezTo>
                      <a:cubicBezTo>
                        <a:pt x="7344" y="2081"/>
                        <a:pt x="7193" y="2181"/>
                        <a:pt x="6893" y="2256"/>
                      </a:cubicBezTo>
                      <a:cubicBezTo>
                        <a:pt x="6667" y="2332"/>
                        <a:pt x="6391" y="2281"/>
                        <a:pt x="6141" y="2256"/>
                      </a:cubicBezTo>
                      <a:cubicBezTo>
                        <a:pt x="5589" y="2206"/>
                        <a:pt x="5163" y="2457"/>
                        <a:pt x="4712" y="2733"/>
                      </a:cubicBezTo>
                      <a:cubicBezTo>
                        <a:pt x="4186" y="3033"/>
                        <a:pt x="3609" y="2607"/>
                        <a:pt x="3058" y="2908"/>
                      </a:cubicBezTo>
                      <a:cubicBezTo>
                        <a:pt x="2582" y="3159"/>
                        <a:pt x="2231" y="3033"/>
                        <a:pt x="1780" y="3033"/>
                      </a:cubicBezTo>
                      <a:cubicBezTo>
                        <a:pt x="1705" y="3083"/>
                        <a:pt x="1579" y="3159"/>
                        <a:pt x="1454" y="3209"/>
                      </a:cubicBezTo>
                      <a:cubicBezTo>
                        <a:pt x="1630" y="3234"/>
                        <a:pt x="1805" y="3284"/>
                        <a:pt x="1955" y="3309"/>
                      </a:cubicBezTo>
                      <a:cubicBezTo>
                        <a:pt x="1955" y="3309"/>
                        <a:pt x="1955" y="3334"/>
                        <a:pt x="1955" y="3334"/>
                      </a:cubicBezTo>
                      <a:cubicBezTo>
                        <a:pt x="1705" y="3334"/>
                        <a:pt x="1479" y="3309"/>
                        <a:pt x="1229" y="3284"/>
                      </a:cubicBezTo>
                      <a:cubicBezTo>
                        <a:pt x="1053" y="3359"/>
                        <a:pt x="853" y="3409"/>
                        <a:pt x="602" y="3485"/>
                      </a:cubicBezTo>
                      <a:cubicBezTo>
                        <a:pt x="326" y="3535"/>
                        <a:pt x="126" y="3610"/>
                        <a:pt x="0" y="3660"/>
                      </a:cubicBezTo>
                      <a:cubicBezTo>
                        <a:pt x="101" y="3685"/>
                        <a:pt x="226" y="3685"/>
                        <a:pt x="351" y="3685"/>
                      </a:cubicBezTo>
                      <a:lnTo>
                        <a:pt x="552" y="3710"/>
                      </a:lnTo>
                      <a:cubicBezTo>
                        <a:pt x="1203" y="3735"/>
                        <a:pt x="1905" y="3760"/>
                        <a:pt x="3309" y="3309"/>
                      </a:cubicBezTo>
                      <a:cubicBezTo>
                        <a:pt x="4186" y="3008"/>
                        <a:pt x="5188" y="2858"/>
                        <a:pt x="6141" y="2733"/>
                      </a:cubicBezTo>
                      <a:cubicBezTo>
                        <a:pt x="6968" y="2607"/>
                        <a:pt x="7720" y="2507"/>
                        <a:pt x="8221" y="2332"/>
                      </a:cubicBezTo>
                      <a:cubicBezTo>
                        <a:pt x="8672" y="2156"/>
                        <a:pt x="9198" y="2106"/>
                        <a:pt x="9725" y="2056"/>
                      </a:cubicBezTo>
                      <a:cubicBezTo>
                        <a:pt x="10527" y="1981"/>
                        <a:pt x="11379" y="1906"/>
                        <a:pt x="11955" y="1379"/>
                      </a:cubicBezTo>
                      <a:cubicBezTo>
                        <a:pt x="12557" y="828"/>
                        <a:pt x="12507" y="477"/>
                        <a:pt x="12457" y="101"/>
                      </a:cubicBezTo>
                      <a:cubicBezTo>
                        <a:pt x="12457" y="76"/>
                        <a:pt x="12457" y="26"/>
                        <a:pt x="12457" y="1"/>
                      </a:cubicBezTo>
                      <a:cubicBezTo>
                        <a:pt x="12407" y="76"/>
                        <a:pt x="12356" y="151"/>
                        <a:pt x="12281" y="226"/>
                      </a:cubicBezTo>
                      <a:cubicBezTo>
                        <a:pt x="12206" y="327"/>
                        <a:pt x="11930" y="377"/>
                        <a:pt x="11830" y="427"/>
                      </a:cubicBezTo>
                      <a:close/>
                      <a:moveTo>
                        <a:pt x="11955" y="1379"/>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spTree>
    <p:extLst>
      <p:ext uri="{BB962C8B-B14F-4D97-AF65-F5344CB8AC3E}">
        <p14:creationId xmlns:p14="http://schemas.microsoft.com/office/powerpoint/2010/main" val="332854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4" name="Google Shape;9834;p36"/>
          <p:cNvGrpSpPr/>
          <p:nvPr/>
        </p:nvGrpSpPr>
        <p:grpSpPr>
          <a:xfrm>
            <a:off x="1353000" y="1390875"/>
            <a:ext cx="6438000" cy="2371150"/>
            <a:chOff x="1353000" y="1390875"/>
            <a:chExt cx="6438000" cy="2371150"/>
          </a:xfrm>
          <a:solidFill>
            <a:schemeClr val="accent2">
              <a:lumMod val="40000"/>
              <a:lumOff val="60000"/>
            </a:schemeClr>
          </a:solidFill>
        </p:grpSpPr>
        <p:sp>
          <p:nvSpPr>
            <p:cNvPr id="9835" name="Google Shape;9835;p36"/>
            <p:cNvSpPr/>
            <p:nvPr/>
          </p:nvSpPr>
          <p:spPr>
            <a:xfrm>
              <a:off x="1353000" y="1615225"/>
              <a:ext cx="6438000" cy="2146800"/>
            </a:xfrm>
            <a:prstGeom prst="rect">
              <a:avLst/>
            </a:prstGeom>
            <a:solidFill>
              <a:schemeClr val="tx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6" name="Google Shape;9836;p36"/>
            <p:cNvSpPr/>
            <p:nvPr/>
          </p:nvSpPr>
          <p:spPr>
            <a:xfrm>
              <a:off x="2117550" y="1390875"/>
              <a:ext cx="4908900" cy="781200"/>
            </a:xfrm>
            <a:prstGeom prst="rect">
              <a:avLst/>
            </a:prstGeom>
            <a:solidFill>
              <a:schemeClr val="tx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837" name="Google Shape;9837;p36"/>
          <p:cNvSpPr txBox="1">
            <a:spLocks noGrp="1"/>
          </p:cNvSpPr>
          <p:nvPr>
            <p:ph type="title"/>
          </p:nvPr>
        </p:nvSpPr>
        <p:spPr>
          <a:xfrm>
            <a:off x="2088300" y="1498725"/>
            <a:ext cx="4967400" cy="56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Regionals Testing</a:t>
            </a:r>
            <a:endParaRPr sz="3600" dirty="0"/>
          </a:p>
        </p:txBody>
      </p:sp>
      <p:sp>
        <p:nvSpPr>
          <p:cNvPr id="9838" name="Google Shape;9838;p36"/>
          <p:cNvSpPr txBox="1">
            <a:spLocks noGrp="1"/>
          </p:cNvSpPr>
          <p:nvPr>
            <p:ph type="subTitle" idx="1"/>
          </p:nvPr>
        </p:nvSpPr>
        <p:spPr>
          <a:xfrm>
            <a:off x="2088300" y="2172075"/>
            <a:ext cx="4967400" cy="15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tx2"/>
                </a:solidFill>
              </a:rPr>
              <a:t>December 5</a:t>
            </a:r>
            <a:r>
              <a:rPr lang="en-US" sz="2400" b="1" baseline="30000" dirty="0">
                <a:solidFill>
                  <a:schemeClr val="tx2"/>
                </a:solidFill>
              </a:rPr>
              <a:t>th</a:t>
            </a:r>
            <a:r>
              <a:rPr lang="en-US" sz="2400" b="1" dirty="0">
                <a:solidFill>
                  <a:schemeClr val="tx2"/>
                </a:solidFill>
              </a:rPr>
              <a:t>-9</a:t>
            </a:r>
            <a:r>
              <a:rPr lang="en-US" sz="2400" b="1" baseline="30000" dirty="0">
                <a:solidFill>
                  <a:schemeClr val="tx2"/>
                </a:solidFill>
              </a:rPr>
              <a:t>th</a:t>
            </a:r>
            <a:endParaRPr lang="en-US" sz="2400" b="1" dirty="0">
              <a:solidFill>
                <a:schemeClr val="tx2"/>
              </a:solidFill>
            </a:endParaRPr>
          </a:p>
          <a:p>
            <a:pPr marL="0" lvl="0" indent="0" algn="ctr" rtl="0">
              <a:spcBef>
                <a:spcPts val="0"/>
              </a:spcBef>
              <a:spcAft>
                <a:spcPts val="0"/>
              </a:spcAft>
              <a:buNone/>
            </a:pPr>
            <a:r>
              <a:rPr lang="en-US" dirty="0">
                <a:solidFill>
                  <a:schemeClr val="bg1"/>
                </a:solidFill>
              </a:rPr>
              <a:t>If you are signed up for a competition that requires testing, it will be held during the first week of December. Once we receive specific dates we will let you all know and send them out!</a:t>
            </a:r>
            <a:endParaRPr sz="2000" dirty="0">
              <a:solidFill>
                <a:schemeClr val="bg1"/>
              </a:solidFill>
            </a:endParaRPr>
          </a:p>
        </p:txBody>
      </p:sp>
      <p:grpSp>
        <p:nvGrpSpPr>
          <p:cNvPr id="9839" name="Google Shape;9839;p36"/>
          <p:cNvGrpSpPr/>
          <p:nvPr/>
        </p:nvGrpSpPr>
        <p:grpSpPr>
          <a:xfrm>
            <a:off x="-639352" y="-957491"/>
            <a:ext cx="10742126" cy="6858967"/>
            <a:chOff x="-639352" y="-957491"/>
            <a:chExt cx="10742126" cy="6858967"/>
          </a:xfrm>
        </p:grpSpPr>
        <p:grpSp>
          <p:nvGrpSpPr>
            <p:cNvPr id="9840" name="Google Shape;9840;p36"/>
            <p:cNvGrpSpPr/>
            <p:nvPr/>
          </p:nvGrpSpPr>
          <p:grpSpPr>
            <a:xfrm>
              <a:off x="-639352" y="2305970"/>
              <a:ext cx="3031053" cy="3595506"/>
              <a:chOff x="-639352" y="2305970"/>
              <a:chExt cx="3031053" cy="3595506"/>
            </a:xfrm>
          </p:grpSpPr>
          <p:grpSp>
            <p:nvGrpSpPr>
              <p:cNvPr id="9841" name="Google Shape;9841;p36"/>
              <p:cNvGrpSpPr/>
              <p:nvPr/>
            </p:nvGrpSpPr>
            <p:grpSpPr>
              <a:xfrm flipH="1">
                <a:off x="619310" y="3548321"/>
                <a:ext cx="1772391" cy="1747616"/>
                <a:chOff x="3730925" y="3625750"/>
                <a:chExt cx="599125" cy="590750"/>
              </a:xfrm>
            </p:grpSpPr>
            <p:sp>
              <p:nvSpPr>
                <p:cNvPr id="9842" name="Google Shape;9842;p36"/>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3" name="Google Shape;9843;p36"/>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4" name="Google Shape;9844;p36"/>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5" name="Google Shape;9845;p36"/>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6" name="Google Shape;9846;p36"/>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7" name="Google Shape;9847;p36"/>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8" name="Google Shape;9848;p36"/>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9" name="Google Shape;9849;p36"/>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0" name="Google Shape;9850;p36"/>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1" name="Google Shape;9851;p36"/>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2" name="Google Shape;9852;p36"/>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3" name="Google Shape;9853;p36"/>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4" name="Google Shape;9854;p36"/>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5" name="Google Shape;9855;p36"/>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6" name="Google Shape;9856;p36"/>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7" name="Google Shape;9857;p36"/>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8" name="Google Shape;9858;p36"/>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9" name="Google Shape;9859;p36"/>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0" name="Google Shape;9860;p36"/>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1" name="Google Shape;9861;p36"/>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2" name="Google Shape;9862;p36"/>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3" name="Google Shape;9863;p36"/>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4" name="Google Shape;9864;p36"/>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5" name="Google Shape;9865;p36"/>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6" name="Google Shape;9866;p36"/>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7" name="Google Shape;9867;p36"/>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8" name="Google Shape;9868;p36"/>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9" name="Google Shape;9869;p36"/>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0" name="Google Shape;9870;p36"/>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1" name="Google Shape;9871;p36"/>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2" name="Google Shape;9872;p36"/>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3" name="Google Shape;9873;p36"/>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4" name="Google Shape;9874;p36"/>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5" name="Google Shape;9875;p36"/>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6" name="Google Shape;9876;p36"/>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7" name="Google Shape;9877;p36"/>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8" name="Google Shape;9878;p36"/>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9" name="Google Shape;9879;p36"/>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0" name="Google Shape;9880;p36"/>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1" name="Google Shape;9881;p36"/>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2" name="Google Shape;9882;p36"/>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3" name="Google Shape;9883;p36"/>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4" name="Google Shape;9884;p36"/>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5" name="Google Shape;9885;p36"/>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6" name="Google Shape;9886;p36"/>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7" name="Google Shape;9887;p36"/>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8" name="Google Shape;9888;p36"/>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9" name="Google Shape;9889;p36"/>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0" name="Google Shape;9890;p36"/>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1" name="Google Shape;9891;p36"/>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2" name="Google Shape;9892;p36"/>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3" name="Google Shape;9893;p36"/>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4" name="Google Shape;9894;p36"/>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5" name="Google Shape;9895;p36"/>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6" name="Google Shape;9896;p36"/>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7" name="Google Shape;9897;p36"/>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8" name="Google Shape;9898;p36"/>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9" name="Google Shape;9899;p36"/>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0" name="Google Shape;9900;p36"/>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1" name="Google Shape;9901;p36"/>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2" name="Google Shape;9902;p36"/>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3" name="Google Shape;9903;p36"/>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4" name="Google Shape;9904;p36"/>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5" name="Google Shape;9905;p36"/>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6" name="Google Shape;9906;p36"/>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7" name="Google Shape;9907;p36"/>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8" name="Google Shape;9908;p36"/>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9" name="Google Shape;9909;p36"/>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0" name="Google Shape;9910;p36"/>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1" name="Google Shape;9911;p36"/>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2" name="Google Shape;9912;p36"/>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3" name="Google Shape;9913;p36"/>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4" name="Google Shape;9914;p36"/>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5" name="Google Shape;9915;p36"/>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6" name="Google Shape;9916;p36"/>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7" name="Google Shape;9917;p36"/>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8" name="Google Shape;9918;p36"/>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9" name="Google Shape;9919;p36"/>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20" name="Google Shape;9920;p36"/>
              <p:cNvGrpSpPr/>
              <p:nvPr/>
            </p:nvGrpSpPr>
            <p:grpSpPr>
              <a:xfrm rot="1016999" flipH="1">
                <a:off x="-291413" y="4270464"/>
                <a:ext cx="2225376" cy="1335633"/>
                <a:chOff x="4267075" y="2130800"/>
                <a:chExt cx="1362982" cy="818039"/>
              </a:xfrm>
            </p:grpSpPr>
            <p:sp>
              <p:nvSpPr>
                <p:cNvPr id="9921" name="Google Shape;9921;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2" name="Google Shape;9922;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3" name="Google Shape;9923;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4" name="Google Shape;9924;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5" name="Google Shape;9925;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6" name="Google Shape;9926;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7" name="Google Shape;9927;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8" name="Google Shape;9928;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9" name="Google Shape;9929;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0" name="Google Shape;9930;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1" name="Google Shape;9931;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2" name="Google Shape;9932;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3" name="Google Shape;9933;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4" name="Google Shape;9934;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5" name="Google Shape;9935;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6" name="Google Shape;9936;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7" name="Google Shape;9937;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8" name="Google Shape;9938;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9" name="Google Shape;9939;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0" name="Google Shape;9940;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41" name="Google Shape;9941;p36"/>
              <p:cNvGrpSpPr/>
              <p:nvPr/>
            </p:nvGrpSpPr>
            <p:grpSpPr>
              <a:xfrm rot="2052123" flipH="1">
                <a:off x="156518" y="3378759"/>
                <a:ext cx="1329515" cy="1833075"/>
                <a:chOff x="4491450" y="1330000"/>
                <a:chExt cx="409500" cy="564600"/>
              </a:xfrm>
            </p:grpSpPr>
            <p:sp>
              <p:nvSpPr>
                <p:cNvPr id="9942" name="Google Shape;9942;p36"/>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3" name="Google Shape;9943;p36"/>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4" name="Google Shape;9944;p36"/>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5" name="Google Shape;9945;p36"/>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6" name="Google Shape;9946;p36"/>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7" name="Google Shape;9947;p36"/>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8" name="Google Shape;9948;p36"/>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9" name="Google Shape;9949;p36"/>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0" name="Google Shape;9950;p36"/>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1" name="Google Shape;9951;p36"/>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2" name="Google Shape;9952;p36"/>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3" name="Google Shape;9953;p36"/>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4" name="Google Shape;9954;p36"/>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5" name="Google Shape;9955;p36"/>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6" name="Google Shape;9956;p36"/>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7" name="Google Shape;9957;p36"/>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8" name="Google Shape;9958;p36"/>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9" name="Google Shape;9959;p36"/>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0" name="Google Shape;9960;p36"/>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1" name="Google Shape;9961;p36"/>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2" name="Google Shape;9962;p36"/>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3" name="Google Shape;9963;p36"/>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4" name="Google Shape;9964;p36"/>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5" name="Google Shape;9965;p36"/>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66" name="Google Shape;9966;p36"/>
              <p:cNvGrpSpPr/>
              <p:nvPr/>
            </p:nvGrpSpPr>
            <p:grpSpPr>
              <a:xfrm flipH="1">
                <a:off x="-639352" y="2305970"/>
                <a:ext cx="1841853" cy="2620137"/>
                <a:chOff x="4591675" y="3052375"/>
                <a:chExt cx="490350" cy="697550"/>
              </a:xfrm>
            </p:grpSpPr>
            <p:sp>
              <p:nvSpPr>
                <p:cNvPr id="9967" name="Google Shape;9967;p36"/>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8" name="Google Shape;9968;p36"/>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9" name="Google Shape;9969;p36"/>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0" name="Google Shape;9970;p36"/>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1" name="Google Shape;9971;p36"/>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2" name="Google Shape;9972;p36"/>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3" name="Google Shape;9973;p36"/>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4" name="Google Shape;9974;p36"/>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5" name="Google Shape;9975;p36"/>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6" name="Google Shape;9976;p36"/>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7" name="Google Shape;9977;p36"/>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8" name="Google Shape;9978;p36"/>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79" name="Google Shape;9979;p36"/>
              <p:cNvGrpSpPr/>
              <p:nvPr/>
            </p:nvGrpSpPr>
            <p:grpSpPr>
              <a:xfrm rot="1529020">
                <a:off x="1007350" y="4269264"/>
                <a:ext cx="589321" cy="653212"/>
                <a:chOff x="2456900" y="1915450"/>
                <a:chExt cx="265700" cy="294500"/>
              </a:xfrm>
            </p:grpSpPr>
            <p:sp>
              <p:nvSpPr>
                <p:cNvPr id="9980" name="Google Shape;9980;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1" name="Google Shape;9981;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2" name="Google Shape;9982;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3" name="Google Shape;9983;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4" name="Google Shape;9984;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5" name="Google Shape;9985;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6" name="Google Shape;9986;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7" name="Google Shape;9987;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8" name="Google Shape;9988;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9" name="Google Shape;9989;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0" name="Google Shape;9990;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1" name="Google Shape;9991;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2" name="Google Shape;9992;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3" name="Google Shape;9993;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4" name="Google Shape;9994;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5" name="Google Shape;9995;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6" name="Google Shape;9996;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7" name="Google Shape;9997;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8" name="Google Shape;9998;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9" name="Google Shape;9999;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0" name="Google Shape;10000;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1" name="Google Shape;10001;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2" name="Google Shape;10002;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3" name="Google Shape;10003;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4" name="Google Shape;10004;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5" name="Google Shape;10005;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6" name="Google Shape;10006;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7" name="Google Shape;10007;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8" name="Google Shape;10008;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9" name="Google Shape;10009;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0" name="Google Shape;10010;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1" name="Google Shape;10011;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2" name="Google Shape;10012;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3" name="Google Shape;10013;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4" name="Google Shape;10014;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5" name="Google Shape;10015;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6" name="Google Shape;10016;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7" name="Google Shape;10017;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8" name="Google Shape;10018;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9" name="Google Shape;10019;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0" name="Google Shape;10020;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1" name="Google Shape;10021;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2" name="Google Shape;10022;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023" name="Google Shape;10023;p36"/>
              <p:cNvGrpSpPr/>
              <p:nvPr/>
            </p:nvGrpSpPr>
            <p:grpSpPr>
              <a:xfrm rot="6521516">
                <a:off x="551134" y="3784446"/>
                <a:ext cx="453335" cy="502483"/>
                <a:chOff x="2456900" y="1915450"/>
                <a:chExt cx="265700" cy="294500"/>
              </a:xfrm>
            </p:grpSpPr>
            <p:sp>
              <p:nvSpPr>
                <p:cNvPr id="10024" name="Google Shape;10024;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5" name="Google Shape;10025;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6" name="Google Shape;10026;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7" name="Google Shape;10027;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8" name="Google Shape;10028;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9" name="Google Shape;10029;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0" name="Google Shape;10030;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1" name="Google Shape;10031;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2" name="Google Shape;10032;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3" name="Google Shape;10033;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4" name="Google Shape;10034;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5" name="Google Shape;10035;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6" name="Google Shape;10036;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7" name="Google Shape;10037;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8" name="Google Shape;10038;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9" name="Google Shape;10039;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0" name="Google Shape;10040;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1" name="Google Shape;10041;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2" name="Google Shape;10042;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3" name="Google Shape;10043;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4" name="Google Shape;10044;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5" name="Google Shape;10045;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6" name="Google Shape;10046;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7" name="Google Shape;10047;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8" name="Google Shape;10048;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9" name="Google Shape;10049;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0" name="Google Shape;10050;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1" name="Google Shape;10051;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2" name="Google Shape;10052;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3" name="Google Shape;10053;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4" name="Google Shape;10054;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5" name="Google Shape;10055;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6" name="Google Shape;10056;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7" name="Google Shape;10057;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8" name="Google Shape;10058;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9" name="Google Shape;10059;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0" name="Google Shape;10060;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1" name="Google Shape;10061;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2" name="Google Shape;10062;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3" name="Google Shape;10063;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4" name="Google Shape;10064;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5" name="Google Shape;10065;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6" name="Google Shape;10066;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0067" name="Google Shape;10067;p36"/>
            <p:cNvGrpSpPr/>
            <p:nvPr/>
          </p:nvGrpSpPr>
          <p:grpSpPr>
            <a:xfrm>
              <a:off x="6921736" y="-957491"/>
              <a:ext cx="3181039" cy="3263473"/>
              <a:chOff x="6921736" y="-957491"/>
              <a:chExt cx="3181039" cy="3263473"/>
            </a:xfrm>
          </p:grpSpPr>
          <p:grpSp>
            <p:nvGrpSpPr>
              <p:cNvPr id="10068" name="Google Shape;10068;p36"/>
              <p:cNvGrpSpPr/>
              <p:nvPr/>
            </p:nvGrpSpPr>
            <p:grpSpPr>
              <a:xfrm rot="10800000" flipH="1">
                <a:off x="7639565" y="43632"/>
                <a:ext cx="2125974" cy="2262350"/>
                <a:chOff x="7825794" y="3536048"/>
                <a:chExt cx="1670575" cy="1777739"/>
              </a:xfrm>
            </p:grpSpPr>
            <p:sp>
              <p:nvSpPr>
                <p:cNvPr id="10069" name="Google Shape;10069;p36"/>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0" name="Google Shape;10070;p36"/>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1" name="Google Shape;10071;p36"/>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2" name="Google Shape;10072;p36"/>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3" name="Google Shape;10073;p36"/>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4" name="Google Shape;10074;p36"/>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5" name="Google Shape;10075;p36"/>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6" name="Google Shape;10076;p36"/>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7" name="Google Shape;10077;p36"/>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8" name="Google Shape;10078;p36"/>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9" name="Google Shape;10079;p36"/>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0" name="Google Shape;10080;p36"/>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1" name="Google Shape;10081;p36"/>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2" name="Google Shape;10082;p36"/>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3" name="Google Shape;10083;p36"/>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4" name="Google Shape;10084;p36"/>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5" name="Google Shape;10085;p36"/>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6" name="Google Shape;10086;p36"/>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7" name="Google Shape;10087;p36"/>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8" name="Google Shape;10088;p36"/>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9" name="Google Shape;10089;p36"/>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0" name="Google Shape;10090;p36"/>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1" name="Google Shape;10091;p36"/>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2" name="Google Shape;10092;p36"/>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093" name="Google Shape;10093;p36"/>
              <p:cNvGrpSpPr/>
              <p:nvPr/>
            </p:nvGrpSpPr>
            <p:grpSpPr>
              <a:xfrm rot="-9583025" flipH="1">
                <a:off x="7714867" y="-613177"/>
                <a:ext cx="2225398" cy="1335646"/>
                <a:chOff x="4267075" y="2130800"/>
                <a:chExt cx="1362982" cy="818039"/>
              </a:xfrm>
            </p:grpSpPr>
            <p:sp>
              <p:nvSpPr>
                <p:cNvPr id="10094" name="Google Shape;10094;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5" name="Google Shape;10095;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6" name="Google Shape;10096;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7" name="Google Shape;10097;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8" name="Google Shape;10098;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9" name="Google Shape;10099;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0" name="Google Shape;10100;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1" name="Google Shape;10101;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2" name="Google Shape;10102;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3" name="Google Shape;10103;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4" name="Google Shape;10104;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5" name="Google Shape;10105;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6" name="Google Shape;10106;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7" name="Google Shape;10107;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8" name="Google Shape;10108;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9" name="Google Shape;10109;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0" name="Google Shape;10110;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1" name="Google Shape;10111;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2" name="Google Shape;10112;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3" name="Google Shape;10113;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114" name="Google Shape;10114;p36"/>
              <p:cNvGrpSpPr/>
              <p:nvPr/>
            </p:nvGrpSpPr>
            <p:grpSpPr>
              <a:xfrm>
                <a:off x="6921736" y="97931"/>
                <a:ext cx="813071" cy="664799"/>
                <a:chOff x="4774600" y="604650"/>
                <a:chExt cx="398525" cy="325850"/>
              </a:xfrm>
            </p:grpSpPr>
            <p:sp>
              <p:nvSpPr>
                <p:cNvPr id="10115" name="Google Shape;10115;p36"/>
                <p:cNvSpPr/>
                <p:nvPr/>
              </p:nvSpPr>
              <p:spPr>
                <a:xfrm>
                  <a:off x="4789625" y="604650"/>
                  <a:ext cx="259425" cy="267575"/>
                </a:xfrm>
                <a:custGeom>
                  <a:avLst/>
                  <a:gdLst/>
                  <a:ahLst/>
                  <a:cxnLst/>
                  <a:rect l="l" t="t" r="r" b="b"/>
                  <a:pathLst>
                    <a:path w="10377" h="10703" extrusionOk="0">
                      <a:moveTo>
                        <a:pt x="10377" y="6066"/>
                      </a:moveTo>
                      <a:cubicBezTo>
                        <a:pt x="7820" y="1"/>
                        <a:pt x="2256" y="2031"/>
                        <a:pt x="1830" y="4412"/>
                      </a:cubicBezTo>
                      <a:cubicBezTo>
                        <a:pt x="1329" y="4362"/>
                        <a:pt x="928" y="4963"/>
                        <a:pt x="1003" y="5640"/>
                      </a:cubicBezTo>
                      <a:cubicBezTo>
                        <a:pt x="1003" y="5640"/>
                        <a:pt x="176" y="5941"/>
                        <a:pt x="76" y="6768"/>
                      </a:cubicBezTo>
                      <a:cubicBezTo>
                        <a:pt x="1" y="7545"/>
                        <a:pt x="1530" y="8647"/>
                        <a:pt x="1530" y="8647"/>
                      </a:cubicBezTo>
                      <a:cubicBezTo>
                        <a:pt x="2231" y="10026"/>
                        <a:pt x="2958" y="10703"/>
                        <a:pt x="4211" y="10452"/>
                      </a:cubicBezTo>
                      <a:cubicBezTo>
                        <a:pt x="4211" y="10452"/>
                        <a:pt x="7595" y="7444"/>
                        <a:pt x="10377" y="60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6" name="Google Shape;10116;p36"/>
                <p:cNvSpPr/>
                <p:nvPr/>
              </p:nvSpPr>
              <p:spPr>
                <a:xfrm>
                  <a:off x="4784000" y="649150"/>
                  <a:ext cx="271950" cy="225575"/>
                </a:xfrm>
                <a:custGeom>
                  <a:avLst/>
                  <a:gdLst/>
                  <a:ahLst/>
                  <a:cxnLst/>
                  <a:rect l="l" t="t" r="r" b="b"/>
                  <a:pathLst>
                    <a:path w="10878" h="9023" extrusionOk="0">
                      <a:moveTo>
                        <a:pt x="7820" y="602"/>
                      </a:moveTo>
                      <a:cubicBezTo>
                        <a:pt x="8948" y="1178"/>
                        <a:pt x="10025" y="2306"/>
                        <a:pt x="10827" y="4186"/>
                      </a:cubicBezTo>
                      <a:cubicBezTo>
                        <a:pt x="10877" y="4286"/>
                        <a:pt x="10827" y="4436"/>
                        <a:pt x="10702" y="4486"/>
                      </a:cubicBezTo>
                      <a:cubicBezTo>
                        <a:pt x="8045" y="5815"/>
                        <a:pt x="4812" y="8647"/>
                        <a:pt x="4587" y="8847"/>
                      </a:cubicBezTo>
                      <a:cubicBezTo>
                        <a:pt x="4562" y="8872"/>
                        <a:pt x="4511" y="8897"/>
                        <a:pt x="4461" y="8897"/>
                      </a:cubicBezTo>
                      <a:cubicBezTo>
                        <a:pt x="3785" y="9023"/>
                        <a:pt x="3233" y="8923"/>
                        <a:pt x="2757" y="8572"/>
                      </a:cubicBezTo>
                      <a:lnTo>
                        <a:pt x="2757" y="8572"/>
                      </a:lnTo>
                      <a:cubicBezTo>
                        <a:pt x="2306" y="8246"/>
                        <a:pt x="1930" y="7720"/>
                        <a:pt x="1579" y="7018"/>
                      </a:cubicBezTo>
                      <a:cubicBezTo>
                        <a:pt x="1328" y="6842"/>
                        <a:pt x="0" y="5790"/>
                        <a:pt x="75" y="4988"/>
                      </a:cubicBezTo>
                      <a:lnTo>
                        <a:pt x="75" y="4963"/>
                      </a:lnTo>
                      <a:cubicBezTo>
                        <a:pt x="176" y="4236"/>
                        <a:pt x="727" y="3860"/>
                        <a:pt x="1003" y="3709"/>
                      </a:cubicBezTo>
                      <a:cubicBezTo>
                        <a:pt x="1003" y="3609"/>
                        <a:pt x="1003" y="3534"/>
                        <a:pt x="1003" y="3434"/>
                      </a:cubicBezTo>
                      <a:cubicBezTo>
                        <a:pt x="1053" y="3183"/>
                        <a:pt x="1153" y="2933"/>
                        <a:pt x="1278" y="2757"/>
                      </a:cubicBezTo>
                      <a:cubicBezTo>
                        <a:pt x="1429" y="2582"/>
                        <a:pt x="1629" y="2456"/>
                        <a:pt x="1855" y="2406"/>
                      </a:cubicBezTo>
                      <a:cubicBezTo>
                        <a:pt x="2030" y="1830"/>
                        <a:pt x="2456" y="1303"/>
                        <a:pt x="3033" y="877"/>
                      </a:cubicBezTo>
                      <a:cubicBezTo>
                        <a:pt x="3609" y="451"/>
                        <a:pt x="4386" y="151"/>
                        <a:pt x="5213" y="75"/>
                      </a:cubicBezTo>
                      <a:cubicBezTo>
                        <a:pt x="6040" y="0"/>
                        <a:pt x="6943" y="151"/>
                        <a:pt x="7820" y="602"/>
                      </a:cubicBezTo>
                      <a:close/>
                      <a:moveTo>
                        <a:pt x="10301" y="4161"/>
                      </a:moveTo>
                      <a:cubicBezTo>
                        <a:pt x="9574" y="2532"/>
                        <a:pt x="8622" y="1529"/>
                        <a:pt x="7594" y="1003"/>
                      </a:cubicBezTo>
                      <a:cubicBezTo>
                        <a:pt x="6817" y="602"/>
                        <a:pt x="6015" y="476"/>
                        <a:pt x="5263" y="527"/>
                      </a:cubicBezTo>
                      <a:cubicBezTo>
                        <a:pt x="4511" y="602"/>
                        <a:pt x="3835" y="877"/>
                        <a:pt x="3308" y="1253"/>
                      </a:cubicBezTo>
                      <a:cubicBezTo>
                        <a:pt x="2757" y="1654"/>
                        <a:pt x="2381" y="2156"/>
                        <a:pt x="2281" y="2682"/>
                      </a:cubicBezTo>
                      <a:cubicBezTo>
                        <a:pt x="2256" y="2807"/>
                        <a:pt x="2130" y="2882"/>
                        <a:pt x="2030" y="2857"/>
                      </a:cubicBezTo>
                      <a:cubicBezTo>
                        <a:pt x="1980" y="2857"/>
                        <a:pt x="1955" y="2857"/>
                        <a:pt x="1930" y="2857"/>
                      </a:cubicBezTo>
                      <a:cubicBezTo>
                        <a:pt x="1830" y="2882"/>
                        <a:pt x="1729" y="2958"/>
                        <a:pt x="1654" y="3058"/>
                      </a:cubicBezTo>
                      <a:cubicBezTo>
                        <a:pt x="1554" y="3158"/>
                        <a:pt x="1479" y="3334"/>
                        <a:pt x="1454" y="3509"/>
                      </a:cubicBezTo>
                      <a:cubicBezTo>
                        <a:pt x="1454" y="3609"/>
                        <a:pt x="1454" y="3709"/>
                        <a:pt x="1454" y="3810"/>
                      </a:cubicBezTo>
                      <a:cubicBezTo>
                        <a:pt x="1479" y="3935"/>
                        <a:pt x="1429" y="4035"/>
                        <a:pt x="1328" y="4060"/>
                      </a:cubicBezTo>
                      <a:cubicBezTo>
                        <a:pt x="1328" y="4060"/>
                        <a:pt x="627" y="4336"/>
                        <a:pt x="526" y="5038"/>
                      </a:cubicBezTo>
                      <a:cubicBezTo>
                        <a:pt x="476" y="5664"/>
                        <a:pt x="1880" y="6692"/>
                        <a:pt x="1905" y="6692"/>
                      </a:cubicBezTo>
                      <a:cubicBezTo>
                        <a:pt x="1930" y="6717"/>
                        <a:pt x="1955" y="6742"/>
                        <a:pt x="1955" y="6767"/>
                      </a:cubicBezTo>
                      <a:cubicBezTo>
                        <a:pt x="2306" y="7419"/>
                        <a:pt x="2632" y="7920"/>
                        <a:pt x="3033" y="8196"/>
                      </a:cubicBezTo>
                      <a:cubicBezTo>
                        <a:pt x="3384" y="8446"/>
                        <a:pt x="3810" y="8547"/>
                        <a:pt x="4336" y="8446"/>
                      </a:cubicBezTo>
                      <a:cubicBezTo>
                        <a:pt x="4737" y="8095"/>
                        <a:pt x="7719" y="5514"/>
                        <a:pt x="10301" y="4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7" name="Google Shape;10117;p36"/>
                <p:cNvSpPr/>
                <p:nvPr/>
              </p:nvSpPr>
              <p:spPr>
                <a:xfrm>
                  <a:off x="4828475" y="708675"/>
                  <a:ext cx="123450" cy="163550"/>
                </a:xfrm>
                <a:custGeom>
                  <a:avLst/>
                  <a:gdLst/>
                  <a:ahLst/>
                  <a:cxnLst/>
                  <a:rect l="l" t="t" r="r" b="b"/>
                  <a:pathLst>
                    <a:path w="4938" h="6542" extrusionOk="0">
                      <a:moveTo>
                        <a:pt x="201" y="476"/>
                      </a:moveTo>
                      <a:cubicBezTo>
                        <a:pt x="76" y="426"/>
                        <a:pt x="1" y="301"/>
                        <a:pt x="51" y="176"/>
                      </a:cubicBezTo>
                      <a:cubicBezTo>
                        <a:pt x="101" y="50"/>
                        <a:pt x="226" y="0"/>
                        <a:pt x="351" y="50"/>
                      </a:cubicBezTo>
                      <a:cubicBezTo>
                        <a:pt x="351" y="50"/>
                        <a:pt x="4938" y="1629"/>
                        <a:pt x="2858" y="6391"/>
                      </a:cubicBezTo>
                      <a:cubicBezTo>
                        <a:pt x="2808" y="6491"/>
                        <a:pt x="2682" y="6542"/>
                        <a:pt x="2557" y="6491"/>
                      </a:cubicBezTo>
                      <a:cubicBezTo>
                        <a:pt x="2432" y="6441"/>
                        <a:pt x="2382" y="6316"/>
                        <a:pt x="2432" y="6191"/>
                      </a:cubicBezTo>
                      <a:cubicBezTo>
                        <a:pt x="4311" y="1905"/>
                        <a:pt x="201" y="476"/>
                        <a:pt x="20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8" name="Google Shape;10118;p36"/>
                <p:cNvSpPr/>
                <p:nvPr/>
              </p:nvSpPr>
              <p:spPr>
                <a:xfrm>
                  <a:off x="4808425" y="738750"/>
                  <a:ext cx="49525" cy="89000"/>
                </a:xfrm>
                <a:custGeom>
                  <a:avLst/>
                  <a:gdLst/>
                  <a:ahLst/>
                  <a:cxnLst/>
                  <a:rect l="l" t="t" r="r" b="b"/>
                  <a:pathLst>
                    <a:path w="1981" h="3560" extrusionOk="0">
                      <a:moveTo>
                        <a:pt x="101" y="426"/>
                      </a:moveTo>
                      <a:cubicBezTo>
                        <a:pt x="1" y="351"/>
                        <a:pt x="1" y="201"/>
                        <a:pt x="101" y="100"/>
                      </a:cubicBezTo>
                      <a:cubicBezTo>
                        <a:pt x="176" y="0"/>
                        <a:pt x="326" y="0"/>
                        <a:pt x="427" y="100"/>
                      </a:cubicBezTo>
                      <a:cubicBezTo>
                        <a:pt x="427" y="100"/>
                        <a:pt x="1981" y="1629"/>
                        <a:pt x="978" y="3409"/>
                      </a:cubicBezTo>
                      <a:cubicBezTo>
                        <a:pt x="928" y="3509"/>
                        <a:pt x="778" y="3559"/>
                        <a:pt x="677" y="3484"/>
                      </a:cubicBezTo>
                      <a:cubicBezTo>
                        <a:pt x="552" y="3434"/>
                        <a:pt x="527" y="3283"/>
                        <a:pt x="577" y="3183"/>
                      </a:cubicBezTo>
                      <a:cubicBezTo>
                        <a:pt x="1404" y="1704"/>
                        <a:pt x="101" y="426"/>
                        <a:pt x="10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9" name="Google Shape;10119;p36"/>
                <p:cNvSpPr/>
                <p:nvPr/>
              </p:nvSpPr>
              <p:spPr>
                <a:xfrm>
                  <a:off x="4774600" y="614050"/>
                  <a:ext cx="396000" cy="312050"/>
                </a:xfrm>
                <a:custGeom>
                  <a:avLst/>
                  <a:gdLst/>
                  <a:ahLst/>
                  <a:cxnLst/>
                  <a:rect l="l" t="t" r="r" b="b"/>
                  <a:pathLst>
                    <a:path w="15840" h="12482" extrusionOk="0">
                      <a:moveTo>
                        <a:pt x="10978" y="5690"/>
                      </a:moveTo>
                      <a:cubicBezTo>
                        <a:pt x="10978" y="5690"/>
                        <a:pt x="12281" y="4687"/>
                        <a:pt x="12131" y="3860"/>
                      </a:cubicBezTo>
                      <a:cubicBezTo>
                        <a:pt x="11980" y="3033"/>
                        <a:pt x="11604" y="1003"/>
                        <a:pt x="11604" y="1003"/>
                      </a:cubicBezTo>
                      <a:cubicBezTo>
                        <a:pt x="11604" y="1003"/>
                        <a:pt x="10877" y="301"/>
                        <a:pt x="11604" y="151"/>
                      </a:cubicBezTo>
                      <a:cubicBezTo>
                        <a:pt x="12306" y="1"/>
                        <a:pt x="12055" y="803"/>
                        <a:pt x="12055" y="928"/>
                      </a:cubicBezTo>
                      <a:cubicBezTo>
                        <a:pt x="12055" y="1053"/>
                        <a:pt x="12908" y="3334"/>
                        <a:pt x="12908" y="3334"/>
                      </a:cubicBezTo>
                      <a:lnTo>
                        <a:pt x="13359" y="3334"/>
                      </a:lnTo>
                      <a:cubicBezTo>
                        <a:pt x="13359" y="3334"/>
                        <a:pt x="14913" y="1204"/>
                        <a:pt x="14862" y="1053"/>
                      </a:cubicBezTo>
                      <a:cubicBezTo>
                        <a:pt x="14812" y="903"/>
                        <a:pt x="14812" y="301"/>
                        <a:pt x="15288" y="402"/>
                      </a:cubicBezTo>
                      <a:cubicBezTo>
                        <a:pt x="15765" y="502"/>
                        <a:pt x="15840" y="903"/>
                        <a:pt x="15539" y="1129"/>
                      </a:cubicBezTo>
                      <a:cubicBezTo>
                        <a:pt x="15263" y="1379"/>
                        <a:pt x="15163" y="1229"/>
                        <a:pt x="15138" y="1329"/>
                      </a:cubicBezTo>
                      <a:cubicBezTo>
                        <a:pt x="15088" y="1429"/>
                        <a:pt x="14211" y="3058"/>
                        <a:pt x="14161" y="3434"/>
                      </a:cubicBezTo>
                      <a:cubicBezTo>
                        <a:pt x="14111" y="3785"/>
                        <a:pt x="15013" y="3860"/>
                        <a:pt x="15288" y="4587"/>
                      </a:cubicBezTo>
                      <a:cubicBezTo>
                        <a:pt x="15564" y="5339"/>
                        <a:pt x="14812" y="5740"/>
                        <a:pt x="14612" y="6041"/>
                      </a:cubicBezTo>
                      <a:cubicBezTo>
                        <a:pt x="14411" y="6342"/>
                        <a:pt x="13684" y="7169"/>
                        <a:pt x="13584" y="7921"/>
                      </a:cubicBezTo>
                      <a:cubicBezTo>
                        <a:pt x="13484" y="8647"/>
                        <a:pt x="13985" y="9048"/>
                        <a:pt x="13008" y="9976"/>
                      </a:cubicBezTo>
                      <a:cubicBezTo>
                        <a:pt x="12030" y="10903"/>
                        <a:pt x="10351" y="10552"/>
                        <a:pt x="9198" y="10953"/>
                      </a:cubicBezTo>
                      <a:cubicBezTo>
                        <a:pt x="8070" y="11354"/>
                        <a:pt x="5890" y="11429"/>
                        <a:pt x="4286" y="11956"/>
                      </a:cubicBezTo>
                      <a:cubicBezTo>
                        <a:pt x="2707" y="12482"/>
                        <a:pt x="1980" y="12382"/>
                        <a:pt x="1253" y="12357"/>
                      </a:cubicBezTo>
                      <a:cubicBezTo>
                        <a:pt x="501" y="12307"/>
                        <a:pt x="0" y="12031"/>
                        <a:pt x="1454" y="11680"/>
                      </a:cubicBezTo>
                      <a:cubicBezTo>
                        <a:pt x="2882" y="11329"/>
                        <a:pt x="2832" y="10978"/>
                        <a:pt x="3709" y="10276"/>
                      </a:cubicBezTo>
                      <a:cubicBezTo>
                        <a:pt x="4612" y="9575"/>
                        <a:pt x="10025" y="5514"/>
                        <a:pt x="10978" y="56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0" name="Google Shape;10120;p36"/>
                <p:cNvSpPr/>
                <p:nvPr/>
              </p:nvSpPr>
              <p:spPr>
                <a:xfrm>
                  <a:off x="4781475" y="609675"/>
                  <a:ext cx="391650" cy="320825"/>
                </a:xfrm>
                <a:custGeom>
                  <a:avLst/>
                  <a:gdLst/>
                  <a:ahLst/>
                  <a:cxnLst/>
                  <a:rect l="l" t="t" r="r" b="b"/>
                  <a:pathLst>
                    <a:path w="15666" h="12833" extrusionOk="0">
                      <a:moveTo>
                        <a:pt x="14813" y="1153"/>
                      </a:moveTo>
                      <a:cubicBezTo>
                        <a:pt x="14813" y="1178"/>
                        <a:pt x="14813" y="1203"/>
                        <a:pt x="14813" y="1253"/>
                      </a:cubicBezTo>
                      <a:cubicBezTo>
                        <a:pt x="14838" y="1228"/>
                        <a:pt x="14888" y="1228"/>
                        <a:pt x="14913" y="1228"/>
                      </a:cubicBezTo>
                      <a:cubicBezTo>
                        <a:pt x="14963" y="1228"/>
                        <a:pt x="15013" y="1228"/>
                        <a:pt x="15114" y="1128"/>
                      </a:cubicBezTo>
                      <a:cubicBezTo>
                        <a:pt x="15164" y="1103"/>
                        <a:pt x="15189" y="1053"/>
                        <a:pt x="15214" y="1003"/>
                      </a:cubicBezTo>
                      <a:cubicBezTo>
                        <a:pt x="15214" y="1003"/>
                        <a:pt x="15214" y="978"/>
                        <a:pt x="15214" y="953"/>
                      </a:cubicBezTo>
                      <a:cubicBezTo>
                        <a:pt x="15214" y="953"/>
                        <a:pt x="15189" y="928"/>
                        <a:pt x="15189" y="902"/>
                      </a:cubicBezTo>
                      <a:cubicBezTo>
                        <a:pt x="15139" y="852"/>
                        <a:pt x="15064" y="827"/>
                        <a:pt x="14963" y="802"/>
                      </a:cubicBezTo>
                      <a:cubicBezTo>
                        <a:pt x="14938" y="777"/>
                        <a:pt x="14888" y="777"/>
                        <a:pt x="14888" y="802"/>
                      </a:cubicBezTo>
                      <a:cubicBezTo>
                        <a:pt x="14863" y="802"/>
                        <a:pt x="14863" y="802"/>
                        <a:pt x="14863" y="827"/>
                      </a:cubicBezTo>
                      <a:cubicBezTo>
                        <a:pt x="14838" y="852"/>
                        <a:pt x="14813" y="877"/>
                        <a:pt x="14813" y="902"/>
                      </a:cubicBezTo>
                      <a:cubicBezTo>
                        <a:pt x="14788" y="1003"/>
                        <a:pt x="14813" y="1103"/>
                        <a:pt x="14813" y="1153"/>
                      </a:cubicBezTo>
                      <a:close/>
                      <a:moveTo>
                        <a:pt x="11480" y="1028"/>
                      </a:moveTo>
                      <a:cubicBezTo>
                        <a:pt x="11505" y="1028"/>
                        <a:pt x="11530" y="1078"/>
                        <a:pt x="11555" y="1103"/>
                      </a:cubicBezTo>
                      <a:cubicBezTo>
                        <a:pt x="11555" y="1053"/>
                        <a:pt x="11555" y="1028"/>
                        <a:pt x="11555" y="953"/>
                      </a:cubicBezTo>
                      <a:cubicBezTo>
                        <a:pt x="11580" y="852"/>
                        <a:pt x="11605" y="702"/>
                        <a:pt x="11580" y="602"/>
                      </a:cubicBezTo>
                      <a:cubicBezTo>
                        <a:pt x="11580" y="552"/>
                        <a:pt x="11505" y="527"/>
                        <a:pt x="11379" y="552"/>
                      </a:cubicBezTo>
                      <a:cubicBezTo>
                        <a:pt x="11104" y="602"/>
                        <a:pt x="11429" y="978"/>
                        <a:pt x="11480" y="1028"/>
                      </a:cubicBezTo>
                      <a:close/>
                      <a:moveTo>
                        <a:pt x="12081" y="4010"/>
                      </a:moveTo>
                      <a:cubicBezTo>
                        <a:pt x="12232" y="4938"/>
                        <a:pt x="10953" y="5965"/>
                        <a:pt x="10853" y="6040"/>
                      </a:cubicBezTo>
                      <a:cubicBezTo>
                        <a:pt x="10803" y="6065"/>
                        <a:pt x="10753" y="6090"/>
                        <a:pt x="10678" y="6090"/>
                      </a:cubicBezTo>
                      <a:cubicBezTo>
                        <a:pt x="10377" y="6040"/>
                        <a:pt x="9500" y="6517"/>
                        <a:pt x="8422" y="7193"/>
                      </a:cubicBezTo>
                      <a:cubicBezTo>
                        <a:pt x="6517" y="8396"/>
                        <a:pt x="4161" y="10176"/>
                        <a:pt x="3585" y="10627"/>
                      </a:cubicBezTo>
                      <a:cubicBezTo>
                        <a:pt x="3359" y="10827"/>
                        <a:pt x="3184" y="10978"/>
                        <a:pt x="3033" y="11128"/>
                      </a:cubicBezTo>
                      <a:cubicBezTo>
                        <a:pt x="2607" y="11529"/>
                        <a:pt x="2332" y="11805"/>
                        <a:pt x="1229" y="12081"/>
                      </a:cubicBezTo>
                      <a:cubicBezTo>
                        <a:pt x="953" y="12131"/>
                        <a:pt x="753" y="12206"/>
                        <a:pt x="627" y="12256"/>
                      </a:cubicBezTo>
                      <a:cubicBezTo>
                        <a:pt x="728" y="12281"/>
                        <a:pt x="853" y="12281"/>
                        <a:pt x="978" y="12281"/>
                      </a:cubicBezTo>
                      <a:lnTo>
                        <a:pt x="1179" y="12306"/>
                      </a:lnTo>
                      <a:cubicBezTo>
                        <a:pt x="1830" y="12331"/>
                        <a:pt x="2532" y="12356"/>
                        <a:pt x="3936" y="11905"/>
                      </a:cubicBezTo>
                      <a:cubicBezTo>
                        <a:pt x="4813" y="11604"/>
                        <a:pt x="5815" y="11454"/>
                        <a:pt x="6768" y="11329"/>
                      </a:cubicBezTo>
                      <a:cubicBezTo>
                        <a:pt x="7595" y="11203"/>
                        <a:pt x="8347" y="11103"/>
                        <a:pt x="8848" y="10928"/>
                      </a:cubicBezTo>
                      <a:cubicBezTo>
                        <a:pt x="9299" y="10752"/>
                        <a:pt x="9825" y="10702"/>
                        <a:pt x="10352" y="10652"/>
                      </a:cubicBezTo>
                      <a:cubicBezTo>
                        <a:pt x="11154" y="10577"/>
                        <a:pt x="12006" y="10502"/>
                        <a:pt x="12582" y="9975"/>
                      </a:cubicBezTo>
                      <a:lnTo>
                        <a:pt x="12582" y="9975"/>
                      </a:lnTo>
                      <a:cubicBezTo>
                        <a:pt x="13184" y="9424"/>
                        <a:pt x="13134" y="9073"/>
                        <a:pt x="13084" y="8697"/>
                      </a:cubicBezTo>
                      <a:cubicBezTo>
                        <a:pt x="13059" y="8497"/>
                        <a:pt x="13034" y="8296"/>
                        <a:pt x="13084" y="8045"/>
                      </a:cubicBezTo>
                      <a:cubicBezTo>
                        <a:pt x="13184" y="7394"/>
                        <a:pt x="13685" y="6692"/>
                        <a:pt x="14011" y="6291"/>
                      </a:cubicBezTo>
                      <a:cubicBezTo>
                        <a:pt x="14061" y="6191"/>
                        <a:pt x="14136" y="6116"/>
                        <a:pt x="14161" y="6090"/>
                      </a:cubicBezTo>
                      <a:cubicBezTo>
                        <a:pt x="14211" y="5990"/>
                        <a:pt x="14312" y="5890"/>
                        <a:pt x="14412" y="5815"/>
                      </a:cubicBezTo>
                      <a:cubicBezTo>
                        <a:pt x="14638" y="5564"/>
                        <a:pt x="14963" y="5263"/>
                        <a:pt x="14788" y="4862"/>
                      </a:cubicBezTo>
                      <a:cubicBezTo>
                        <a:pt x="14663" y="4512"/>
                        <a:pt x="14362" y="4336"/>
                        <a:pt x="14136" y="4186"/>
                      </a:cubicBezTo>
                      <a:cubicBezTo>
                        <a:pt x="13836" y="4010"/>
                        <a:pt x="13610" y="3885"/>
                        <a:pt x="13660" y="3559"/>
                      </a:cubicBezTo>
                      <a:cubicBezTo>
                        <a:pt x="13685" y="3359"/>
                        <a:pt x="13936" y="2857"/>
                        <a:pt x="14161" y="2381"/>
                      </a:cubicBezTo>
                      <a:cubicBezTo>
                        <a:pt x="13735" y="3008"/>
                        <a:pt x="13259" y="3659"/>
                        <a:pt x="13259" y="3659"/>
                      </a:cubicBezTo>
                      <a:cubicBezTo>
                        <a:pt x="13234" y="3710"/>
                        <a:pt x="13159" y="3760"/>
                        <a:pt x="13084" y="3760"/>
                      </a:cubicBezTo>
                      <a:lnTo>
                        <a:pt x="12633" y="3760"/>
                      </a:lnTo>
                      <a:cubicBezTo>
                        <a:pt x="12532" y="3760"/>
                        <a:pt x="12457" y="3684"/>
                        <a:pt x="12407" y="3609"/>
                      </a:cubicBezTo>
                      <a:cubicBezTo>
                        <a:pt x="12407" y="3584"/>
                        <a:pt x="11705" y="1654"/>
                        <a:pt x="11580" y="1203"/>
                      </a:cubicBezTo>
                      <a:cubicBezTo>
                        <a:pt x="11630" y="1554"/>
                        <a:pt x="11956" y="3233"/>
                        <a:pt x="12081" y="4010"/>
                      </a:cubicBezTo>
                      <a:moveTo>
                        <a:pt x="10627" y="5614"/>
                      </a:moveTo>
                      <a:cubicBezTo>
                        <a:pt x="10878" y="5414"/>
                        <a:pt x="11730" y="4662"/>
                        <a:pt x="11630" y="4085"/>
                      </a:cubicBezTo>
                      <a:cubicBezTo>
                        <a:pt x="11505" y="3359"/>
                        <a:pt x="11179" y="1654"/>
                        <a:pt x="11104" y="1304"/>
                      </a:cubicBezTo>
                      <a:cubicBezTo>
                        <a:pt x="10928" y="1078"/>
                        <a:pt x="10302" y="301"/>
                        <a:pt x="11279" y="100"/>
                      </a:cubicBezTo>
                      <a:cubicBezTo>
                        <a:pt x="11780" y="0"/>
                        <a:pt x="11956" y="226"/>
                        <a:pt x="12031" y="527"/>
                      </a:cubicBezTo>
                      <a:cubicBezTo>
                        <a:pt x="12081" y="702"/>
                        <a:pt x="12031" y="902"/>
                        <a:pt x="12006" y="1028"/>
                      </a:cubicBezTo>
                      <a:cubicBezTo>
                        <a:pt x="12006" y="1078"/>
                        <a:pt x="12006" y="1078"/>
                        <a:pt x="12006" y="1078"/>
                      </a:cubicBezTo>
                      <a:cubicBezTo>
                        <a:pt x="12006" y="1178"/>
                        <a:pt x="12607" y="2782"/>
                        <a:pt x="12783" y="3283"/>
                      </a:cubicBezTo>
                      <a:lnTo>
                        <a:pt x="12958" y="3283"/>
                      </a:lnTo>
                      <a:cubicBezTo>
                        <a:pt x="13259" y="2882"/>
                        <a:pt x="14387" y="1329"/>
                        <a:pt x="14387" y="1304"/>
                      </a:cubicBezTo>
                      <a:cubicBezTo>
                        <a:pt x="14337" y="1203"/>
                        <a:pt x="14337" y="1003"/>
                        <a:pt x="14362" y="802"/>
                      </a:cubicBezTo>
                      <a:cubicBezTo>
                        <a:pt x="14387" y="727"/>
                        <a:pt x="14412" y="627"/>
                        <a:pt x="14487" y="552"/>
                      </a:cubicBezTo>
                      <a:cubicBezTo>
                        <a:pt x="14537" y="451"/>
                        <a:pt x="14638" y="401"/>
                        <a:pt x="14738" y="351"/>
                      </a:cubicBezTo>
                      <a:cubicBezTo>
                        <a:pt x="14838" y="326"/>
                        <a:pt x="14938" y="326"/>
                        <a:pt x="15064" y="351"/>
                      </a:cubicBezTo>
                      <a:cubicBezTo>
                        <a:pt x="15289" y="401"/>
                        <a:pt x="15440" y="501"/>
                        <a:pt x="15540" y="602"/>
                      </a:cubicBezTo>
                      <a:lnTo>
                        <a:pt x="15540" y="627"/>
                      </a:lnTo>
                      <a:cubicBezTo>
                        <a:pt x="15590" y="677"/>
                        <a:pt x="15640" y="777"/>
                        <a:pt x="15665" y="852"/>
                      </a:cubicBezTo>
                      <a:cubicBezTo>
                        <a:pt x="15665" y="928"/>
                        <a:pt x="15665" y="1028"/>
                        <a:pt x="15665" y="1103"/>
                      </a:cubicBezTo>
                      <a:cubicBezTo>
                        <a:pt x="15615" y="1253"/>
                        <a:pt x="15540" y="1379"/>
                        <a:pt x="15414" y="1479"/>
                      </a:cubicBezTo>
                      <a:lnTo>
                        <a:pt x="15414" y="1479"/>
                      </a:lnTo>
                      <a:cubicBezTo>
                        <a:pt x="15239" y="1629"/>
                        <a:pt x="15114" y="1679"/>
                        <a:pt x="15039" y="1679"/>
                      </a:cubicBezTo>
                      <a:cubicBezTo>
                        <a:pt x="14988" y="1755"/>
                        <a:pt x="14938" y="1880"/>
                        <a:pt x="14863" y="2005"/>
                      </a:cubicBezTo>
                      <a:cubicBezTo>
                        <a:pt x="14612" y="2507"/>
                        <a:pt x="14136" y="3409"/>
                        <a:pt x="14111" y="3634"/>
                      </a:cubicBezTo>
                      <a:cubicBezTo>
                        <a:pt x="14111" y="3634"/>
                        <a:pt x="14237" y="3710"/>
                        <a:pt x="14387" y="3810"/>
                      </a:cubicBezTo>
                      <a:cubicBezTo>
                        <a:pt x="14663" y="3985"/>
                        <a:pt x="15039" y="4211"/>
                        <a:pt x="15214" y="4687"/>
                      </a:cubicBezTo>
                      <a:cubicBezTo>
                        <a:pt x="15490" y="5389"/>
                        <a:pt x="15064" y="5815"/>
                        <a:pt x="14738" y="6141"/>
                      </a:cubicBezTo>
                      <a:cubicBezTo>
                        <a:pt x="14638" y="6216"/>
                        <a:pt x="14562" y="6291"/>
                        <a:pt x="14537" y="6341"/>
                      </a:cubicBezTo>
                      <a:cubicBezTo>
                        <a:pt x="14487" y="6416"/>
                        <a:pt x="14437" y="6491"/>
                        <a:pt x="14362" y="6567"/>
                      </a:cubicBezTo>
                      <a:cubicBezTo>
                        <a:pt x="14086" y="6943"/>
                        <a:pt x="13610" y="7569"/>
                        <a:pt x="13535" y="8121"/>
                      </a:cubicBezTo>
                      <a:cubicBezTo>
                        <a:pt x="13510" y="8296"/>
                        <a:pt x="13535" y="8471"/>
                        <a:pt x="13560" y="8647"/>
                      </a:cubicBezTo>
                      <a:cubicBezTo>
                        <a:pt x="13610" y="9148"/>
                        <a:pt x="13660" y="9599"/>
                        <a:pt x="12883" y="10326"/>
                      </a:cubicBezTo>
                      <a:cubicBezTo>
                        <a:pt x="12206" y="10953"/>
                        <a:pt x="11279" y="11028"/>
                        <a:pt x="10377" y="11128"/>
                      </a:cubicBezTo>
                      <a:cubicBezTo>
                        <a:pt x="9901" y="11178"/>
                        <a:pt x="9399" y="11203"/>
                        <a:pt x="8998" y="11354"/>
                      </a:cubicBezTo>
                      <a:cubicBezTo>
                        <a:pt x="8447" y="11554"/>
                        <a:pt x="7670" y="11654"/>
                        <a:pt x="6843" y="11780"/>
                      </a:cubicBezTo>
                      <a:cubicBezTo>
                        <a:pt x="5916" y="11930"/>
                        <a:pt x="4913" y="12055"/>
                        <a:pt x="4086" y="12331"/>
                      </a:cubicBezTo>
                      <a:cubicBezTo>
                        <a:pt x="2607" y="12832"/>
                        <a:pt x="1856" y="12807"/>
                        <a:pt x="1154" y="12757"/>
                      </a:cubicBezTo>
                      <a:lnTo>
                        <a:pt x="953" y="12757"/>
                      </a:lnTo>
                      <a:cubicBezTo>
                        <a:pt x="652" y="12732"/>
                        <a:pt x="377" y="12682"/>
                        <a:pt x="226" y="12582"/>
                      </a:cubicBezTo>
                      <a:cubicBezTo>
                        <a:pt x="101" y="12532"/>
                        <a:pt x="51" y="12431"/>
                        <a:pt x="26" y="12331"/>
                      </a:cubicBezTo>
                      <a:cubicBezTo>
                        <a:pt x="1" y="12206"/>
                        <a:pt x="51" y="12106"/>
                        <a:pt x="151" y="12005"/>
                      </a:cubicBezTo>
                      <a:cubicBezTo>
                        <a:pt x="302" y="11880"/>
                        <a:pt x="602" y="11755"/>
                        <a:pt x="1129" y="11629"/>
                      </a:cubicBezTo>
                      <a:cubicBezTo>
                        <a:pt x="2106" y="11379"/>
                        <a:pt x="2332" y="11153"/>
                        <a:pt x="2708" y="10802"/>
                      </a:cubicBezTo>
                      <a:cubicBezTo>
                        <a:pt x="2858" y="10652"/>
                        <a:pt x="3059" y="10476"/>
                        <a:pt x="3309" y="10276"/>
                      </a:cubicBezTo>
                      <a:cubicBezTo>
                        <a:pt x="3861" y="9825"/>
                        <a:pt x="6267" y="8020"/>
                        <a:pt x="8196" y="6792"/>
                      </a:cubicBezTo>
                      <a:cubicBezTo>
                        <a:pt x="9224" y="6141"/>
                        <a:pt x="10176" y="5639"/>
                        <a:pt x="10627" y="56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1" name="Google Shape;10121;p36"/>
                <p:cNvSpPr/>
                <p:nvPr/>
              </p:nvSpPr>
              <p:spPr>
                <a:xfrm>
                  <a:off x="5143025" y="636600"/>
                  <a:ext cx="16925" cy="14450"/>
                </a:xfrm>
                <a:custGeom>
                  <a:avLst/>
                  <a:gdLst/>
                  <a:ahLst/>
                  <a:cxnLst/>
                  <a:rect l="l" t="t" r="r" b="b"/>
                  <a:pathLst>
                    <a:path w="677" h="578" extrusionOk="0">
                      <a:moveTo>
                        <a:pt x="150" y="26"/>
                      </a:moveTo>
                      <a:cubicBezTo>
                        <a:pt x="176" y="151"/>
                        <a:pt x="201" y="277"/>
                        <a:pt x="351" y="302"/>
                      </a:cubicBezTo>
                      <a:cubicBezTo>
                        <a:pt x="426" y="327"/>
                        <a:pt x="526" y="302"/>
                        <a:pt x="627" y="327"/>
                      </a:cubicBezTo>
                      <a:cubicBezTo>
                        <a:pt x="677" y="327"/>
                        <a:pt x="677" y="402"/>
                        <a:pt x="652" y="427"/>
                      </a:cubicBezTo>
                      <a:cubicBezTo>
                        <a:pt x="401" y="577"/>
                        <a:pt x="0" y="302"/>
                        <a:pt x="100" y="26"/>
                      </a:cubicBezTo>
                      <a:cubicBezTo>
                        <a:pt x="100" y="1"/>
                        <a:pt x="125" y="1"/>
                        <a:pt x="1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2" name="Google Shape;10122;p36"/>
                <p:cNvSpPr/>
                <p:nvPr/>
              </p:nvSpPr>
              <p:spPr>
                <a:xfrm>
                  <a:off x="5154300" y="630350"/>
                  <a:ext cx="11925" cy="12550"/>
                </a:xfrm>
                <a:custGeom>
                  <a:avLst/>
                  <a:gdLst/>
                  <a:ahLst/>
                  <a:cxnLst/>
                  <a:rect l="l" t="t" r="r" b="b"/>
                  <a:pathLst>
                    <a:path w="477" h="502" extrusionOk="0">
                      <a:moveTo>
                        <a:pt x="201" y="0"/>
                      </a:moveTo>
                      <a:cubicBezTo>
                        <a:pt x="476" y="25"/>
                        <a:pt x="251" y="502"/>
                        <a:pt x="25" y="426"/>
                      </a:cubicBezTo>
                      <a:cubicBezTo>
                        <a:pt x="0" y="426"/>
                        <a:pt x="0" y="401"/>
                        <a:pt x="0" y="401"/>
                      </a:cubicBezTo>
                      <a:cubicBezTo>
                        <a:pt x="126" y="301"/>
                        <a:pt x="376" y="201"/>
                        <a:pt x="176" y="25"/>
                      </a:cubicBezTo>
                      <a:cubicBezTo>
                        <a:pt x="176" y="25"/>
                        <a:pt x="176"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3" name="Google Shape;10123;p36"/>
                <p:cNvSpPr/>
                <p:nvPr/>
              </p:nvSpPr>
              <p:spPr>
                <a:xfrm>
                  <a:off x="5064075" y="634100"/>
                  <a:ext cx="12550" cy="6925"/>
                </a:xfrm>
                <a:custGeom>
                  <a:avLst/>
                  <a:gdLst/>
                  <a:ahLst/>
                  <a:cxnLst/>
                  <a:rect l="l" t="t" r="r" b="b"/>
                  <a:pathLst>
                    <a:path w="502" h="277" extrusionOk="0">
                      <a:moveTo>
                        <a:pt x="476" y="1"/>
                      </a:moveTo>
                      <a:cubicBezTo>
                        <a:pt x="501" y="101"/>
                        <a:pt x="426" y="151"/>
                        <a:pt x="351" y="201"/>
                      </a:cubicBezTo>
                      <a:cubicBezTo>
                        <a:pt x="276" y="226"/>
                        <a:pt x="100" y="276"/>
                        <a:pt x="25" y="226"/>
                      </a:cubicBezTo>
                      <a:cubicBezTo>
                        <a:pt x="0" y="226"/>
                        <a:pt x="0" y="201"/>
                        <a:pt x="0" y="176"/>
                      </a:cubicBezTo>
                      <a:cubicBezTo>
                        <a:pt x="50" y="126"/>
                        <a:pt x="75" y="126"/>
                        <a:pt x="151" y="126"/>
                      </a:cubicBezTo>
                      <a:cubicBezTo>
                        <a:pt x="276" y="126"/>
                        <a:pt x="376" y="101"/>
                        <a:pt x="451" y="1"/>
                      </a:cubicBezTo>
                      <a:cubicBezTo>
                        <a:pt x="451" y="1"/>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4" name="Google Shape;10124;p36"/>
                <p:cNvSpPr/>
                <p:nvPr/>
              </p:nvSpPr>
              <p:spPr>
                <a:xfrm>
                  <a:off x="5065325" y="637225"/>
                  <a:ext cx="11925" cy="10700"/>
                </a:xfrm>
                <a:custGeom>
                  <a:avLst/>
                  <a:gdLst/>
                  <a:ahLst/>
                  <a:cxnLst/>
                  <a:rect l="l" t="t" r="r" b="b"/>
                  <a:pathLst>
                    <a:path w="477" h="428" extrusionOk="0">
                      <a:moveTo>
                        <a:pt x="451" y="76"/>
                      </a:moveTo>
                      <a:cubicBezTo>
                        <a:pt x="401" y="227"/>
                        <a:pt x="176" y="427"/>
                        <a:pt x="25" y="302"/>
                      </a:cubicBezTo>
                      <a:cubicBezTo>
                        <a:pt x="0" y="277"/>
                        <a:pt x="0" y="252"/>
                        <a:pt x="25" y="227"/>
                      </a:cubicBezTo>
                      <a:cubicBezTo>
                        <a:pt x="101" y="202"/>
                        <a:pt x="151" y="227"/>
                        <a:pt x="201" y="202"/>
                      </a:cubicBezTo>
                      <a:cubicBezTo>
                        <a:pt x="276" y="176"/>
                        <a:pt x="326" y="101"/>
                        <a:pt x="376" y="51"/>
                      </a:cubicBezTo>
                      <a:cubicBezTo>
                        <a:pt x="401" y="1"/>
                        <a:pt x="477" y="51"/>
                        <a:pt x="451" y="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5" name="Google Shape;10125;p36"/>
                <p:cNvSpPr/>
                <p:nvPr/>
              </p:nvSpPr>
              <p:spPr>
                <a:xfrm>
                  <a:off x="5144275" y="645375"/>
                  <a:ext cx="7525" cy="6925"/>
                </a:xfrm>
                <a:custGeom>
                  <a:avLst/>
                  <a:gdLst/>
                  <a:ahLst/>
                  <a:cxnLst/>
                  <a:rect l="l" t="t" r="r" b="b"/>
                  <a:pathLst>
                    <a:path w="301" h="277" extrusionOk="0">
                      <a:moveTo>
                        <a:pt x="25" y="26"/>
                      </a:moveTo>
                      <a:cubicBezTo>
                        <a:pt x="100" y="101"/>
                        <a:pt x="176" y="151"/>
                        <a:pt x="276" y="176"/>
                      </a:cubicBezTo>
                      <a:cubicBezTo>
                        <a:pt x="301" y="201"/>
                        <a:pt x="301" y="226"/>
                        <a:pt x="276" y="226"/>
                      </a:cubicBezTo>
                      <a:cubicBezTo>
                        <a:pt x="126" y="277"/>
                        <a:pt x="0" y="176"/>
                        <a:pt x="0" y="26"/>
                      </a:cubicBezTo>
                      <a:cubicBezTo>
                        <a:pt x="0" y="1"/>
                        <a:pt x="25" y="1"/>
                        <a:pt x="25"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6" name="Google Shape;10126;p36"/>
                <p:cNvSpPr/>
                <p:nvPr/>
              </p:nvSpPr>
              <p:spPr>
                <a:xfrm>
                  <a:off x="5084750" y="692375"/>
                  <a:ext cx="36975" cy="12550"/>
                </a:xfrm>
                <a:custGeom>
                  <a:avLst/>
                  <a:gdLst/>
                  <a:ahLst/>
                  <a:cxnLst/>
                  <a:rect l="l" t="t" r="r" b="b"/>
                  <a:pathLst>
                    <a:path w="1479" h="502" extrusionOk="0">
                      <a:moveTo>
                        <a:pt x="1479" y="276"/>
                      </a:moveTo>
                      <a:cubicBezTo>
                        <a:pt x="1278" y="326"/>
                        <a:pt x="1053" y="301"/>
                        <a:pt x="827" y="276"/>
                      </a:cubicBezTo>
                      <a:cubicBezTo>
                        <a:pt x="552" y="276"/>
                        <a:pt x="351" y="376"/>
                        <a:pt x="75" y="477"/>
                      </a:cubicBezTo>
                      <a:cubicBezTo>
                        <a:pt x="25" y="502"/>
                        <a:pt x="0" y="452"/>
                        <a:pt x="25" y="402"/>
                      </a:cubicBezTo>
                      <a:cubicBezTo>
                        <a:pt x="276" y="1"/>
                        <a:pt x="1103" y="101"/>
                        <a:pt x="1479" y="276"/>
                      </a:cubicBezTo>
                      <a:cubicBezTo>
                        <a:pt x="1479" y="276"/>
                        <a:pt x="1479" y="276"/>
                        <a:pt x="1479" y="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7" name="Google Shape;10127;p36"/>
                <p:cNvSpPr/>
                <p:nvPr/>
              </p:nvSpPr>
              <p:spPr>
                <a:xfrm>
                  <a:off x="5120450" y="746250"/>
                  <a:ext cx="37000" cy="15700"/>
                </a:xfrm>
                <a:custGeom>
                  <a:avLst/>
                  <a:gdLst/>
                  <a:ahLst/>
                  <a:cxnLst/>
                  <a:rect l="l" t="t" r="r" b="b"/>
                  <a:pathLst>
                    <a:path w="1480" h="628" extrusionOk="0">
                      <a:moveTo>
                        <a:pt x="26" y="602"/>
                      </a:moveTo>
                      <a:cubicBezTo>
                        <a:pt x="277" y="577"/>
                        <a:pt x="552" y="527"/>
                        <a:pt x="778" y="427"/>
                      </a:cubicBezTo>
                      <a:cubicBezTo>
                        <a:pt x="1028" y="327"/>
                        <a:pt x="1179" y="201"/>
                        <a:pt x="1379" y="26"/>
                      </a:cubicBezTo>
                      <a:cubicBezTo>
                        <a:pt x="1404" y="1"/>
                        <a:pt x="1429" y="26"/>
                        <a:pt x="1429" y="51"/>
                      </a:cubicBezTo>
                      <a:cubicBezTo>
                        <a:pt x="1480" y="277"/>
                        <a:pt x="1154" y="427"/>
                        <a:pt x="978" y="502"/>
                      </a:cubicBezTo>
                      <a:cubicBezTo>
                        <a:pt x="703" y="602"/>
                        <a:pt x="352" y="627"/>
                        <a:pt x="26" y="627"/>
                      </a:cubicBezTo>
                      <a:cubicBezTo>
                        <a:pt x="1" y="627"/>
                        <a:pt x="1" y="602"/>
                        <a:pt x="26" y="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8" name="Google Shape;10128;p36"/>
                <p:cNvSpPr/>
                <p:nvPr/>
              </p:nvSpPr>
              <p:spPr>
                <a:xfrm>
                  <a:off x="4829100" y="804525"/>
                  <a:ext cx="286375" cy="100275"/>
                </a:xfrm>
                <a:custGeom>
                  <a:avLst/>
                  <a:gdLst/>
                  <a:ahLst/>
                  <a:cxnLst/>
                  <a:rect l="l" t="t" r="r" b="b"/>
                  <a:pathLst>
                    <a:path w="11455" h="4011" extrusionOk="0">
                      <a:moveTo>
                        <a:pt x="11454" y="51"/>
                      </a:moveTo>
                      <a:cubicBezTo>
                        <a:pt x="11354" y="402"/>
                        <a:pt x="11254" y="753"/>
                        <a:pt x="11003" y="1028"/>
                      </a:cubicBezTo>
                      <a:cubicBezTo>
                        <a:pt x="10928" y="1129"/>
                        <a:pt x="10652" y="1179"/>
                        <a:pt x="10552" y="1229"/>
                      </a:cubicBezTo>
                      <a:cubicBezTo>
                        <a:pt x="10276" y="1304"/>
                        <a:pt x="10126" y="1755"/>
                        <a:pt x="9926" y="1981"/>
                      </a:cubicBezTo>
                      <a:cubicBezTo>
                        <a:pt x="9775" y="2156"/>
                        <a:pt x="9449" y="2106"/>
                        <a:pt x="9249" y="2081"/>
                      </a:cubicBezTo>
                      <a:cubicBezTo>
                        <a:pt x="8722" y="2031"/>
                        <a:pt x="8296" y="2231"/>
                        <a:pt x="7870" y="2482"/>
                      </a:cubicBezTo>
                      <a:cubicBezTo>
                        <a:pt x="7620" y="2632"/>
                        <a:pt x="7720" y="2607"/>
                        <a:pt x="7419" y="2607"/>
                      </a:cubicBezTo>
                      <a:cubicBezTo>
                        <a:pt x="6893" y="2632"/>
                        <a:pt x="7219" y="2131"/>
                        <a:pt x="6316" y="2733"/>
                      </a:cubicBezTo>
                      <a:cubicBezTo>
                        <a:pt x="6066" y="2883"/>
                        <a:pt x="5915" y="2983"/>
                        <a:pt x="5615" y="3058"/>
                      </a:cubicBezTo>
                      <a:cubicBezTo>
                        <a:pt x="5389" y="3134"/>
                        <a:pt x="5113" y="3083"/>
                        <a:pt x="4863" y="3058"/>
                      </a:cubicBezTo>
                      <a:cubicBezTo>
                        <a:pt x="4311" y="3008"/>
                        <a:pt x="3885" y="3259"/>
                        <a:pt x="3434" y="3535"/>
                      </a:cubicBezTo>
                      <a:cubicBezTo>
                        <a:pt x="2908" y="3835"/>
                        <a:pt x="2331" y="3409"/>
                        <a:pt x="1780" y="3710"/>
                      </a:cubicBezTo>
                      <a:cubicBezTo>
                        <a:pt x="1179" y="4011"/>
                        <a:pt x="778" y="3735"/>
                        <a:pt x="101" y="3885"/>
                      </a:cubicBezTo>
                      <a:cubicBezTo>
                        <a:pt x="26" y="3885"/>
                        <a:pt x="1" y="3785"/>
                        <a:pt x="76" y="3785"/>
                      </a:cubicBezTo>
                      <a:cubicBezTo>
                        <a:pt x="753" y="3710"/>
                        <a:pt x="1229" y="3810"/>
                        <a:pt x="1880" y="3484"/>
                      </a:cubicBezTo>
                      <a:cubicBezTo>
                        <a:pt x="2432" y="3209"/>
                        <a:pt x="2933" y="3610"/>
                        <a:pt x="3534" y="3284"/>
                      </a:cubicBezTo>
                      <a:cubicBezTo>
                        <a:pt x="3986" y="3058"/>
                        <a:pt x="4337" y="2908"/>
                        <a:pt x="4863" y="2908"/>
                      </a:cubicBezTo>
                      <a:cubicBezTo>
                        <a:pt x="5314" y="2908"/>
                        <a:pt x="5540" y="3033"/>
                        <a:pt x="6016" y="2758"/>
                      </a:cubicBezTo>
                      <a:cubicBezTo>
                        <a:pt x="6266" y="2632"/>
                        <a:pt x="6417" y="2482"/>
                        <a:pt x="6692" y="2382"/>
                      </a:cubicBezTo>
                      <a:cubicBezTo>
                        <a:pt x="6768" y="2357"/>
                        <a:pt x="6868" y="2357"/>
                        <a:pt x="6943" y="2382"/>
                      </a:cubicBezTo>
                      <a:cubicBezTo>
                        <a:pt x="7394" y="2457"/>
                        <a:pt x="7795" y="2357"/>
                        <a:pt x="8121" y="2056"/>
                      </a:cubicBezTo>
                      <a:cubicBezTo>
                        <a:pt x="8321" y="1880"/>
                        <a:pt x="8597" y="1830"/>
                        <a:pt x="8848" y="1880"/>
                      </a:cubicBezTo>
                      <a:cubicBezTo>
                        <a:pt x="9249" y="1931"/>
                        <a:pt x="9775" y="2131"/>
                        <a:pt x="10051" y="1555"/>
                      </a:cubicBezTo>
                      <a:cubicBezTo>
                        <a:pt x="10126" y="1404"/>
                        <a:pt x="10176" y="1279"/>
                        <a:pt x="10301" y="1179"/>
                      </a:cubicBezTo>
                      <a:cubicBezTo>
                        <a:pt x="10427" y="1104"/>
                        <a:pt x="10602" y="1078"/>
                        <a:pt x="10728" y="1028"/>
                      </a:cubicBezTo>
                      <a:cubicBezTo>
                        <a:pt x="11154" y="928"/>
                        <a:pt x="11229" y="377"/>
                        <a:pt x="11404" y="51"/>
                      </a:cubicBezTo>
                      <a:cubicBezTo>
                        <a:pt x="11429" y="1"/>
                        <a:pt x="11454" y="26"/>
                        <a:pt x="11454"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9" name="Google Shape;10129;p36"/>
                <p:cNvSpPr/>
                <p:nvPr/>
              </p:nvSpPr>
              <p:spPr>
                <a:xfrm>
                  <a:off x="4884875" y="800775"/>
                  <a:ext cx="650" cy="1900"/>
                </a:xfrm>
                <a:custGeom>
                  <a:avLst/>
                  <a:gdLst/>
                  <a:ahLst/>
                  <a:cxnLst/>
                  <a:rect l="l" t="t" r="r" b="b"/>
                  <a:pathLst>
                    <a:path w="26" h="76" extrusionOk="0">
                      <a:moveTo>
                        <a:pt x="25" y="25"/>
                      </a:moveTo>
                      <a:cubicBezTo>
                        <a:pt x="25" y="25"/>
                        <a:pt x="25" y="51"/>
                        <a:pt x="25" y="51"/>
                      </a:cubicBezTo>
                      <a:cubicBezTo>
                        <a:pt x="25" y="76"/>
                        <a:pt x="25" y="76"/>
                        <a:pt x="25" y="51"/>
                      </a:cubicBezTo>
                      <a:cubicBezTo>
                        <a:pt x="0" y="51"/>
                        <a:pt x="0" y="25"/>
                        <a:pt x="0" y="25"/>
                      </a:cubicBezTo>
                      <a:cubicBezTo>
                        <a:pt x="0" y="0"/>
                        <a:pt x="25" y="0"/>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0" name="Google Shape;10130;p36"/>
                <p:cNvSpPr/>
                <p:nvPr/>
              </p:nvSpPr>
              <p:spPr>
                <a:xfrm>
                  <a:off x="5042125" y="732475"/>
                  <a:ext cx="41400" cy="27600"/>
                </a:xfrm>
                <a:custGeom>
                  <a:avLst/>
                  <a:gdLst/>
                  <a:ahLst/>
                  <a:cxnLst/>
                  <a:rect l="l" t="t" r="r" b="b"/>
                  <a:pathLst>
                    <a:path w="1656" h="1104" extrusionOk="0">
                      <a:moveTo>
                        <a:pt x="1630" y="1"/>
                      </a:moveTo>
                      <a:cubicBezTo>
                        <a:pt x="1530" y="326"/>
                        <a:pt x="1279" y="552"/>
                        <a:pt x="1003" y="727"/>
                      </a:cubicBezTo>
                      <a:cubicBezTo>
                        <a:pt x="753" y="903"/>
                        <a:pt x="352" y="1103"/>
                        <a:pt x="51" y="1028"/>
                      </a:cubicBezTo>
                      <a:cubicBezTo>
                        <a:pt x="1" y="1003"/>
                        <a:pt x="1" y="928"/>
                        <a:pt x="51" y="903"/>
                      </a:cubicBezTo>
                      <a:cubicBezTo>
                        <a:pt x="327" y="777"/>
                        <a:pt x="628" y="777"/>
                        <a:pt x="928" y="602"/>
                      </a:cubicBezTo>
                      <a:cubicBezTo>
                        <a:pt x="1204" y="477"/>
                        <a:pt x="1430" y="251"/>
                        <a:pt x="1630" y="1"/>
                      </a:cubicBezTo>
                      <a:cubicBezTo>
                        <a:pt x="1630" y="1"/>
                        <a:pt x="1655"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1" name="Google Shape;10131;p36"/>
                <p:cNvSpPr/>
                <p:nvPr/>
              </p:nvSpPr>
              <p:spPr>
                <a:xfrm>
                  <a:off x="5000775" y="769450"/>
                  <a:ext cx="43275" cy="26325"/>
                </a:xfrm>
                <a:custGeom>
                  <a:avLst/>
                  <a:gdLst/>
                  <a:ahLst/>
                  <a:cxnLst/>
                  <a:rect l="l" t="t" r="r" b="b"/>
                  <a:pathLst>
                    <a:path w="1731" h="1053" extrusionOk="0">
                      <a:moveTo>
                        <a:pt x="1730" y="0"/>
                      </a:moveTo>
                      <a:cubicBezTo>
                        <a:pt x="1429" y="151"/>
                        <a:pt x="1154" y="301"/>
                        <a:pt x="878" y="476"/>
                      </a:cubicBezTo>
                      <a:cubicBezTo>
                        <a:pt x="602" y="652"/>
                        <a:pt x="352" y="877"/>
                        <a:pt x="76" y="1053"/>
                      </a:cubicBezTo>
                      <a:cubicBezTo>
                        <a:pt x="51" y="1053"/>
                        <a:pt x="1" y="1028"/>
                        <a:pt x="26" y="1003"/>
                      </a:cubicBezTo>
                      <a:cubicBezTo>
                        <a:pt x="452" y="552"/>
                        <a:pt x="1104" y="126"/>
                        <a:pt x="1730" y="0"/>
                      </a:cubicBezTo>
                      <a:cubicBezTo>
                        <a:pt x="1730" y="0"/>
                        <a:pt x="173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2" name="Google Shape;10132;p36"/>
                <p:cNvSpPr/>
                <p:nvPr/>
              </p:nvSpPr>
              <p:spPr>
                <a:xfrm>
                  <a:off x="4931225" y="815800"/>
                  <a:ext cx="30725" cy="23225"/>
                </a:xfrm>
                <a:custGeom>
                  <a:avLst/>
                  <a:gdLst/>
                  <a:ahLst/>
                  <a:cxnLst/>
                  <a:rect l="l" t="t" r="r" b="b"/>
                  <a:pathLst>
                    <a:path w="1229" h="929" extrusionOk="0">
                      <a:moveTo>
                        <a:pt x="1229" y="51"/>
                      </a:moveTo>
                      <a:cubicBezTo>
                        <a:pt x="1104" y="252"/>
                        <a:pt x="928" y="377"/>
                        <a:pt x="753" y="527"/>
                      </a:cubicBezTo>
                      <a:cubicBezTo>
                        <a:pt x="527" y="653"/>
                        <a:pt x="302" y="828"/>
                        <a:pt x="51" y="903"/>
                      </a:cubicBezTo>
                      <a:cubicBezTo>
                        <a:pt x="26" y="928"/>
                        <a:pt x="1" y="903"/>
                        <a:pt x="26" y="878"/>
                      </a:cubicBezTo>
                      <a:cubicBezTo>
                        <a:pt x="352" y="527"/>
                        <a:pt x="903" y="427"/>
                        <a:pt x="1179" y="26"/>
                      </a:cubicBezTo>
                      <a:cubicBezTo>
                        <a:pt x="1204" y="1"/>
                        <a:pt x="1229" y="26"/>
                        <a:pt x="1229"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3" name="Google Shape;10133;p36"/>
                <p:cNvSpPr/>
                <p:nvPr/>
              </p:nvSpPr>
              <p:spPr>
                <a:xfrm>
                  <a:off x="4809050" y="899775"/>
                  <a:ext cx="37000" cy="8175"/>
                </a:xfrm>
                <a:custGeom>
                  <a:avLst/>
                  <a:gdLst/>
                  <a:ahLst/>
                  <a:cxnLst/>
                  <a:rect l="l" t="t" r="r" b="b"/>
                  <a:pathLst>
                    <a:path w="1480" h="327" extrusionOk="0">
                      <a:moveTo>
                        <a:pt x="1479" y="326"/>
                      </a:moveTo>
                      <a:cubicBezTo>
                        <a:pt x="1229" y="326"/>
                        <a:pt x="1003" y="301"/>
                        <a:pt x="753" y="276"/>
                      </a:cubicBezTo>
                      <a:cubicBezTo>
                        <a:pt x="502" y="251"/>
                        <a:pt x="276" y="326"/>
                        <a:pt x="26" y="326"/>
                      </a:cubicBezTo>
                      <a:cubicBezTo>
                        <a:pt x="1" y="326"/>
                        <a:pt x="1" y="301"/>
                        <a:pt x="26" y="276"/>
                      </a:cubicBezTo>
                      <a:cubicBezTo>
                        <a:pt x="402" y="0"/>
                        <a:pt x="1053" y="226"/>
                        <a:pt x="1479" y="301"/>
                      </a:cubicBezTo>
                      <a:cubicBezTo>
                        <a:pt x="1479" y="301"/>
                        <a:pt x="1479" y="326"/>
                        <a:pt x="1479" y="3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4" name="Google Shape;10134;p36"/>
                <p:cNvSpPr/>
                <p:nvPr/>
              </p:nvSpPr>
              <p:spPr>
                <a:xfrm>
                  <a:off x="4797150" y="824575"/>
                  <a:ext cx="313925" cy="94025"/>
                </a:xfrm>
                <a:custGeom>
                  <a:avLst/>
                  <a:gdLst/>
                  <a:ahLst/>
                  <a:cxnLst/>
                  <a:rect l="l" t="t" r="r" b="b"/>
                  <a:pathLst>
                    <a:path w="12557" h="3761" extrusionOk="0">
                      <a:moveTo>
                        <a:pt x="11830" y="427"/>
                      </a:moveTo>
                      <a:cubicBezTo>
                        <a:pt x="11554" y="502"/>
                        <a:pt x="11404" y="953"/>
                        <a:pt x="11204" y="1179"/>
                      </a:cubicBezTo>
                      <a:cubicBezTo>
                        <a:pt x="11053" y="1354"/>
                        <a:pt x="10727" y="1304"/>
                        <a:pt x="10527" y="1279"/>
                      </a:cubicBezTo>
                      <a:cubicBezTo>
                        <a:pt x="10000" y="1229"/>
                        <a:pt x="9574" y="1429"/>
                        <a:pt x="9148" y="1680"/>
                      </a:cubicBezTo>
                      <a:cubicBezTo>
                        <a:pt x="8898" y="1830"/>
                        <a:pt x="8998" y="1805"/>
                        <a:pt x="8697" y="1805"/>
                      </a:cubicBezTo>
                      <a:cubicBezTo>
                        <a:pt x="8171" y="1830"/>
                        <a:pt x="8497" y="1329"/>
                        <a:pt x="7594" y="1931"/>
                      </a:cubicBezTo>
                      <a:cubicBezTo>
                        <a:pt x="7344" y="2081"/>
                        <a:pt x="7193" y="2181"/>
                        <a:pt x="6893" y="2256"/>
                      </a:cubicBezTo>
                      <a:cubicBezTo>
                        <a:pt x="6667" y="2332"/>
                        <a:pt x="6391" y="2281"/>
                        <a:pt x="6141" y="2256"/>
                      </a:cubicBezTo>
                      <a:cubicBezTo>
                        <a:pt x="5589" y="2206"/>
                        <a:pt x="5163" y="2457"/>
                        <a:pt x="4712" y="2733"/>
                      </a:cubicBezTo>
                      <a:cubicBezTo>
                        <a:pt x="4186" y="3033"/>
                        <a:pt x="3609" y="2607"/>
                        <a:pt x="3058" y="2908"/>
                      </a:cubicBezTo>
                      <a:cubicBezTo>
                        <a:pt x="2582" y="3159"/>
                        <a:pt x="2231" y="3033"/>
                        <a:pt x="1780" y="3033"/>
                      </a:cubicBezTo>
                      <a:cubicBezTo>
                        <a:pt x="1705" y="3083"/>
                        <a:pt x="1579" y="3159"/>
                        <a:pt x="1454" y="3209"/>
                      </a:cubicBezTo>
                      <a:cubicBezTo>
                        <a:pt x="1630" y="3234"/>
                        <a:pt x="1805" y="3284"/>
                        <a:pt x="1955" y="3309"/>
                      </a:cubicBezTo>
                      <a:cubicBezTo>
                        <a:pt x="1955" y="3309"/>
                        <a:pt x="1955" y="3334"/>
                        <a:pt x="1955" y="3334"/>
                      </a:cubicBezTo>
                      <a:cubicBezTo>
                        <a:pt x="1705" y="3334"/>
                        <a:pt x="1479" y="3309"/>
                        <a:pt x="1229" y="3284"/>
                      </a:cubicBezTo>
                      <a:cubicBezTo>
                        <a:pt x="1053" y="3359"/>
                        <a:pt x="853" y="3409"/>
                        <a:pt x="602" y="3485"/>
                      </a:cubicBezTo>
                      <a:cubicBezTo>
                        <a:pt x="326" y="3535"/>
                        <a:pt x="126" y="3610"/>
                        <a:pt x="0" y="3660"/>
                      </a:cubicBezTo>
                      <a:cubicBezTo>
                        <a:pt x="101" y="3685"/>
                        <a:pt x="226" y="3685"/>
                        <a:pt x="351" y="3685"/>
                      </a:cubicBezTo>
                      <a:lnTo>
                        <a:pt x="552" y="3710"/>
                      </a:lnTo>
                      <a:cubicBezTo>
                        <a:pt x="1203" y="3735"/>
                        <a:pt x="1905" y="3760"/>
                        <a:pt x="3309" y="3309"/>
                      </a:cubicBezTo>
                      <a:cubicBezTo>
                        <a:pt x="4186" y="3008"/>
                        <a:pt x="5188" y="2858"/>
                        <a:pt x="6141" y="2733"/>
                      </a:cubicBezTo>
                      <a:cubicBezTo>
                        <a:pt x="6968" y="2607"/>
                        <a:pt x="7720" y="2507"/>
                        <a:pt x="8221" y="2332"/>
                      </a:cubicBezTo>
                      <a:cubicBezTo>
                        <a:pt x="8672" y="2156"/>
                        <a:pt x="9198" y="2106"/>
                        <a:pt x="9725" y="2056"/>
                      </a:cubicBezTo>
                      <a:cubicBezTo>
                        <a:pt x="10527" y="1981"/>
                        <a:pt x="11379" y="1906"/>
                        <a:pt x="11955" y="1379"/>
                      </a:cubicBezTo>
                      <a:cubicBezTo>
                        <a:pt x="12557" y="828"/>
                        <a:pt x="12507" y="477"/>
                        <a:pt x="12457" y="101"/>
                      </a:cubicBezTo>
                      <a:cubicBezTo>
                        <a:pt x="12457" y="76"/>
                        <a:pt x="12457" y="26"/>
                        <a:pt x="12457" y="1"/>
                      </a:cubicBezTo>
                      <a:cubicBezTo>
                        <a:pt x="12407" y="76"/>
                        <a:pt x="12356" y="151"/>
                        <a:pt x="12281" y="226"/>
                      </a:cubicBezTo>
                      <a:cubicBezTo>
                        <a:pt x="12206" y="327"/>
                        <a:pt x="11930" y="377"/>
                        <a:pt x="11830" y="427"/>
                      </a:cubicBezTo>
                      <a:close/>
                      <a:moveTo>
                        <a:pt x="11955" y="1379"/>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sp>
        <p:nvSpPr>
          <p:cNvPr id="2" name="TextBox 1">
            <a:extLst>
              <a:ext uri="{FF2B5EF4-FFF2-40B4-BE49-F238E27FC236}">
                <a16:creationId xmlns:a16="http://schemas.microsoft.com/office/drawing/2014/main" id="{1604A9FF-D0BB-4DDC-BEE0-51786E0251B0}"/>
              </a:ext>
            </a:extLst>
          </p:cNvPr>
          <p:cNvSpPr txBox="1"/>
          <p:nvPr/>
        </p:nvSpPr>
        <p:spPr>
          <a:xfrm>
            <a:off x="2390963" y="3837744"/>
            <a:ext cx="4898242" cy="584775"/>
          </a:xfrm>
          <a:prstGeom prst="rect">
            <a:avLst/>
          </a:prstGeom>
          <a:noFill/>
        </p:spPr>
        <p:txBody>
          <a:bodyPr wrap="square" rtlCol="0">
            <a:spAutoFit/>
          </a:bodyPr>
          <a:lstStyle/>
          <a:p>
            <a:r>
              <a:rPr lang="en-US" sz="1600" b="1" dirty="0">
                <a:solidFill>
                  <a:schemeClr val="tx2"/>
                </a:solidFill>
                <a:latin typeface="Baloo Tammudu 2" panose="020B0604020202020204" charset="0"/>
                <a:cs typeface="Baloo Tammudu 2" panose="020B0604020202020204" charset="0"/>
              </a:rPr>
              <a:t>***Everyone who is signed up for an event will be testing for the Healthcare Issues exam!</a:t>
            </a:r>
          </a:p>
        </p:txBody>
      </p:sp>
    </p:spTree>
    <p:extLst>
      <p:ext uri="{BB962C8B-B14F-4D97-AF65-F5344CB8AC3E}">
        <p14:creationId xmlns:p14="http://schemas.microsoft.com/office/powerpoint/2010/main" val="244793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4" name="Google Shape;9834;p36"/>
          <p:cNvGrpSpPr/>
          <p:nvPr/>
        </p:nvGrpSpPr>
        <p:grpSpPr>
          <a:xfrm>
            <a:off x="1353000" y="1390875"/>
            <a:ext cx="6438000" cy="2371150"/>
            <a:chOff x="1353000" y="1390875"/>
            <a:chExt cx="6438000" cy="2371150"/>
          </a:xfrm>
          <a:solidFill>
            <a:schemeClr val="accent2">
              <a:lumMod val="60000"/>
              <a:lumOff val="40000"/>
            </a:schemeClr>
          </a:solidFill>
        </p:grpSpPr>
        <p:sp>
          <p:nvSpPr>
            <p:cNvPr id="9835" name="Google Shape;9835;p36"/>
            <p:cNvSpPr/>
            <p:nvPr/>
          </p:nvSpPr>
          <p:spPr>
            <a:xfrm>
              <a:off x="1353000" y="1615225"/>
              <a:ext cx="6438000" cy="2146800"/>
            </a:xfrm>
            <a:prstGeom prst="rect">
              <a:avLst/>
            </a:prstGeom>
            <a:solidFill>
              <a:schemeClr val="tx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6" name="Google Shape;9836;p36"/>
            <p:cNvSpPr/>
            <p:nvPr/>
          </p:nvSpPr>
          <p:spPr>
            <a:xfrm>
              <a:off x="2117550" y="1390875"/>
              <a:ext cx="4908900" cy="781200"/>
            </a:xfrm>
            <a:prstGeom prst="rect">
              <a:avLst/>
            </a:prstGeom>
            <a:solidFill>
              <a:schemeClr val="tx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837" name="Google Shape;9837;p36"/>
          <p:cNvSpPr txBox="1">
            <a:spLocks noGrp="1"/>
          </p:cNvSpPr>
          <p:nvPr>
            <p:ph type="title"/>
          </p:nvPr>
        </p:nvSpPr>
        <p:spPr>
          <a:xfrm>
            <a:off x="2088300" y="1498725"/>
            <a:ext cx="4967400" cy="56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Competition Fees</a:t>
            </a:r>
            <a:endParaRPr sz="3600" dirty="0"/>
          </a:p>
        </p:txBody>
      </p:sp>
      <p:sp>
        <p:nvSpPr>
          <p:cNvPr id="9838" name="Google Shape;9838;p36"/>
          <p:cNvSpPr txBox="1">
            <a:spLocks noGrp="1"/>
          </p:cNvSpPr>
          <p:nvPr>
            <p:ph type="subTitle" idx="1"/>
          </p:nvPr>
        </p:nvSpPr>
        <p:spPr>
          <a:xfrm>
            <a:off x="2088300" y="2172075"/>
            <a:ext cx="4967400" cy="15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tx2"/>
                </a:solidFill>
              </a:rPr>
              <a:t>Amount Due: $10.00</a:t>
            </a:r>
          </a:p>
          <a:p>
            <a:pPr marL="0" lvl="0" indent="0" algn="ctr" rtl="0">
              <a:spcBef>
                <a:spcPts val="0"/>
              </a:spcBef>
              <a:spcAft>
                <a:spcPts val="0"/>
              </a:spcAft>
              <a:buNone/>
            </a:pPr>
            <a:r>
              <a:rPr lang="en-US" dirty="0">
                <a:solidFill>
                  <a:schemeClr val="bg1"/>
                </a:solidFill>
              </a:rPr>
              <a:t>If you are competing at Regionals you </a:t>
            </a:r>
            <a:r>
              <a:rPr lang="en-US" b="1" dirty="0">
                <a:solidFill>
                  <a:schemeClr val="bg1"/>
                </a:solidFill>
              </a:rPr>
              <a:t>MUST</a:t>
            </a:r>
            <a:r>
              <a:rPr lang="en-US" dirty="0">
                <a:solidFill>
                  <a:schemeClr val="bg1"/>
                </a:solidFill>
              </a:rPr>
              <a:t> pay your competition  fees!!</a:t>
            </a:r>
          </a:p>
          <a:p>
            <a:pPr marL="0" lvl="0" indent="0" algn="ctr" rtl="0">
              <a:spcBef>
                <a:spcPts val="0"/>
              </a:spcBef>
              <a:spcAft>
                <a:spcPts val="0"/>
              </a:spcAft>
              <a:buNone/>
            </a:pPr>
            <a:r>
              <a:rPr lang="en-US" dirty="0">
                <a:solidFill>
                  <a:schemeClr val="bg1"/>
                </a:solidFill>
              </a:rPr>
              <a:t>Payment will be held on </a:t>
            </a:r>
            <a:r>
              <a:rPr lang="en-US" dirty="0" err="1">
                <a:solidFill>
                  <a:schemeClr val="bg1"/>
                </a:solidFill>
              </a:rPr>
              <a:t>Revtrak</a:t>
            </a:r>
            <a:r>
              <a:rPr lang="en-US" dirty="0">
                <a:solidFill>
                  <a:schemeClr val="bg1"/>
                </a:solidFill>
              </a:rPr>
              <a:t>, we will send the link out once it has been put up!</a:t>
            </a:r>
            <a:endParaRPr dirty="0">
              <a:solidFill>
                <a:schemeClr val="bg1"/>
              </a:solidFill>
            </a:endParaRPr>
          </a:p>
        </p:txBody>
      </p:sp>
      <p:grpSp>
        <p:nvGrpSpPr>
          <p:cNvPr id="9839" name="Google Shape;9839;p36"/>
          <p:cNvGrpSpPr/>
          <p:nvPr/>
        </p:nvGrpSpPr>
        <p:grpSpPr>
          <a:xfrm>
            <a:off x="-639352" y="-957491"/>
            <a:ext cx="10742126" cy="6858967"/>
            <a:chOff x="-639352" y="-957491"/>
            <a:chExt cx="10742126" cy="6858967"/>
          </a:xfrm>
        </p:grpSpPr>
        <p:grpSp>
          <p:nvGrpSpPr>
            <p:cNvPr id="9840" name="Google Shape;9840;p36"/>
            <p:cNvGrpSpPr/>
            <p:nvPr/>
          </p:nvGrpSpPr>
          <p:grpSpPr>
            <a:xfrm>
              <a:off x="-639352" y="2305970"/>
              <a:ext cx="3031053" cy="3595506"/>
              <a:chOff x="-639352" y="2305970"/>
              <a:chExt cx="3031053" cy="3595506"/>
            </a:xfrm>
          </p:grpSpPr>
          <p:grpSp>
            <p:nvGrpSpPr>
              <p:cNvPr id="9841" name="Google Shape;9841;p36"/>
              <p:cNvGrpSpPr/>
              <p:nvPr/>
            </p:nvGrpSpPr>
            <p:grpSpPr>
              <a:xfrm flipH="1">
                <a:off x="619310" y="3548321"/>
                <a:ext cx="1772391" cy="1747616"/>
                <a:chOff x="3730925" y="3625750"/>
                <a:chExt cx="599125" cy="590750"/>
              </a:xfrm>
            </p:grpSpPr>
            <p:sp>
              <p:nvSpPr>
                <p:cNvPr id="9842" name="Google Shape;9842;p36"/>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36"/>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36"/>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36"/>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36"/>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36"/>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36"/>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36"/>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36"/>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36"/>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36"/>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36"/>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36"/>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36"/>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36"/>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36"/>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36"/>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36"/>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36"/>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36"/>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36"/>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36"/>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6"/>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6"/>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6"/>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6"/>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36"/>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36"/>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36"/>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36"/>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36"/>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36"/>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36"/>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36"/>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6"/>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6"/>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36"/>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36"/>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36"/>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36"/>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36"/>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36"/>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36"/>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36"/>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6"/>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6"/>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36"/>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36"/>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6"/>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6"/>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6"/>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36"/>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36"/>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36"/>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36"/>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36"/>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36"/>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36"/>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36"/>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36"/>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36"/>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36"/>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6"/>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6"/>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36"/>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36"/>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36"/>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36"/>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36"/>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36"/>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36"/>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36"/>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36"/>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36"/>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36"/>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36"/>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36"/>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36"/>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0" name="Google Shape;9920;p36"/>
              <p:cNvGrpSpPr/>
              <p:nvPr/>
            </p:nvGrpSpPr>
            <p:grpSpPr>
              <a:xfrm rot="1016999" flipH="1">
                <a:off x="-291413" y="4270464"/>
                <a:ext cx="2225376" cy="1335633"/>
                <a:chOff x="4267075" y="2130800"/>
                <a:chExt cx="1362982" cy="818039"/>
              </a:xfrm>
            </p:grpSpPr>
            <p:sp>
              <p:nvSpPr>
                <p:cNvPr id="9921" name="Google Shape;9921;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1" name="Google Shape;9941;p36"/>
              <p:cNvGrpSpPr/>
              <p:nvPr/>
            </p:nvGrpSpPr>
            <p:grpSpPr>
              <a:xfrm rot="2052123" flipH="1">
                <a:off x="156518" y="3378759"/>
                <a:ext cx="1329515" cy="1833075"/>
                <a:chOff x="4491450" y="1330000"/>
                <a:chExt cx="409500" cy="564600"/>
              </a:xfrm>
            </p:grpSpPr>
            <p:sp>
              <p:nvSpPr>
                <p:cNvPr id="9942" name="Google Shape;9942;p36"/>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36"/>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36"/>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36"/>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36"/>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36"/>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36"/>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36"/>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36"/>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36"/>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36"/>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36"/>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36"/>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36"/>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36"/>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36"/>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36"/>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36"/>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36"/>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36"/>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36"/>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36"/>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36"/>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36"/>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6" name="Google Shape;9966;p36"/>
              <p:cNvGrpSpPr/>
              <p:nvPr/>
            </p:nvGrpSpPr>
            <p:grpSpPr>
              <a:xfrm flipH="1">
                <a:off x="-639352" y="2305970"/>
                <a:ext cx="1841853" cy="2620137"/>
                <a:chOff x="4591675" y="3052375"/>
                <a:chExt cx="490350" cy="697550"/>
              </a:xfrm>
            </p:grpSpPr>
            <p:sp>
              <p:nvSpPr>
                <p:cNvPr id="9967" name="Google Shape;9967;p36"/>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36"/>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36"/>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36"/>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36"/>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36"/>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36"/>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36"/>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36"/>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36"/>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36"/>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36"/>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9" name="Google Shape;9979;p36"/>
              <p:cNvGrpSpPr/>
              <p:nvPr/>
            </p:nvGrpSpPr>
            <p:grpSpPr>
              <a:xfrm rot="1529020">
                <a:off x="1007350" y="4269264"/>
                <a:ext cx="589321" cy="653212"/>
                <a:chOff x="2456900" y="1915450"/>
                <a:chExt cx="265700" cy="294500"/>
              </a:xfrm>
            </p:grpSpPr>
            <p:sp>
              <p:nvSpPr>
                <p:cNvPr id="9980" name="Google Shape;9980;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3" name="Google Shape;10023;p36"/>
              <p:cNvGrpSpPr/>
              <p:nvPr/>
            </p:nvGrpSpPr>
            <p:grpSpPr>
              <a:xfrm rot="6521516">
                <a:off x="551134" y="3784446"/>
                <a:ext cx="453335" cy="502483"/>
                <a:chOff x="2456900" y="1915450"/>
                <a:chExt cx="265700" cy="294500"/>
              </a:xfrm>
            </p:grpSpPr>
            <p:sp>
              <p:nvSpPr>
                <p:cNvPr id="10024" name="Google Shape;10024;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67" name="Google Shape;10067;p36"/>
            <p:cNvGrpSpPr/>
            <p:nvPr/>
          </p:nvGrpSpPr>
          <p:grpSpPr>
            <a:xfrm>
              <a:off x="6921736" y="-957491"/>
              <a:ext cx="3181039" cy="3263473"/>
              <a:chOff x="6921736" y="-957491"/>
              <a:chExt cx="3181039" cy="3263473"/>
            </a:xfrm>
          </p:grpSpPr>
          <p:grpSp>
            <p:nvGrpSpPr>
              <p:cNvPr id="10068" name="Google Shape;10068;p36"/>
              <p:cNvGrpSpPr/>
              <p:nvPr/>
            </p:nvGrpSpPr>
            <p:grpSpPr>
              <a:xfrm rot="10800000" flipH="1">
                <a:off x="7639565" y="43632"/>
                <a:ext cx="2125974" cy="2262350"/>
                <a:chOff x="7825794" y="3536048"/>
                <a:chExt cx="1670575" cy="1777739"/>
              </a:xfrm>
            </p:grpSpPr>
            <p:sp>
              <p:nvSpPr>
                <p:cNvPr id="10069" name="Google Shape;10069;p36"/>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36"/>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36"/>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36"/>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36"/>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36"/>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36"/>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36"/>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36"/>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36"/>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36"/>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36"/>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36"/>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36"/>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36"/>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36"/>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36"/>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36"/>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36"/>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36"/>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36"/>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36"/>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36"/>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36"/>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3" name="Google Shape;10093;p36"/>
              <p:cNvGrpSpPr/>
              <p:nvPr/>
            </p:nvGrpSpPr>
            <p:grpSpPr>
              <a:xfrm rot="-9583025" flipH="1">
                <a:off x="7714867" y="-613177"/>
                <a:ext cx="2225398" cy="1335646"/>
                <a:chOff x="4267075" y="2130800"/>
                <a:chExt cx="1362982" cy="818039"/>
              </a:xfrm>
            </p:grpSpPr>
            <p:sp>
              <p:nvSpPr>
                <p:cNvPr id="10094" name="Google Shape;10094;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4" name="Google Shape;10114;p36"/>
              <p:cNvGrpSpPr/>
              <p:nvPr/>
            </p:nvGrpSpPr>
            <p:grpSpPr>
              <a:xfrm>
                <a:off x="6921736" y="97931"/>
                <a:ext cx="813071" cy="664799"/>
                <a:chOff x="4774600" y="604650"/>
                <a:chExt cx="398525" cy="325850"/>
              </a:xfrm>
            </p:grpSpPr>
            <p:sp>
              <p:nvSpPr>
                <p:cNvPr id="10115" name="Google Shape;10115;p36"/>
                <p:cNvSpPr/>
                <p:nvPr/>
              </p:nvSpPr>
              <p:spPr>
                <a:xfrm>
                  <a:off x="4789625" y="604650"/>
                  <a:ext cx="259425" cy="267575"/>
                </a:xfrm>
                <a:custGeom>
                  <a:avLst/>
                  <a:gdLst/>
                  <a:ahLst/>
                  <a:cxnLst/>
                  <a:rect l="l" t="t" r="r" b="b"/>
                  <a:pathLst>
                    <a:path w="10377" h="10703" extrusionOk="0">
                      <a:moveTo>
                        <a:pt x="10377" y="6066"/>
                      </a:moveTo>
                      <a:cubicBezTo>
                        <a:pt x="7820" y="1"/>
                        <a:pt x="2256" y="2031"/>
                        <a:pt x="1830" y="4412"/>
                      </a:cubicBezTo>
                      <a:cubicBezTo>
                        <a:pt x="1329" y="4362"/>
                        <a:pt x="928" y="4963"/>
                        <a:pt x="1003" y="5640"/>
                      </a:cubicBezTo>
                      <a:cubicBezTo>
                        <a:pt x="1003" y="5640"/>
                        <a:pt x="176" y="5941"/>
                        <a:pt x="76" y="6768"/>
                      </a:cubicBezTo>
                      <a:cubicBezTo>
                        <a:pt x="1" y="7545"/>
                        <a:pt x="1530" y="8647"/>
                        <a:pt x="1530" y="8647"/>
                      </a:cubicBezTo>
                      <a:cubicBezTo>
                        <a:pt x="2231" y="10026"/>
                        <a:pt x="2958" y="10703"/>
                        <a:pt x="4211" y="10452"/>
                      </a:cubicBezTo>
                      <a:cubicBezTo>
                        <a:pt x="4211" y="10452"/>
                        <a:pt x="7595" y="7444"/>
                        <a:pt x="10377" y="60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36"/>
                <p:cNvSpPr/>
                <p:nvPr/>
              </p:nvSpPr>
              <p:spPr>
                <a:xfrm>
                  <a:off x="4784000" y="649150"/>
                  <a:ext cx="271950" cy="225575"/>
                </a:xfrm>
                <a:custGeom>
                  <a:avLst/>
                  <a:gdLst/>
                  <a:ahLst/>
                  <a:cxnLst/>
                  <a:rect l="l" t="t" r="r" b="b"/>
                  <a:pathLst>
                    <a:path w="10878" h="9023" extrusionOk="0">
                      <a:moveTo>
                        <a:pt x="7820" y="602"/>
                      </a:moveTo>
                      <a:cubicBezTo>
                        <a:pt x="8948" y="1178"/>
                        <a:pt x="10025" y="2306"/>
                        <a:pt x="10827" y="4186"/>
                      </a:cubicBezTo>
                      <a:cubicBezTo>
                        <a:pt x="10877" y="4286"/>
                        <a:pt x="10827" y="4436"/>
                        <a:pt x="10702" y="4486"/>
                      </a:cubicBezTo>
                      <a:cubicBezTo>
                        <a:pt x="8045" y="5815"/>
                        <a:pt x="4812" y="8647"/>
                        <a:pt x="4587" y="8847"/>
                      </a:cubicBezTo>
                      <a:cubicBezTo>
                        <a:pt x="4562" y="8872"/>
                        <a:pt x="4511" y="8897"/>
                        <a:pt x="4461" y="8897"/>
                      </a:cubicBezTo>
                      <a:cubicBezTo>
                        <a:pt x="3785" y="9023"/>
                        <a:pt x="3233" y="8923"/>
                        <a:pt x="2757" y="8572"/>
                      </a:cubicBezTo>
                      <a:lnTo>
                        <a:pt x="2757" y="8572"/>
                      </a:lnTo>
                      <a:cubicBezTo>
                        <a:pt x="2306" y="8246"/>
                        <a:pt x="1930" y="7720"/>
                        <a:pt x="1579" y="7018"/>
                      </a:cubicBezTo>
                      <a:cubicBezTo>
                        <a:pt x="1328" y="6842"/>
                        <a:pt x="0" y="5790"/>
                        <a:pt x="75" y="4988"/>
                      </a:cubicBezTo>
                      <a:lnTo>
                        <a:pt x="75" y="4963"/>
                      </a:lnTo>
                      <a:cubicBezTo>
                        <a:pt x="176" y="4236"/>
                        <a:pt x="727" y="3860"/>
                        <a:pt x="1003" y="3709"/>
                      </a:cubicBezTo>
                      <a:cubicBezTo>
                        <a:pt x="1003" y="3609"/>
                        <a:pt x="1003" y="3534"/>
                        <a:pt x="1003" y="3434"/>
                      </a:cubicBezTo>
                      <a:cubicBezTo>
                        <a:pt x="1053" y="3183"/>
                        <a:pt x="1153" y="2933"/>
                        <a:pt x="1278" y="2757"/>
                      </a:cubicBezTo>
                      <a:cubicBezTo>
                        <a:pt x="1429" y="2582"/>
                        <a:pt x="1629" y="2456"/>
                        <a:pt x="1855" y="2406"/>
                      </a:cubicBezTo>
                      <a:cubicBezTo>
                        <a:pt x="2030" y="1830"/>
                        <a:pt x="2456" y="1303"/>
                        <a:pt x="3033" y="877"/>
                      </a:cubicBezTo>
                      <a:cubicBezTo>
                        <a:pt x="3609" y="451"/>
                        <a:pt x="4386" y="151"/>
                        <a:pt x="5213" y="75"/>
                      </a:cubicBezTo>
                      <a:cubicBezTo>
                        <a:pt x="6040" y="0"/>
                        <a:pt x="6943" y="151"/>
                        <a:pt x="7820" y="602"/>
                      </a:cubicBezTo>
                      <a:close/>
                      <a:moveTo>
                        <a:pt x="10301" y="4161"/>
                      </a:moveTo>
                      <a:cubicBezTo>
                        <a:pt x="9574" y="2532"/>
                        <a:pt x="8622" y="1529"/>
                        <a:pt x="7594" y="1003"/>
                      </a:cubicBezTo>
                      <a:cubicBezTo>
                        <a:pt x="6817" y="602"/>
                        <a:pt x="6015" y="476"/>
                        <a:pt x="5263" y="527"/>
                      </a:cubicBezTo>
                      <a:cubicBezTo>
                        <a:pt x="4511" y="602"/>
                        <a:pt x="3835" y="877"/>
                        <a:pt x="3308" y="1253"/>
                      </a:cubicBezTo>
                      <a:cubicBezTo>
                        <a:pt x="2757" y="1654"/>
                        <a:pt x="2381" y="2156"/>
                        <a:pt x="2281" y="2682"/>
                      </a:cubicBezTo>
                      <a:cubicBezTo>
                        <a:pt x="2256" y="2807"/>
                        <a:pt x="2130" y="2882"/>
                        <a:pt x="2030" y="2857"/>
                      </a:cubicBezTo>
                      <a:cubicBezTo>
                        <a:pt x="1980" y="2857"/>
                        <a:pt x="1955" y="2857"/>
                        <a:pt x="1930" y="2857"/>
                      </a:cubicBezTo>
                      <a:cubicBezTo>
                        <a:pt x="1830" y="2882"/>
                        <a:pt x="1729" y="2958"/>
                        <a:pt x="1654" y="3058"/>
                      </a:cubicBezTo>
                      <a:cubicBezTo>
                        <a:pt x="1554" y="3158"/>
                        <a:pt x="1479" y="3334"/>
                        <a:pt x="1454" y="3509"/>
                      </a:cubicBezTo>
                      <a:cubicBezTo>
                        <a:pt x="1454" y="3609"/>
                        <a:pt x="1454" y="3709"/>
                        <a:pt x="1454" y="3810"/>
                      </a:cubicBezTo>
                      <a:cubicBezTo>
                        <a:pt x="1479" y="3935"/>
                        <a:pt x="1429" y="4035"/>
                        <a:pt x="1328" y="4060"/>
                      </a:cubicBezTo>
                      <a:cubicBezTo>
                        <a:pt x="1328" y="4060"/>
                        <a:pt x="627" y="4336"/>
                        <a:pt x="526" y="5038"/>
                      </a:cubicBezTo>
                      <a:cubicBezTo>
                        <a:pt x="476" y="5664"/>
                        <a:pt x="1880" y="6692"/>
                        <a:pt x="1905" y="6692"/>
                      </a:cubicBezTo>
                      <a:cubicBezTo>
                        <a:pt x="1930" y="6717"/>
                        <a:pt x="1955" y="6742"/>
                        <a:pt x="1955" y="6767"/>
                      </a:cubicBezTo>
                      <a:cubicBezTo>
                        <a:pt x="2306" y="7419"/>
                        <a:pt x="2632" y="7920"/>
                        <a:pt x="3033" y="8196"/>
                      </a:cubicBezTo>
                      <a:cubicBezTo>
                        <a:pt x="3384" y="8446"/>
                        <a:pt x="3810" y="8547"/>
                        <a:pt x="4336" y="8446"/>
                      </a:cubicBezTo>
                      <a:cubicBezTo>
                        <a:pt x="4737" y="8095"/>
                        <a:pt x="7719" y="5514"/>
                        <a:pt x="10301" y="4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36"/>
                <p:cNvSpPr/>
                <p:nvPr/>
              </p:nvSpPr>
              <p:spPr>
                <a:xfrm>
                  <a:off x="4828475" y="708675"/>
                  <a:ext cx="123450" cy="163550"/>
                </a:xfrm>
                <a:custGeom>
                  <a:avLst/>
                  <a:gdLst/>
                  <a:ahLst/>
                  <a:cxnLst/>
                  <a:rect l="l" t="t" r="r" b="b"/>
                  <a:pathLst>
                    <a:path w="4938" h="6542" extrusionOk="0">
                      <a:moveTo>
                        <a:pt x="201" y="476"/>
                      </a:moveTo>
                      <a:cubicBezTo>
                        <a:pt x="76" y="426"/>
                        <a:pt x="1" y="301"/>
                        <a:pt x="51" y="176"/>
                      </a:cubicBezTo>
                      <a:cubicBezTo>
                        <a:pt x="101" y="50"/>
                        <a:pt x="226" y="0"/>
                        <a:pt x="351" y="50"/>
                      </a:cubicBezTo>
                      <a:cubicBezTo>
                        <a:pt x="351" y="50"/>
                        <a:pt x="4938" y="1629"/>
                        <a:pt x="2858" y="6391"/>
                      </a:cubicBezTo>
                      <a:cubicBezTo>
                        <a:pt x="2808" y="6491"/>
                        <a:pt x="2682" y="6542"/>
                        <a:pt x="2557" y="6491"/>
                      </a:cubicBezTo>
                      <a:cubicBezTo>
                        <a:pt x="2432" y="6441"/>
                        <a:pt x="2382" y="6316"/>
                        <a:pt x="2432" y="6191"/>
                      </a:cubicBezTo>
                      <a:cubicBezTo>
                        <a:pt x="4311" y="1905"/>
                        <a:pt x="201" y="476"/>
                        <a:pt x="20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36"/>
                <p:cNvSpPr/>
                <p:nvPr/>
              </p:nvSpPr>
              <p:spPr>
                <a:xfrm>
                  <a:off x="4808425" y="738750"/>
                  <a:ext cx="49525" cy="89000"/>
                </a:xfrm>
                <a:custGeom>
                  <a:avLst/>
                  <a:gdLst/>
                  <a:ahLst/>
                  <a:cxnLst/>
                  <a:rect l="l" t="t" r="r" b="b"/>
                  <a:pathLst>
                    <a:path w="1981" h="3560" extrusionOk="0">
                      <a:moveTo>
                        <a:pt x="101" y="426"/>
                      </a:moveTo>
                      <a:cubicBezTo>
                        <a:pt x="1" y="351"/>
                        <a:pt x="1" y="201"/>
                        <a:pt x="101" y="100"/>
                      </a:cubicBezTo>
                      <a:cubicBezTo>
                        <a:pt x="176" y="0"/>
                        <a:pt x="326" y="0"/>
                        <a:pt x="427" y="100"/>
                      </a:cubicBezTo>
                      <a:cubicBezTo>
                        <a:pt x="427" y="100"/>
                        <a:pt x="1981" y="1629"/>
                        <a:pt x="978" y="3409"/>
                      </a:cubicBezTo>
                      <a:cubicBezTo>
                        <a:pt x="928" y="3509"/>
                        <a:pt x="778" y="3559"/>
                        <a:pt x="677" y="3484"/>
                      </a:cubicBezTo>
                      <a:cubicBezTo>
                        <a:pt x="552" y="3434"/>
                        <a:pt x="527" y="3283"/>
                        <a:pt x="577" y="3183"/>
                      </a:cubicBezTo>
                      <a:cubicBezTo>
                        <a:pt x="1404" y="1704"/>
                        <a:pt x="101" y="426"/>
                        <a:pt x="10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36"/>
                <p:cNvSpPr/>
                <p:nvPr/>
              </p:nvSpPr>
              <p:spPr>
                <a:xfrm>
                  <a:off x="4774600" y="614050"/>
                  <a:ext cx="396000" cy="312050"/>
                </a:xfrm>
                <a:custGeom>
                  <a:avLst/>
                  <a:gdLst/>
                  <a:ahLst/>
                  <a:cxnLst/>
                  <a:rect l="l" t="t" r="r" b="b"/>
                  <a:pathLst>
                    <a:path w="15840" h="12482" extrusionOk="0">
                      <a:moveTo>
                        <a:pt x="10978" y="5690"/>
                      </a:moveTo>
                      <a:cubicBezTo>
                        <a:pt x="10978" y="5690"/>
                        <a:pt x="12281" y="4687"/>
                        <a:pt x="12131" y="3860"/>
                      </a:cubicBezTo>
                      <a:cubicBezTo>
                        <a:pt x="11980" y="3033"/>
                        <a:pt x="11604" y="1003"/>
                        <a:pt x="11604" y="1003"/>
                      </a:cubicBezTo>
                      <a:cubicBezTo>
                        <a:pt x="11604" y="1003"/>
                        <a:pt x="10877" y="301"/>
                        <a:pt x="11604" y="151"/>
                      </a:cubicBezTo>
                      <a:cubicBezTo>
                        <a:pt x="12306" y="1"/>
                        <a:pt x="12055" y="803"/>
                        <a:pt x="12055" y="928"/>
                      </a:cubicBezTo>
                      <a:cubicBezTo>
                        <a:pt x="12055" y="1053"/>
                        <a:pt x="12908" y="3334"/>
                        <a:pt x="12908" y="3334"/>
                      </a:cubicBezTo>
                      <a:lnTo>
                        <a:pt x="13359" y="3334"/>
                      </a:lnTo>
                      <a:cubicBezTo>
                        <a:pt x="13359" y="3334"/>
                        <a:pt x="14913" y="1204"/>
                        <a:pt x="14862" y="1053"/>
                      </a:cubicBezTo>
                      <a:cubicBezTo>
                        <a:pt x="14812" y="903"/>
                        <a:pt x="14812" y="301"/>
                        <a:pt x="15288" y="402"/>
                      </a:cubicBezTo>
                      <a:cubicBezTo>
                        <a:pt x="15765" y="502"/>
                        <a:pt x="15840" y="903"/>
                        <a:pt x="15539" y="1129"/>
                      </a:cubicBezTo>
                      <a:cubicBezTo>
                        <a:pt x="15263" y="1379"/>
                        <a:pt x="15163" y="1229"/>
                        <a:pt x="15138" y="1329"/>
                      </a:cubicBezTo>
                      <a:cubicBezTo>
                        <a:pt x="15088" y="1429"/>
                        <a:pt x="14211" y="3058"/>
                        <a:pt x="14161" y="3434"/>
                      </a:cubicBezTo>
                      <a:cubicBezTo>
                        <a:pt x="14111" y="3785"/>
                        <a:pt x="15013" y="3860"/>
                        <a:pt x="15288" y="4587"/>
                      </a:cubicBezTo>
                      <a:cubicBezTo>
                        <a:pt x="15564" y="5339"/>
                        <a:pt x="14812" y="5740"/>
                        <a:pt x="14612" y="6041"/>
                      </a:cubicBezTo>
                      <a:cubicBezTo>
                        <a:pt x="14411" y="6342"/>
                        <a:pt x="13684" y="7169"/>
                        <a:pt x="13584" y="7921"/>
                      </a:cubicBezTo>
                      <a:cubicBezTo>
                        <a:pt x="13484" y="8647"/>
                        <a:pt x="13985" y="9048"/>
                        <a:pt x="13008" y="9976"/>
                      </a:cubicBezTo>
                      <a:cubicBezTo>
                        <a:pt x="12030" y="10903"/>
                        <a:pt x="10351" y="10552"/>
                        <a:pt x="9198" y="10953"/>
                      </a:cubicBezTo>
                      <a:cubicBezTo>
                        <a:pt x="8070" y="11354"/>
                        <a:pt x="5890" y="11429"/>
                        <a:pt x="4286" y="11956"/>
                      </a:cubicBezTo>
                      <a:cubicBezTo>
                        <a:pt x="2707" y="12482"/>
                        <a:pt x="1980" y="12382"/>
                        <a:pt x="1253" y="12357"/>
                      </a:cubicBezTo>
                      <a:cubicBezTo>
                        <a:pt x="501" y="12307"/>
                        <a:pt x="0" y="12031"/>
                        <a:pt x="1454" y="11680"/>
                      </a:cubicBezTo>
                      <a:cubicBezTo>
                        <a:pt x="2882" y="11329"/>
                        <a:pt x="2832" y="10978"/>
                        <a:pt x="3709" y="10276"/>
                      </a:cubicBezTo>
                      <a:cubicBezTo>
                        <a:pt x="4612" y="9575"/>
                        <a:pt x="10025" y="5514"/>
                        <a:pt x="10978" y="56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36"/>
                <p:cNvSpPr/>
                <p:nvPr/>
              </p:nvSpPr>
              <p:spPr>
                <a:xfrm>
                  <a:off x="4781475" y="609675"/>
                  <a:ext cx="391650" cy="320825"/>
                </a:xfrm>
                <a:custGeom>
                  <a:avLst/>
                  <a:gdLst/>
                  <a:ahLst/>
                  <a:cxnLst/>
                  <a:rect l="l" t="t" r="r" b="b"/>
                  <a:pathLst>
                    <a:path w="15666" h="12833" extrusionOk="0">
                      <a:moveTo>
                        <a:pt x="14813" y="1153"/>
                      </a:moveTo>
                      <a:cubicBezTo>
                        <a:pt x="14813" y="1178"/>
                        <a:pt x="14813" y="1203"/>
                        <a:pt x="14813" y="1253"/>
                      </a:cubicBezTo>
                      <a:cubicBezTo>
                        <a:pt x="14838" y="1228"/>
                        <a:pt x="14888" y="1228"/>
                        <a:pt x="14913" y="1228"/>
                      </a:cubicBezTo>
                      <a:cubicBezTo>
                        <a:pt x="14963" y="1228"/>
                        <a:pt x="15013" y="1228"/>
                        <a:pt x="15114" y="1128"/>
                      </a:cubicBezTo>
                      <a:cubicBezTo>
                        <a:pt x="15164" y="1103"/>
                        <a:pt x="15189" y="1053"/>
                        <a:pt x="15214" y="1003"/>
                      </a:cubicBezTo>
                      <a:cubicBezTo>
                        <a:pt x="15214" y="1003"/>
                        <a:pt x="15214" y="978"/>
                        <a:pt x="15214" y="953"/>
                      </a:cubicBezTo>
                      <a:cubicBezTo>
                        <a:pt x="15214" y="953"/>
                        <a:pt x="15189" y="928"/>
                        <a:pt x="15189" y="902"/>
                      </a:cubicBezTo>
                      <a:cubicBezTo>
                        <a:pt x="15139" y="852"/>
                        <a:pt x="15064" y="827"/>
                        <a:pt x="14963" y="802"/>
                      </a:cubicBezTo>
                      <a:cubicBezTo>
                        <a:pt x="14938" y="777"/>
                        <a:pt x="14888" y="777"/>
                        <a:pt x="14888" y="802"/>
                      </a:cubicBezTo>
                      <a:cubicBezTo>
                        <a:pt x="14863" y="802"/>
                        <a:pt x="14863" y="802"/>
                        <a:pt x="14863" y="827"/>
                      </a:cubicBezTo>
                      <a:cubicBezTo>
                        <a:pt x="14838" y="852"/>
                        <a:pt x="14813" y="877"/>
                        <a:pt x="14813" y="902"/>
                      </a:cubicBezTo>
                      <a:cubicBezTo>
                        <a:pt x="14788" y="1003"/>
                        <a:pt x="14813" y="1103"/>
                        <a:pt x="14813" y="1153"/>
                      </a:cubicBezTo>
                      <a:close/>
                      <a:moveTo>
                        <a:pt x="11480" y="1028"/>
                      </a:moveTo>
                      <a:cubicBezTo>
                        <a:pt x="11505" y="1028"/>
                        <a:pt x="11530" y="1078"/>
                        <a:pt x="11555" y="1103"/>
                      </a:cubicBezTo>
                      <a:cubicBezTo>
                        <a:pt x="11555" y="1053"/>
                        <a:pt x="11555" y="1028"/>
                        <a:pt x="11555" y="953"/>
                      </a:cubicBezTo>
                      <a:cubicBezTo>
                        <a:pt x="11580" y="852"/>
                        <a:pt x="11605" y="702"/>
                        <a:pt x="11580" y="602"/>
                      </a:cubicBezTo>
                      <a:cubicBezTo>
                        <a:pt x="11580" y="552"/>
                        <a:pt x="11505" y="527"/>
                        <a:pt x="11379" y="552"/>
                      </a:cubicBezTo>
                      <a:cubicBezTo>
                        <a:pt x="11104" y="602"/>
                        <a:pt x="11429" y="978"/>
                        <a:pt x="11480" y="1028"/>
                      </a:cubicBezTo>
                      <a:close/>
                      <a:moveTo>
                        <a:pt x="12081" y="4010"/>
                      </a:moveTo>
                      <a:cubicBezTo>
                        <a:pt x="12232" y="4938"/>
                        <a:pt x="10953" y="5965"/>
                        <a:pt x="10853" y="6040"/>
                      </a:cubicBezTo>
                      <a:cubicBezTo>
                        <a:pt x="10803" y="6065"/>
                        <a:pt x="10753" y="6090"/>
                        <a:pt x="10678" y="6090"/>
                      </a:cubicBezTo>
                      <a:cubicBezTo>
                        <a:pt x="10377" y="6040"/>
                        <a:pt x="9500" y="6517"/>
                        <a:pt x="8422" y="7193"/>
                      </a:cubicBezTo>
                      <a:cubicBezTo>
                        <a:pt x="6517" y="8396"/>
                        <a:pt x="4161" y="10176"/>
                        <a:pt x="3585" y="10627"/>
                      </a:cubicBezTo>
                      <a:cubicBezTo>
                        <a:pt x="3359" y="10827"/>
                        <a:pt x="3184" y="10978"/>
                        <a:pt x="3033" y="11128"/>
                      </a:cubicBezTo>
                      <a:cubicBezTo>
                        <a:pt x="2607" y="11529"/>
                        <a:pt x="2332" y="11805"/>
                        <a:pt x="1229" y="12081"/>
                      </a:cubicBezTo>
                      <a:cubicBezTo>
                        <a:pt x="953" y="12131"/>
                        <a:pt x="753" y="12206"/>
                        <a:pt x="627" y="12256"/>
                      </a:cubicBezTo>
                      <a:cubicBezTo>
                        <a:pt x="728" y="12281"/>
                        <a:pt x="853" y="12281"/>
                        <a:pt x="978" y="12281"/>
                      </a:cubicBezTo>
                      <a:lnTo>
                        <a:pt x="1179" y="12306"/>
                      </a:lnTo>
                      <a:cubicBezTo>
                        <a:pt x="1830" y="12331"/>
                        <a:pt x="2532" y="12356"/>
                        <a:pt x="3936" y="11905"/>
                      </a:cubicBezTo>
                      <a:cubicBezTo>
                        <a:pt x="4813" y="11604"/>
                        <a:pt x="5815" y="11454"/>
                        <a:pt x="6768" y="11329"/>
                      </a:cubicBezTo>
                      <a:cubicBezTo>
                        <a:pt x="7595" y="11203"/>
                        <a:pt x="8347" y="11103"/>
                        <a:pt x="8848" y="10928"/>
                      </a:cubicBezTo>
                      <a:cubicBezTo>
                        <a:pt x="9299" y="10752"/>
                        <a:pt x="9825" y="10702"/>
                        <a:pt x="10352" y="10652"/>
                      </a:cubicBezTo>
                      <a:cubicBezTo>
                        <a:pt x="11154" y="10577"/>
                        <a:pt x="12006" y="10502"/>
                        <a:pt x="12582" y="9975"/>
                      </a:cubicBezTo>
                      <a:lnTo>
                        <a:pt x="12582" y="9975"/>
                      </a:lnTo>
                      <a:cubicBezTo>
                        <a:pt x="13184" y="9424"/>
                        <a:pt x="13134" y="9073"/>
                        <a:pt x="13084" y="8697"/>
                      </a:cubicBezTo>
                      <a:cubicBezTo>
                        <a:pt x="13059" y="8497"/>
                        <a:pt x="13034" y="8296"/>
                        <a:pt x="13084" y="8045"/>
                      </a:cubicBezTo>
                      <a:cubicBezTo>
                        <a:pt x="13184" y="7394"/>
                        <a:pt x="13685" y="6692"/>
                        <a:pt x="14011" y="6291"/>
                      </a:cubicBezTo>
                      <a:cubicBezTo>
                        <a:pt x="14061" y="6191"/>
                        <a:pt x="14136" y="6116"/>
                        <a:pt x="14161" y="6090"/>
                      </a:cubicBezTo>
                      <a:cubicBezTo>
                        <a:pt x="14211" y="5990"/>
                        <a:pt x="14312" y="5890"/>
                        <a:pt x="14412" y="5815"/>
                      </a:cubicBezTo>
                      <a:cubicBezTo>
                        <a:pt x="14638" y="5564"/>
                        <a:pt x="14963" y="5263"/>
                        <a:pt x="14788" y="4862"/>
                      </a:cubicBezTo>
                      <a:cubicBezTo>
                        <a:pt x="14663" y="4512"/>
                        <a:pt x="14362" y="4336"/>
                        <a:pt x="14136" y="4186"/>
                      </a:cubicBezTo>
                      <a:cubicBezTo>
                        <a:pt x="13836" y="4010"/>
                        <a:pt x="13610" y="3885"/>
                        <a:pt x="13660" y="3559"/>
                      </a:cubicBezTo>
                      <a:cubicBezTo>
                        <a:pt x="13685" y="3359"/>
                        <a:pt x="13936" y="2857"/>
                        <a:pt x="14161" y="2381"/>
                      </a:cubicBezTo>
                      <a:cubicBezTo>
                        <a:pt x="13735" y="3008"/>
                        <a:pt x="13259" y="3659"/>
                        <a:pt x="13259" y="3659"/>
                      </a:cubicBezTo>
                      <a:cubicBezTo>
                        <a:pt x="13234" y="3710"/>
                        <a:pt x="13159" y="3760"/>
                        <a:pt x="13084" y="3760"/>
                      </a:cubicBezTo>
                      <a:lnTo>
                        <a:pt x="12633" y="3760"/>
                      </a:lnTo>
                      <a:cubicBezTo>
                        <a:pt x="12532" y="3760"/>
                        <a:pt x="12457" y="3684"/>
                        <a:pt x="12407" y="3609"/>
                      </a:cubicBezTo>
                      <a:cubicBezTo>
                        <a:pt x="12407" y="3584"/>
                        <a:pt x="11705" y="1654"/>
                        <a:pt x="11580" y="1203"/>
                      </a:cubicBezTo>
                      <a:cubicBezTo>
                        <a:pt x="11630" y="1554"/>
                        <a:pt x="11956" y="3233"/>
                        <a:pt x="12081" y="4010"/>
                      </a:cubicBezTo>
                      <a:moveTo>
                        <a:pt x="10627" y="5614"/>
                      </a:moveTo>
                      <a:cubicBezTo>
                        <a:pt x="10878" y="5414"/>
                        <a:pt x="11730" y="4662"/>
                        <a:pt x="11630" y="4085"/>
                      </a:cubicBezTo>
                      <a:cubicBezTo>
                        <a:pt x="11505" y="3359"/>
                        <a:pt x="11179" y="1654"/>
                        <a:pt x="11104" y="1304"/>
                      </a:cubicBezTo>
                      <a:cubicBezTo>
                        <a:pt x="10928" y="1078"/>
                        <a:pt x="10302" y="301"/>
                        <a:pt x="11279" y="100"/>
                      </a:cubicBezTo>
                      <a:cubicBezTo>
                        <a:pt x="11780" y="0"/>
                        <a:pt x="11956" y="226"/>
                        <a:pt x="12031" y="527"/>
                      </a:cubicBezTo>
                      <a:cubicBezTo>
                        <a:pt x="12081" y="702"/>
                        <a:pt x="12031" y="902"/>
                        <a:pt x="12006" y="1028"/>
                      </a:cubicBezTo>
                      <a:cubicBezTo>
                        <a:pt x="12006" y="1078"/>
                        <a:pt x="12006" y="1078"/>
                        <a:pt x="12006" y="1078"/>
                      </a:cubicBezTo>
                      <a:cubicBezTo>
                        <a:pt x="12006" y="1178"/>
                        <a:pt x="12607" y="2782"/>
                        <a:pt x="12783" y="3283"/>
                      </a:cubicBezTo>
                      <a:lnTo>
                        <a:pt x="12958" y="3283"/>
                      </a:lnTo>
                      <a:cubicBezTo>
                        <a:pt x="13259" y="2882"/>
                        <a:pt x="14387" y="1329"/>
                        <a:pt x="14387" y="1304"/>
                      </a:cubicBezTo>
                      <a:cubicBezTo>
                        <a:pt x="14337" y="1203"/>
                        <a:pt x="14337" y="1003"/>
                        <a:pt x="14362" y="802"/>
                      </a:cubicBezTo>
                      <a:cubicBezTo>
                        <a:pt x="14387" y="727"/>
                        <a:pt x="14412" y="627"/>
                        <a:pt x="14487" y="552"/>
                      </a:cubicBezTo>
                      <a:cubicBezTo>
                        <a:pt x="14537" y="451"/>
                        <a:pt x="14638" y="401"/>
                        <a:pt x="14738" y="351"/>
                      </a:cubicBezTo>
                      <a:cubicBezTo>
                        <a:pt x="14838" y="326"/>
                        <a:pt x="14938" y="326"/>
                        <a:pt x="15064" y="351"/>
                      </a:cubicBezTo>
                      <a:cubicBezTo>
                        <a:pt x="15289" y="401"/>
                        <a:pt x="15440" y="501"/>
                        <a:pt x="15540" y="602"/>
                      </a:cubicBezTo>
                      <a:lnTo>
                        <a:pt x="15540" y="627"/>
                      </a:lnTo>
                      <a:cubicBezTo>
                        <a:pt x="15590" y="677"/>
                        <a:pt x="15640" y="777"/>
                        <a:pt x="15665" y="852"/>
                      </a:cubicBezTo>
                      <a:cubicBezTo>
                        <a:pt x="15665" y="928"/>
                        <a:pt x="15665" y="1028"/>
                        <a:pt x="15665" y="1103"/>
                      </a:cubicBezTo>
                      <a:cubicBezTo>
                        <a:pt x="15615" y="1253"/>
                        <a:pt x="15540" y="1379"/>
                        <a:pt x="15414" y="1479"/>
                      </a:cubicBezTo>
                      <a:lnTo>
                        <a:pt x="15414" y="1479"/>
                      </a:lnTo>
                      <a:cubicBezTo>
                        <a:pt x="15239" y="1629"/>
                        <a:pt x="15114" y="1679"/>
                        <a:pt x="15039" y="1679"/>
                      </a:cubicBezTo>
                      <a:cubicBezTo>
                        <a:pt x="14988" y="1755"/>
                        <a:pt x="14938" y="1880"/>
                        <a:pt x="14863" y="2005"/>
                      </a:cubicBezTo>
                      <a:cubicBezTo>
                        <a:pt x="14612" y="2507"/>
                        <a:pt x="14136" y="3409"/>
                        <a:pt x="14111" y="3634"/>
                      </a:cubicBezTo>
                      <a:cubicBezTo>
                        <a:pt x="14111" y="3634"/>
                        <a:pt x="14237" y="3710"/>
                        <a:pt x="14387" y="3810"/>
                      </a:cubicBezTo>
                      <a:cubicBezTo>
                        <a:pt x="14663" y="3985"/>
                        <a:pt x="15039" y="4211"/>
                        <a:pt x="15214" y="4687"/>
                      </a:cubicBezTo>
                      <a:cubicBezTo>
                        <a:pt x="15490" y="5389"/>
                        <a:pt x="15064" y="5815"/>
                        <a:pt x="14738" y="6141"/>
                      </a:cubicBezTo>
                      <a:cubicBezTo>
                        <a:pt x="14638" y="6216"/>
                        <a:pt x="14562" y="6291"/>
                        <a:pt x="14537" y="6341"/>
                      </a:cubicBezTo>
                      <a:cubicBezTo>
                        <a:pt x="14487" y="6416"/>
                        <a:pt x="14437" y="6491"/>
                        <a:pt x="14362" y="6567"/>
                      </a:cubicBezTo>
                      <a:cubicBezTo>
                        <a:pt x="14086" y="6943"/>
                        <a:pt x="13610" y="7569"/>
                        <a:pt x="13535" y="8121"/>
                      </a:cubicBezTo>
                      <a:cubicBezTo>
                        <a:pt x="13510" y="8296"/>
                        <a:pt x="13535" y="8471"/>
                        <a:pt x="13560" y="8647"/>
                      </a:cubicBezTo>
                      <a:cubicBezTo>
                        <a:pt x="13610" y="9148"/>
                        <a:pt x="13660" y="9599"/>
                        <a:pt x="12883" y="10326"/>
                      </a:cubicBezTo>
                      <a:cubicBezTo>
                        <a:pt x="12206" y="10953"/>
                        <a:pt x="11279" y="11028"/>
                        <a:pt x="10377" y="11128"/>
                      </a:cubicBezTo>
                      <a:cubicBezTo>
                        <a:pt x="9901" y="11178"/>
                        <a:pt x="9399" y="11203"/>
                        <a:pt x="8998" y="11354"/>
                      </a:cubicBezTo>
                      <a:cubicBezTo>
                        <a:pt x="8447" y="11554"/>
                        <a:pt x="7670" y="11654"/>
                        <a:pt x="6843" y="11780"/>
                      </a:cubicBezTo>
                      <a:cubicBezTo>
                        <a:pt x="5916" y="11930"/>
                        <a:pt x="4913" y="12055"/>
                        <a:pt x="4086" y="12331"/>
                      </a:cubicBezTo>
                      <a:cubicBezTo>
                        <a:pt x="2607" y="12832"/>
                        <a:pt x="1856" y="12807"/>
                        <a:pt x="1154" y="12757"/>
                      </a:cubicBezTo>
                      <a:lnTo>
                        <a:pt x="953" y="12757"/>
                      </a:lnTo>
                      <a:cubicBezTo>
                        <a:pt x="652" y="12732"/>
                        <a:pt x="377" y="12682"/>
                        <a:pt x="226" y="12582"/>
                      </a:cubicBezTo>
                      <a:cubicBezTo>
                        <a:pt x="101" y="12532"/>
                        <a:pt x="51" y="12431"/>
                        <a:pt x="26" y="12331"/>
                      </a:cubicBezTo>
                      <a:cubicBezTo>
                        <a:pt x="1" y="12206"/>
                        <a:pt x="51" y="12106"/>
                        <a:pt x="151" y="12005"/>
                      </a:cubicBezTo>
                      <a:cubicBezTo>
                        <a:pt x="302" y="11880"/>
                        <a:pt x="602" y="11755"/>
                        <a:pt x="1129" y="11629"/>
                      </a:cubicBezTo>
                      <a:cubicBezTo>
                        <a:pt x="2106" y="11379"/>
                        <a:pt x="2332" y="11153"/>
                        <a:pt x="2708" y="10802"/>
                      </a:cubicBezTo>
                      <a:cubicBezTo>
                        <a:pt x="2858" y="10652"/>
                        <a:pt x="3059" y="10476"/>
                        <a:pt x="3309" y="10276"/>
                      </a:cubicBezTo>
                      <a:cubicBezTo>
                        <a:pt x="3861" y="9825"/>
                        <a:pt x="6267" y="8020"/>
                        <a:pt x="8196" y="6792"/>
                      </a:cubicBezTo>
                      <a:cubicBezTo>
                        <a:pt x="9224" y="6141"/>
                        <a:pt x="10176" y="5639"/>
                        <a:pt x="10627" y="56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36"/>
                <p:cNvSpPr/>
                <p:nvPr/>
              </p:nvSpPr>
              <p:spPr>
                <a:xfrm>
                  <a:off x="5143025" y="636600"/>
                  <a:ext cx="16925" cy="14450"/>
                </a:xfrm>
                <a:custGeom>
                  <a:avLst/>
                  <a:gdLst/>
                  <a:ahLst/>
                  <a:cxnLst/>
                  <a:rect l="l" t="t" r="r" b="b"/>
                  <a:pathLst>
                    <a:path w="677" h="578" extrusionOk="0">
                      <a:moveTo>
                        <a:pt x="150" y="26"/>
                      </a:moveTo>
                      <a:cubicBezTo>
                        <a:pt x="176" y="151"/>
                        <a:pt x="201" y="277"/>
                        <a:pt x="351" y="302"/>
                      </a:cubicBezTo>
                      <a:cubicBezTo>
                        <a:pt x="426" y="327"/>
                        <a:pt x="526" y="302"/>
                        <a:pt x="627" y="327"/>
                      </a:cubicBezTo>
                      <a:cubicBezTo>
                        <a:pt x="677" y="327"/>
                        <a:pt x="677" y="402"/>
                        <a:pt x="652" y="427"/>
                      </a:cubicBezTo>
                      <a:cubicBezTo>
                        <a:pt x="401" y="577"/>
                        <a:pt x="0" y="302"/>
                        <a:pt x="100" y="26"/>
                      </a:cubicBezTo>
                      <a:cubicBezTo>
                        <a:pt x="100" y="1"/>
                        <a:pt x="125" y="1"/>
                        <a:pt x="1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36"/>
                <p:cNvSpPr/>
                <p:nvPr/>
              </p:nvSpPr>
              <p:spPr>
                <a:xfrm>
                  <a:off x="5154300" y="630350"/>
                  <a:ext cx="11925" cy="12550"/>
                </a:xfrm>
                <a:custGeom>
                  <a:avLst/>
                  <a:gdLst/>
                  <a:ahLst/>
                  <a:cxnLst/>
                  <a:rect l="l" t="t" r="r" b="b"/>
                  <a:pathLst>
                    <a:path w="477" h="502" extrusionOk="0">
                      <a:moveTo>
                        <a:pt x="201" y="0"/>
                      </a:moveTo>
                      <a:cubicBezTo>
                        <a:pt x="476" y="25"/>
                        <a:pt x="251" y="502"/>
                        <a:pt x="25" y="426"/>
                      </a:cubicBezTo>
                      <a:cubicBezTo>
                        <a:pt x="0" y="426"/>
                        <a:pt x="0" y="401"/>
                        <a:pt x="0" y="401"/>
                      </a:cubicBezTo>
                      <a:cubicBezTo>
                        <a:pt x="126" y="301"/>
                        <a:pt x="376" y="201"/>
                        <a:pt x="176" y="25"/>
                      </a:cubicBezTo>
                      <a:cubicBezTo>
                        <a:pt x="176" y="25"/>
                        <a:pt x="176"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36"/>
                <p:cNvSpPr/>
                <p:nvPr/>
              </p:nvSpPr>
              <p:spPr>
                <a:xfrm>
                  <a:off x="5064075" y="634100"/>
                  <a:ext cx="12550" cy="6925"/>
                </a:xfrm>
                <a:custGeom>
                  <a:avLst/>
                  <a:gdLst/>
                  <a:ahLst/>
                  <a:cxnLst/>
                  <a:rect l="l" t="t" r="r" b="b"/>
                  <a:pathLst>
                    <a:path w="502" h="277" extrusionOk="0">
                      <a:moveTo>
                        <a:pt x="476" y="1"/>
                      </a:moveTo>
                      <a:cubicBezTo>
                        <a:pt x="501" y="101"/>
                        <a:pt x="426" y="151"/>
                        <a:pt x="351" y="201"/>
                      </a:cubicBezTo>
                      <a:cubicBezTo>
                        <a:pt x="276" y="226"/>
                        <a:pt x="100" y="276"/>
                        <a:pt x="25" y="226"/>
                      </a:cubicBezTo>
                      <a:cubicBezTo>
                        <a:pt x="0" y="226"/>
                        <a:pt x="0" y="201"/>
                        <a:pt x="0" y="176"/>
                      </a:cubicBezTo>
                      <a:cubicBezTo>
                        <a:pt x="50" y="126"/>
                        <a:pt x="75" y="126"/>
                        <a:pt x="151" y="126"/>
                      </a:cubicBezTo>
                      <a:cubicBezTo>
                        <a:pt x="276" y="126"/>
                        <a:pt x="376" y="101"/>
                        <a:pt x="451" y="1"/>
                      </a:cubicBezTo>
                      <a:cubicBezTo>
                        <a:pt x="451" y="1"/>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36"/>
                <p:cNvSpPr/>
                <p:nvPr/>
              </p:nvSpPr>
              <p:spPr>
                <a:xfrm>
                  <a:off x="5065325" y="637225"/>
                  <a:ext cx="11925" cy="10700"/>
                </a:xfrm>
                <a:custGeom>
                  <a:avLst/>
                  <a:gdLst/>
                  <a:ahLst/>
                  <a:cxnLst/>
                  <a:rect l="l" t="t" r="r" b="b"/>
                  <a:pathLst>
                    <a:path w="477" h="428" extrusionOk="0">
                      <a:moveTo>
                        <a:pt x="451" y="76"/>
                      </a:moveTo>
                      <a:cubicBezTo>
                        <a:pt x="401" y="227"/>
                        <a:pt x="176" y="427"/>
                        <a:pt x="25" y="302"/>
                      </a:cubicBezTo>
                      <a:cubicBezTo>
                        <a:pt x="0" y="277"/>
                        <a:pt x="0" y="252"/>
                        <a:pt x="25" y="227"/>
                      </a:cubicBezTo>
                      <a:cubicBezTo>
                        <a:pt x="101" y="202"/>
                        <a:pt x="151" y="227"/>
                        <a:pt x="201" y="202"/>
                      </a:cubicBezTo>
                      <a:cubicBezTo>
                        <a:pt x="276" y="176"/>
                        <a:pt x="326" y="101"/>
                        <a:pt x="376" y="51"/>
                      </a:cubicBezTo>
                      <a:cubicBezTo>
                        <a:pt x="401" y="1"/>
                        <a:pt x="477" y="51"/>
                        <a:pt x="451" y="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36"/>
                <p:cNvSpPr/>
                <p:nvPr/>
              </p:nvSpPr>
              <p:spPr>
                <a:xfrm>
                  <a:off x="5144275" y="645375"/>
                  <a:ext cx="7525" cy="6925"/>
                </a:xfrm>
                <a:custGeom>
                  <a:avLst/>
                  <a:gdLst/>
                  <a:ahLst/>
                  <a:cxnLst/>
                  <a:rect l="l" t="t" r="r" b="b"/>
                  <a:pathLst>
                    <a:path w="301" h="277" extrusionOk="0">
                      <a:moveTo>
                        <a:pt x="25" y="26"/>
                      </a:moveTo>
                      <a:cubicBezTo>
                        <a:pt x="100" y="101"/>
                        <a:pt x="176" y="151"/>
                        <a:pt x="276" y="176"/>
                      </a:cubicBezTo>
                      <a:cubicBezTo>
                        <a:pt x="301" y="201"/>
                        <a:pt x="301" y="226"/>
                        <a:pt x="276" y="226"/>
                      </a:cubicBezTo>
                      <a:cubicBezTo>
                        <a:pt x="126" y="277"/>
                        <a:pt x="0" y="176"/>
                        <a:pt x="0" y="26"/>
                      </a:cubicBezTo>
                      <a:cubicBezTo>
                        <a:pt x="0" y="1"/>
                        <a:pt x="25" y="1"/>
                        <a:pt x="25"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36"/>
                <p:cNvSpPr/>
                <p:nvPr/>
              </p:nvSpPr>
              <p:spPr>
                <a:xfrm>
                  <a:off x="5084750" y="692375"/>
                  <a:ext cx="36975" cy="12550"/>
                </a:xfrm>
                <a:custGeom>
                  <a:avLst/>
                  <a:gdLst/>
                  <a:ahLst/>
                  <a:cxnLst/>
                  <a:rect l="l" t="t" r="r" b="b"/>
                  <a:pathLst>
                    <a:path w="1479" h="502" extrusionOk="0">
                      <a:moveTo>
                        <a:pt x="1479" y="276"/>
                      </a:moveTo>
                      <a:cubicBezTo>
                        <a:pt x="1278" y="326"/>
                        <a:pt x="1053" y="301"/>
                        <a:pt x="827" y="276"/>
                      </a:cubicBezTo>
                      <a:cubicBezTo>
                        <a:pt x="552" y="276"/>
                        <a:pt x="351" y="376"/>
                        <a:pt x="75" y="477"/>
                      </a:cubicBezTo>
                      <a:cubicBezTo>
                        <a:pt x="25" y="502"/>
                        <a:pt x="0" y="452"/>
                        <a:pt x="25" y="402"/>
                      </a:cubicBezTo>
                      <a:cubicBezTo>
                        <a:pt x="276" y="1"/>
                        <a:pt x="1103" y="101"/>
                        <a:pt x="1479" y="276"/>
                      </a:cubicBezTo>
                      <a:cubicBezTo>
                        <a:pt x="1479" y="276"/>
                        <a:pt x="1479" y="276"/>
                        <a:pt x="1479" y="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36"/>
                <p:cNvSpPr/>
                <p:nvPr/>
              </p:nvSpPr>
              <p:spPr>
                <a:xfrm>
                  <a:off x="5120450" y="746250"/>
                  <a:ext cx="37000" cy="15700"/>
                </a:xfrm>
                <a:custGeom>
                  <a:avLst/>
                  <a:gdLst/>
                  <a:ahLst/>
                  <a:cxnLst/>
                  <a:rect l="l" t="t" r="r" b="b"/>
                  <a:pathLst>
                    <a:path w="1480" h="628" extrusionOk="0">
                      <a:moveTo>
                        <a:pt x="26" y="602"/>
                      </a:moveTo>
                      <a:cubicBezTo>
                        <a:pt x="277" y="577"/>
                        <a:pt x="552" y="527"/>
                        <a:pt x="778" y="427"/>
                      </a:cubicBezTo>
                      <a:cubicBezTo>
                        <a:pt x="1028" y="327"/>
                        <a:pt x="1179" y="201"/>
                        <a:pt x="1379" y="26"/>
                      </a:cubicBezTo>
                      <a:cubicBezTo>
                        <a:pt x="1404" y="1"/>
                        <a:pt x="1429" y="26"/>
                        <a:pt x="1429" y="51"/>
                      </a:cubicBezTo>
                      <a:cubicBezTo>
                        <a:pt x="1480" y="277"/>
                        <a:pt x="1154" y="427"/>
                        <a:pt x="978" y="502"/>
                      </a:cubicBezTo>
                      <a:cubicBezTo>
                        <a:pt x="703" y="602"/>
                        <a:pt x="352" y="627"/>
                        <a:pt x="26" y="627"/>
                      </a:cubicBezTo>
                      <a:cubicBezTo>
                        <a:pt x="1" y="627"/>
                        <a:pt x="1" y="602"/>
                        <a:pt x="26" y="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36"/>
                <p:cNvSpPr/>
                <p:nvPr/>
              </p:nvSpPr>
              <p:spPr>
                <a:xfrm>
                  <a:off x="4829100" y="804525"/>
                  <a:ext cx="286375" cy="100275"/>
                </a:xfrm>
                <a:custGeom>
                  <a:avLst/>
                  <a:gdLst/>
                  <a:ahLst/>
                  <a:cxnLst/>
                  <a:rect l="l" t="t" r="r" b="b"/>
                  <a:pathLst>
                    <a:path w="11455" h="4011" extrusionOk="0">
                      <a:moveTo>
                        <a:pt x="11454" y="51"/>
                      </a:moveTo>
                      <a:cubicBezTo>
                        <a:pt x="11354" y="402"/>
                        <a:pt x="11254" y="753"/>
                        <a:pt x="11003" y="1028"/>
                      </a:cubicBezTo>
                      <a:cubicBezTo>
                        <a:pt x="10928" y="1129"/>
                        <a:pt x="10652" y="1179"/>
                        <a:pt x="10552" y="1229"/>
                      </a:cubicBezTo>
                      <a:cubicBezTo>
                        <a:pt x="10276" y="1304"/>
                        <a:pt x="10126" y="1755"/>
                        <a:pt x="9926" y="1981"/>
                      </a:cubicBezTo>
                      <a:cubicBezTo>
                        <a:pt x="9775" y="2156"/>
                        <a:pt x="9449" y="2106"/>
                        <a:pt x="9249" y="2081"/>
                      </a:cubicBezTo>
                      <a:cubicBezTo>
                        <a:pt x="8722" y="2031"/>
                        <a:pt x="8296" y="2231"/>
                        <a:pt x="7870" y="2482"/>
                      </a:cubicBezTo>
                      <a:cubicBezTo>
                        <a:pt x="7620" y="2632"/>
                        <a:pt x="7720" y="2607"/>
                        <a:pt x="7419" y="2607"/>
                      </a:cubicBezTo>
                      <a:cubicBezTo>
                        <a:pt x="6893" y="2632"/>
                        <a:pt x="7219" y="2131"/>
                        <a:pt x="6316" y="2733"/>
                      </a:cubicBezTo>
                      <a:cubicBezTo>
                        <a:pt x="6066" y="2883"/>
                        <a:pt x="5915" y="2983"/>
                        <a:pt x="5615" y="3058"/>
                      </a:cubicBezTo>
                      <a:cubicBezTo>
                        <a:pt x="5389" y="3134"/>
                        <a:pt x="5113" y="3083"/>
                        <a:pt x="4863" y="3058"/>
                      </a:cubicBezTo>
                      <a:cubicBezTo>
                        <a:pt x="4311" y="3008"/>
                        <a:pt x="3885" y="3259"/>
                        <a:pt x="3434" y="3535"/>
                      </a:cubicBezTo>
                      <a:cubicBezTo>
                        <a:pt x="2908" y="3835"/>
                        <a:pt x="2331" y="3409"/>
                        <a:pt x="1780" y="3710"/>
                      </a:cubicBezTo>
                      <a:cubicBezTo>
                        <a:pt x="1179" y="4011"/>
                        <a:pt x="778" y="3735"/>
                        <a:pt x="101" y="3885"/>
                      </a:cubicBezTo>
                      <a:cubicBezTo>
                        <a:pt x="26" y="3885"/>
                        <a:pt x="1" y="3785"/>
                        <a:pt x="76" y="3785"/>
                      </a:cubicBezTo>
                      <a:cubicBezTo>
                        <a:pt x="753" y="3710"/>
                        <a:pt x="1229" y="3810"/>
                        <a:pt x="1880" y="3484"/>
                      </a:cubicBezTo>
                      <a:cubicBezTo>
                        <a:pt x="2432" y="3209"/>
                        <a:pt x="2933" y="3610"/>
                        <a:pt x="3534" y="3284"/>
                      </a:cubicBezTo>
                      <a:cubicBezTo>
                        <a:pt x="3986" y="3058"/>
                        <a:pt x="4337" y="2908"/>
                        <a:pt x="4863" y="2908"/>
                      </a:cubicBezTo>
                      <a:cubicBezTo>
                        <a:pt x="5314" y="2908"/>
                        <a:pt x="5540" y="3033"/>
                        <a:pt x="6016" y="2758"/>
                      </a:cubicBezTo>
                      <a:cubicBezTo>
                        <a:pt x="6266" y="2632"/>
                        <a:pt x="6417" y="2482"/>
                        <a:pt x="6692" y="2382"/>
                      </a:cubicBezTo>
                      <a:cubicBezTo>
                        <a:pt x="6768" y="2357"/>
                        <a:pt x="6868" y="2357"/>
                        <a:pt x="6943" y="2382"/>
                      </a:cubicBezTo>
                      <a:cubicBezTo>
                        <a:pt x="7394" y="2457"/>
                        <a:pt x="7795" y="2357"/>
                        <a:pt x="8121" y="2056"/>
                      </a:cubicBezTo>
                      <a:cubicBezTo>
                        <a:pt x="8321" y="1880"/>
                        <a:pt x="8597" y="1830"/>
                        <a:pt x="8848" y="1880"/>
                      </a:cubicBezTo>
                      <a:cubicBezTo>
                        <a:pt x="9249" y="1931"/>
                        <a:pt x="9775" y="2131"/>
                        <a:pt x="10051" y="1555"/>
                      </a:cubicBezTo>
                      <a:cubicBezTo>
                        <a:pt x="10126" y="1404"/>
                        <a:pt x="10176" y="1279"/>
                        <a:pt x="10301" y="1179"/>
                      </a:cubicBezTo>
                      <a:cubicBezTo>
                        <a:pt x="10427" y="1104"/>
                        <a:pt x="10602" y="1078"/>
                        <a:pt x="10728" y="1028"/>
                      </a:cubicBezTo>
                      <a:cubicBezTo>
                        <a:pt x="11154" y="928"/>
                        <a:pt x="11229" y="377"/>
                        <a:pt x="11404" y="51"/>
                      </a:cubicBezTo>
                      <a:cubicBezTo>
                        <a:pt x="11429" y="1"/>
                        <a:pt x="11454" y="26"/>
                        <a:pt x="11454"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36"/>
                <p:cNvSpPr/>
                <p:nvPr/>
              </p:nvSpPr>
              <p:spPr>
                <a:xfrm>
                  <a:off x="4884875" y="800775"/>
                  <a:ext cx="650" cy="1900"/>
                </a:xfrm>
                <a:custGeom>
                  <a:avLst/>
                  <a:gdLst/>
                  <a:ahLst/>
                  <a:cxnLst/>
                  <a:rect l="l" t="t" r="r" b="b"/>
                  <a:pathLst>
                    <a:path w="26" h="76" extrusionOk="0">
                      <a:moveTo>
                        <a:pt x="25" y="25"/>
                      </a:moveTo>
                      <a:cubicBezTo>
                        <a:pt x="25" y="25"/>
                        <a:pt x="25" y="51"/>
                        <a:pt x="25" y="51"/>
                      </a:cubicBezTo>
                      <a:cubicBezTo>
                        <a:pt x="25" y="76"/>
                        <a:pt x="25" y="76"/>
                        <a:pt x="25" y="51"/>
                      </a:cubicBezTo>
                      <a:cubicBezTo>
                        <a:pt x="0" y="51"/>
                        <a:pt x="0" y="25"/>
                        <a:pt x="0" y="25"/>
                      </a:cubicBezTo>
                      <a:cubicBezTo>
                        <a:pt x="0" y="0"/>
                        <a:pt x="25" y="0"/>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36"/>
                <p:cNvSpPr/>
                <p:nvPr/>
              </p:nvSpPr>
              <p:spPr>
                <a:xfrm>
                  <a:off x="5042125" y="732475"/>
                  <a:ext cx="41400" cy="27600"/>
                </a:xfrm>
                <a:custGeom>
                  <a:avLst/>
                  <a:gdLst/>
                  <a:ahLst/>
                  <a:cxnLst/>
                  <a:rect l="l" t="t" r="r" b="b"/>
                  <a:pathLst>
                    <a:path w="1656" h="1104" extrusionOk="0">
                      <a:moveTo>
                        <a:pt x="1630" y="1"/>
                      </a:moveTo>
                      <a:cubicBezTo>
                        <a:pt x="1530" y="326"/>
                        <a:pt x="1279" y="552"/>
                        <a:pt x="1003" y="727"/>
                      </a:cubicBezTo>
                      <a:cubicBezTo>
                        <a:pt x="753" y="903"/>
                        <a:pt x="352" y="1103"/>
                        <a:pt x="51" y="1028"/>
                      </a:cubicBezTo>
                      <a:cubicBezTo>
                        <a:pt x="1" y="1003"/>
                        <a:pt x="1" y="928"/>
                        <a:pt x="51" y="903"/>
                      </a:cubicBezTo>
                      <a:cubicBezTo>
                        <a:pt x="327" y="777"/>
                        <a:pt x="628" y="777"/>
                        <a:pt x="928" y="602"/>
                      </a:cubicBezTo>
                      <a:cubicBezTo>
                        <a:pt x="1204" y="477"/>
                        <a:pt x="1430" y="251"/>
                        <a:pt x="1630" y="1"/>
                      </a:cubicBezTo>
                      <a:cubicBezTo>
                        <a:pt x="1630" y="1"/>
                        <a:pt x="1655"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36"/>
                <p:cNvSpPr/>
                <p:nvPr/>
              </p:nvSpPr>
              <p:spPr>
                <a:xfrm>
                  <a:off x="5000775" y="769450"/>
                  <a:ext cx="43275" cy="26325"/>
                </a:xfrm>
                <a:custGeom>
                  <a:avLst/>
                  <a:gdLst/>
                  <a:ahLst/>
                  <a:cxnLst/>
                  <a:rect l="l" t="t" r="r" b="b"/>
                  <a:pathLst>
                    <a:path w="1731" h="1053" extrusionOk="0">
                      <a:moveTo>
                        <a:pt x="1730" y="0"/>
                      </a:moveTo>
                      <a:cubicBezTo>
                        <a:pt x="1429" y="151"/>
                        <a:pt x="1154" y="301"/>
                        <a:pt x="878" y="476"/>
                      </a:cubicBezTo>
                      <a:cubicBezTo>
                        <a:pt x="602" y="652"/>
                        <a:pt x="352" y="877"/>
                        <a:pt x="76" y="1053"/>
                      </a:cubicBezTo>
                      <a:cubicBezTo>
                        <a:pt x="51" y="1053"/>
                        <a:pt x="1" y="1028"/>
                        <a:pt x="26" y="1003"/>
                      </a:cubicBezTo>
                      <a:cubicBezTo>
                        <a:pt x="452" y="552"/>
                        <a:pt x="1104" y="126"/>
                        <a:pt x="1730" y="0"/>
                      </a:cubicBezTo>
                      <a:cubicBezTo>
                        <a:pt x="1730" y="0"/>
                        <a:pt x="173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36"/>
                <p:cNvSpPr/>
                <p:nvPr/>
              </p:nvSpPr>
              <p:spPr>
                <a:xfrm>
                  <a:off x="4931225" y="815800"/>
                  <a:ext cx="30725" cy="23225"/>
                </a:xfrm>
                <a:custGeom>
                  <a:avLst/>
                  <a:gdLst/>
                  <a:ahLst/>
                  <a:cxnLst/>
                  <a:rect l="l" t="t" r="r" b="b"/>
                  <a:pathLst>
                    <a:path w="1229" h="929" extrusionOk="0">
                      <a:moveTo>
                        <a:pt x="1229" y="51"/>
                      </a:moveTo>
                      <a:cubicBezTo>
                        <a:pt x="1104" y="252"/>
                        <a:pt x="928" y="377"/>
                        <a:pt x="753" y="527"/>
                      </a:cubicBezTo>
                      <a:cubicBezTo>
                        <a:pt x="527" y="653"/>
                        <a:pt x="302" y="828"/>
                        <a:pt x="51" y="903"/>
                      </a:cubicBezTo>
                      <a:cubicBezTo>
                        <a:pt x="26" y="928"/>
                        <a:pt x="1" y="903"/>
                        <a:pt x="26" y="878"/>
                      </a:cubicBezTo>
                      <a:cubicBezTo>
                        <a:pt x="352" y="527"/>
                        <a:pt x="903" y="427"/>
                        <a:pt x="1179" y="26"/>
                      </a:cubicBezTo>
                      <a:cubicBezTo>
                        <a:pt x="1204" y="1"/>
                        <a:pt x="1229" y="26"/>
                        <a:pt x="1229"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36"/>
                <p:cNvSpPr/>
                <p:nvPr/>
              </p:nvSpPr>
              <p:spPr>
                <a:xfrm>
                  <a:off x="4809050" y="899775"/>
                  <a:ext cx="37000" cy="8175"/>
                </a:xfrm>
                <a:custGeom>
                  <a:avLst/>
                  <a:gdLst/>
                  <a:ahLst/>
                  <a:cxnLst/>
                  <a:rect l="l" t="t" r="r" b="b"/>
                  <a:pathLst>
                    <a:path w="1480" h="327" extrusionOk="0">
                      <a:moveTo>
                        <a:pt x="1479" y="326"/>
                      </a:moveTo>
                      <a:cubicBezTo>
                        <a:pt x="1229" y="326"/>
                        <a:pt x="1003" y="301"/>
                        <a:pt x="753" y="276"/>
                      </a:cubicBezTo>
                      <a:cubicBezTo>
                        <a:pt x="502" y="251"/>
                        <a:pt x="276" y="326"/>
                        <a:pt x="26" y="326"/>
                      </a:cubicBezTo>
                      <a:cubicBezTo>
                        <a:pt x="1" y="326"/>
                        <a:pt x="1" y="301"/>
                        <a:pt x="26" y="276"/>
                      </a:cubicBezTo>
                      <a:cubicBezTo>
                        <a:pt x="402" y="0"/>
                        <a:pt x="1053" y="226"/>
                        <a:pt x="1479" y="301"/>
                      </a:cubicBezTo>
                      <a:cubicBezTo>
                        <a:pt x="1479" y="301"/>
                        <a:pt x="1479" y="326"/>
                        <a:pt x="1479" y="3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36"/>
                <p:cNvSpPr/>
                <p:nvPr/>
              </p:nvSpPr>
              <p:spPr>
                <a:xfrm>
                  <a:off x="4797150" y="824575"/>
                  <a:ext cx="313925" cy="94025"/>
                </a:xfrm>
                <a:custGeom>
                  <a:avLst/>
                  <a:gdLst/>
                  <a:ahLst/>
                  <a:cxnLst/>
                  <a:rect l="l" t="t" r="r" b="b"/>
                  <a:pathLst>
                    <a:path w="12557" h="3761" extrusionOk="0">
                      <a:moveTo>
                        <a:pt x="11830" y="427"/>
                      </a:moveTo>
                      <a:cubicBezTo>
                        <a:pt x="11554" y="502"/>
                        <a:pt x="11404" y="953"/>
                        <a:pt x="11204" y="1179"/>
                      </a:cubicBezTo>
                      <a:cubicBezTo>
                        <a:pt x="11053" y="1354"/>
                        <a:pt x="10727" y="1304"/>
                        <a:pt x="10527" y="1279"/>
                      </a:cubicBezTo>
                      <a:cubicBezTo>
                        <a:pt x="10000" y="1229"/>
                        <a:pt x="9574" y="1429"/>
                        <a:pt x="9148" y="1680"/>
                      </a:cubicBezTo>
                      <a:cubicBezTo>
                        <a:pt x="8898" y="1830"/>
                        <a:pt x="8998" y="1805"/>
                        <a:pt x="8697" y="1805"/>
                      </a:cubicBezTo>
                      <a:cubicBezTo>
                        <a:pt x="8171" y="1830"/>
                        <a:pt x="8497" y="1329"/>
                        <a:pt x="7594" y="1931"/>
                      </a:cubicBezTo>
                      <a:cubicBezTo>
                        <a:pt x="7344" y="2081"/>
                        <a:pt x="7193" y="2181"/>
                        <a:pt x="6893" y="2256"/>
                      </a:cubicBezTo>
                      <a:cubicBezTo>
                        <a:pt x="6667" y="2332"/>
                        <a:pt x="6391" y="2281"/>
                        <a:pt x="6141" y="2256"/>
                      </a:cubicBezTo>
                      <a:cubicBezTo>
                        <a:pt x="5589" y="2206"/>
                        <a:pt x="5163" y="2457"/>
                        <a:pt x="4712" y="2733"/>
                      </a:cubicBezTo>
                      <a:cubicBezTo>
                        <a:pt x="4186" y="3033"/>
                        <a:pt x="3609" y="2607"/>
                        <a:pt x="3058" y="2908"/>
                      </a:cubicBezTo>
                      <a:cubicBezTo>
                        <a:pt x="2582" y="3159"/>
                        <a:pt x="2231" y="3033"/>
                        <a:pt x="1780" y="3033"/>
                      </a:cubicBezTo>
                      <a:cubicBezTo>
                        <a:pt x="1705" y="3083"/>
                        <a:pt x="1579" y="3159"/>
                        <a:pt x="1454" y="3209"/>
                      </a:cubicBezTo>
                      <a:cubicBezTo>
                        <a:pt x="1630" y="3234"/>
                        <a:pt x="1805" y="3284"/>
                        <a:pt x="1955" y="3309"/>
                      </a:cubicBezTo>
                      <a:cubicBezTo>
                        <a:pt x="1955" y="3309"/>
                        <a:pt x="1955" y="3334"/>
                        <a:pt x="1955" y="3334"/>
                      </a:cubicBezTo>
                      <a:cubicBezTo>
                        <a:pt x="1705" y="3334"/>
                        <a:pt x="1479" y="3309"/>
                        <a:pt x="1229" y="3284"/>
                      </a:cubicBezTo>
                      <a:cubicBezTo>
                        <a:pt x="1053" y="3359"/>
                        <a:pt x="853" y="3409"/>
                        <a:pt x="602" y="3485"/>
                      </a:cubicBezTo>
                      <a:cubicBezTo>
                        <a:pt x="326" y="3535"/>
                        <a:pt x="126" y="3610"/>
                        <a:pt x="0" y="3660"/>
                      </a:cubicBezTo>
                      <a:cubicBezTo>
                        <a:pt x="101" y="3685"/>
                        <a:pt x="226" y="3685"/>
                        <a:pt x="351" y="3685"/>
                      </a:cubicBezTo>
                      <a:lnTo>
                        <a:pt x="552" y="3710"/>
                      </a:lnTo>
                      <a:cubicBezTo>
                        <a:pt x="1203" y="3735"/>
                        <a:pt x="1905" y="3760"/>
                        <a:pt x="3309" y="3309"/>
                      </a:cubicBezTo>
                      <a:cubicBezTo>
                        <a:pt x="4186" y="3008"/>
                        <a:pt x="5188" y="2858"/>
                        <a:pt x="6141" y="2733"/>
                      </a:cubicBezTo>
                      <a:cubicBezTo>
                        <a:pt x="6968" y="2607"/>
                        <a:pt x="7720" y="2507"/>
                        <a:pt x="8221" y="2332"/>
                      </a:cubicBezTo>
                      <a:cubicBezTo>
                        <a:pt x="8672" y="2156"/>
                        <a:pt x="9198" y="2106"/>
                        <a:pt x="9725" y="2056"/>
                      </a:cubicBezTo>
                      <a:cubicBezTo>
                        <a:pt x="10527" y="1981"/>
                        <a:pt x="11379" y="1906"/>
                        <a:pt x="11955" y="1379"/>
                      </a:cubicBezTo>
                      <a:cubicBezTo>
                        <a:pt x="12557" y="828"/>
                        <a:pt x="12507" y="477"/>
                        <a:pt x="12457" y="101"/>
                      </a:cubicBezTo>
                      <a:cubicBezTo>
                        <a:pt x="12457" y="76"/>
                        <a:pt x="12457" y="26"/>
                        <a:pt x="12457" y="1"/>
                      </a:cubicBezTo>
                      <a:cubicBezTo>
                        <a:pt x="12407" y="76"/>
                        <a:pt x="12356" y="151"/>
                        <a:pt x="12281" y="226"/>
                      </a:cubicBezTo>
                      <a:cubicBezTo>
                        <a:pt x="12206" y="327"/>
                        <a:pt x="11930" y="377"/>
                        <a:pt x="11830" y="427"/>
                      </a:cubicBezTo>
                      <a:close/>
                      <a:moveTo>
                        <a:pt x="11955" y="1379"/>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4" name="Google Shape;9834;p36"/>
          <p:cNvGrpSpPr/>
          <p:nvPr/>
        </p:nvGrpSpPr>
        <p:grpSpPr>
          <a:xfrm>
            <a:off x="1353000" y="1390875"/>
            <a:ext cx="6438000" cy="2371150"/>
            <a:chOff x="1353000" y="1390875"/>
            <a:chExt cx="6438000" cy="2371150"/>
          </a:xfrm>
          <a:solidFill>
            <a:schemeClr val="tx1"/>
          </a:solidFill>
        </p:grpSpPr>
        <p:sp>
          <p:nvSpPr>
            <p:cNvPr id="9835" name="Google Shape;9835;p36"/>
            <p:cNvSpPr/>
            <p:nvPr/>
          </p:nvSpPr>
          <p:spPr>
            <a:xfrm>
              <a:off x="1353000" y="1615225"/>
              <a:ext cx="6438000" cy="2146800"/>
            </a:xfrm>
            <a:prstGeom prst="rect">
              <a:avLst/>
            </a:prstGeom>
            <a:grp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36"/>
            <p:cNvSpPr/>
            <p:nvPr/>
          </p:nvSpPr>
          <p:spPr>
            <a:xfrm>
              <a:off x="2117550" y="1390875"/>
              <a:ext cx="4908900" cy="781200"/>
            </a:xfrm>
            <a:prstGeom prst="rect">
              <a:avLst/>
            </a:prstGeom>
            <a:solidFill>
              <a:schemeClr val="tx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7" name="Google Shape;9837;p36"/>
          <p:cNvSpPr txBox="1">
            <a:spLocks noGrp="1"/>
          </p:cNvSpPr>
          <p:nvPr>
            <p:ph type="title"/>
          </p:nvPr>
        </p:nvSpPr>
        <p:spPr>
          <a:xfrm>
            <a:off x="2088300" y="1498725"/>
            <a:ext cx="4967400" cy="56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t>Competition Meetings</a:t>
            </a:r>
            <a:endParaRPr sz="2800" dirty="0"/>
          </a:p>
        </p:txBody>
      </p:sp>
      <p:sp>
        <p:nvSpPr>
          <p:cNvPr id="9838" name="Google Shape;9838;p36"/>
          <p:cNvSpPr txBox="1">
            <a:spLocks noGrp="1"/>
          </p:cNvSpPr>
          <p:nvPr>
            <p:ph type="subTitle" idx="1"/>
          </p:nvPr>
        </p:nvSpPr>
        <p:spPr>
          <a:xfrm>
            <a:off x="2088300" y="2172075"/>
            <a:ext cx="4967400" cy="15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tx2"/>
                </a:solidFill>
              </a:rPr>
              <a:t>November 16</a:t>
            </a:r>
            <a:r>
              <a:rPr lang="en-US" sz="2800" b="1" baseline="30000" dirty="0">
                <a:solidFill>
                  <a:schemeClr val="tx2"/>
                </a:solidFill>
              </a:rPr>
              <a:t>th</a:t>
            </a:r>
            <a:r>
              <a:rPr lang="en-US" sz="2800" b="1" dirty="0">
                <a:solidFill>
                  <a:schemeClr val="tx2"/>
                </a:solidFill>
              </a:rPr>
              <a:t> &amp; January 11</a:t>
            </a:r>
            <a:r>
              <a:rPr lang="en-US" sz="2800" b="1" baseline="30000" dirty="0">
                <a:solidFill>
                  <a:schemeClr val="tx2"/>
                </a:solidFill>
              </a:rPr>
              <a:t>th</a:t>
            </a:r>
            <a:endParaRPr lang="en-US" sz="2800" b="1" dirty="0">
              <a:solidFill>
                <a:schemeClr val="tx2"/>
              </a:solidFill>
            </a:endParaRPr>
          </a:p>
          <a:p>
            <a:pPr marL="0" lvl="0" indent="0" algn="ctr" rtl="0">
              <a:spcBef>
                <a:spcPts val="0"/>
              </a:spcBef>
              <a:spcAft>
                <a:spcPts val="0"/>
              </a:spcAft>
              <a:buNone/>
            </a:pPr>
            <a:r>
              <a:rPr lang="en-US" dirty="0">
                <a:solidFill>
                  <a:schemeClr val="bg1"/>
                </a:solidFill>
              </a:rPr>
              <a:t>These meetings are mandatory, and if you have a conflict, you must let us know and set up an alternative date with your competition advisor!!</a:t>
            </a:r>
          </a:p>
        </p:txBody>
      </p:sp>
      <p:grpSp>
        <p:nvGrpSpPr>
          <p:cNvPr id="9839" name="Google Shape;9839;p36"/>
          <p:cNvGrpSpPr/>
          <p:nvPr/>
        </p:nvGrpSpPr>
        <p:grpSpPr>
          <a:xfrm>
            <a:off x="-639352" y="-957491"/>
            <a:ext cx="10742126" cy="6858967"/>
            <a:chOff x="-639352" y="-957491"/>
            <a:chExt cx="10742126" cy="6858967"/>
          </a:xfrm>
        </p:grpSpPr>
        <p:grpSp>
          <p:nvGrpSpPr>
            <p:cNvPr id="9840" name="Google Shape;9840;p36"/>
            <p:cNvGrpSpPr/>
            <p:nvPr/>
          </p:nvGrpSpPr>
          <p:grpSpPr>
            <a:xfrm>
              <a:off x="-639352" y="2305970"/>
              <a:ext cx="3031053" cy="3595506"/>
              <a:chOff x="-639352" y="2305970"/>
              <a:chExt cx="3031053" cy="3595506"/>
            </a:xfrm>
          </p:grpSpPr>
          <p:grpSp>
            <p:nvGrpSpPr>
              <p:cNvPr id="9841" name="Google Shape;9841;p36"/>
              <p:cNvGrpSpPr/>
              <p:nvPr/>
            </p:nvGrpSpPr>
            <p:grpSpPr>
              <a:xfrm flipH="1">
                <a:off x="619310" y="3548321"/>
                <a:ext cx="1772391" cy="1747616"/>
                <a:chOff x="3730925" y="3625750"/>
                <a:chExt cx="599125" cy="590750"/>
              </a:xfrm>
            </p:grpSpPr>
            <p:sp>
              <p:nvSpPr>
                <p:cNvPr id="9842" name="Google Shape;9842;p36"/>
                <p:cNvSpPr/>
                <p:nvPr/>
              </p:nvSpPr>
              <p:spPr>
                <a:xfrm>
                  <a:off x="3957750" y="3931900"/>
                  <a:ext cx="86325" cy="16750"/>
                </a:xfrm>
                <a:custGeom>
                  <a:avLst/>
                  <a:gdLst/>
                  <a:ahLst/>
                  <a:cxnLst/>
                  <a:rect l="l" t="t" r="r" b="b"/>
                  <a:pathLst>
                    <a:path w="3453" h="670" extrusionOk="0">
                      <a:moveTo>
                        <a:pt x="1445" y="0"/>
                      </a:moveTo>
                      <a:cubicBezTo>
                        <a:pt x="1445" y="0"/>
                        <a:pt x="932" y="74"/>
                        <a:pt x="361" y="74"/>
                      </a:cubicBezTo>
                      <a:cubicBezTo>
                        <a:pt x="242" y="74"/>
                        <a:pt x="120" y="71"/>
                        <a:pt x="0" y="63"/>
                      </a:cubicBezTo>
                      <a:lnTo>
                        <a:pt x="0" y="63"/>
                      </a:lnTo>
                      <a:cubicBezTo>
                        <a:pt x="357" y="188"/>
                        <a:pt x="705" y="277"/>
                        <a:pt x="1026" y="357"/>
                      </a:cubicBezTo>
                      <a:cubicBezTo>
                        <a:pt x="1151" y="384"/>
                        <a:pt x="1285" y="411"/>
                        <a:pt x="1410" y="438"/>
                      </a:cubicBezTo>
                      <a:cubicBezTo>
                        <a:pt x="2364" y="634"/>
                        <a:pt x="3078" y="661"/>
                        <a:pt x="3337" y="669"/>
                      </a:cubicBezTo>
                      <a:lnTo>
                        <a:pt x="3453" y="669"/>
                      </a:lnTo>
                      <a:cubicBezTo>
                        <a:pt x="2801" y="491"/>
                        <a:pt x="2186" y="286"/>
                        <a:pt x="1606" y="63"/>
                      </a:cubicBezTo>
                      <a:cubicBezTo>
                        <a:pt x="1552" y="45"/>
                        <a:pt x="1499" y="27"/>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36"/>
                <p:cNvSpPr/>
                <p:nvPr/>
              </p:nvSpPr>
              <p:spPr>
                <a:xfrm>
                  <a:off x="3884600" y="3899125"/>
                  <a:ext cx="109300" cy="34625"/>
                </a:xfrm>
                <a:custGeom>
                  <a:avLst/>
                  <a:gdLst/>
                  <a:ahLst/>
                  <a:cxnLst/>
                  <a:rect l="l" t="t" r="r" b="b"/>
                  <a:pathLst>
                    <a:path w="4372" h="1385" extrusionOk="0">
                      <a:moveTo>
                        <a:pt x="1650" y="0"/>
                      </a:moveTo>
                      <a:cubicBezTo>
                        <a:pt x="1650" y="0"/>
                        <a:pt x="1350" y="68"/>
                        <a:pt x="792" y="68"/>
                      </a:cubicBezTo>
                      <a:cubicBezTo>
                        <a:pt x="568" y="68"/>
                        <a:pt x="303" y="57"/>
                        <a:pt x="0" y="27"/>
                      </a:cubicBezTo>
                      <a:lnTo>
                        <a:pt x="0" y="27"/>
                      </a:lnTo>
                      <a:cubicBezTo>
                        <a:pt x="1017" y="660"/>
                        <a:pt x="2016" y="1088"/>
                        <a:pt x="2926" y="1374"/>
                      </a:cubicBezTo>
                      <a:cubicBezTo>
                        <a:pt x="3046" y="1382"/>
                        <a:pt x="3168" y="1385"/>
                        <a:pt x="3287" y="1385"/>
                      </a:cubicBezTo>
                      <a:cubicBezTo>
                        <a:pt x="3858" y="1385"/>
                        <a:pt x="4371" y="1311"/>
                        <a:pt x="4371" y="1311"/>
                      </a:cubicBezTo>
                      <a:cubicBezTo>
                        <a:pt x="3381" y="928"/>
                        <a:pt x="2471" y="482"/>
                        <a:pt x="1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36"/>
                <p:cNvSpPr/>
                <p:nvPr/>
              </p:nvSpPr>
              <p:spPr>
                <a:xfrm>
                  <a:off x="3990300" y="3857625"/>
                  <a:ext cx="53775" cy="91025"/>
                </a:xfrm>
                <a:custGeom>
                  <a:avLst/>
                  <a:gdLst/>
                  <a:ahLst/>
                  <a:cxnLst/>
                  <a:rect l="l" t="t" r="r" b="b"/>
                  <a:pathLst>
                    <a:path w="2151" h="3641" extrusionOk="0">
                      <a:moveTo>
                        <a:pt x="1" y="1"/>
                      </a:moveTo>
                      <a:cubicBezTo>
                        <a:pt x="1" y="1"/>
                        <a:pt x="295" y="1214"/>
                        <a:pt x="331" y="2267"/>
                      </a:cubicBezTo>
                      <a:cubicBezTo>
                        <a:pt x="340" y="2543"/>
                        <a:pt x="331" y="2811"/>
                        <a:pt x="304" y="3034"/>
                      </a:cubicBezTo>
                      <a:cubicBezTo>
                        <a:pt x="875" y="3257"/>
                        <a:pt x="1473" y="3453"/>
                        <a:pt x="2106" y="3632"/>
                      </a:cubicBezTo>
                      <a:cubicBezTo>
                        <a:pt x="2115" y="3632"/>
                        <a:pt x="2133" y="3640"/>
                        <a:pt x="2151" y="3640"/>
                      </a:cubicBezTo>
                      <a:cubicBezTo>
                        <a:pt x="1919" y="3426"/>
                        <a:pt x="1714" y="3212"/>
                        <a:pt x="1535" y="2980"/>
                      </a:cubicBezTo>
                      <a:cubicBezTo>
                        <a:pt x="812" y="2079"/>
                        <a:pt x="402" y="104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36"/>
                <p:cNvSpPr/>
                <p:nvPr/>
              </p:nvSpPr>
              <p:spPr>
                <a:xfrm>
                  <a:off x="3810775" y="3834225"/>
                  <a:ext cx="115100" cy="66625"/>
                </a:xfrm>
                <a:custGeom>
                  <a:avLst/>
                  <a:gdLst/>
                  <a:ahLst/>
                  <a:cxnLst/>
                  <a:rect l="l" t="t" r="r" b="b"/>
                  <a:pathLst>
                    <a:path w="4604" h="2665" extrusionOk="0">
                      <a:moveTo>
                        <a:pt x="0" y="0"/>
                      </a:moveTo>
                      <a:cubicBezTo>
                        <a:pt x="919" y="1133"/>
                        <a:pt x="1945" y="1980"/>
                        <a:pt x="2953" y="2623"/>
                      </a:cubicBezTo>
                      <a:cubicBezTo>
                        <a:pt x="3256" y="2653"/>
                        <a:pt x="3521" y="2664"/>
                        <a:pt x="3745" y="2664"/>
                      </a:cubicBezTo>
                      <a:cubicBezTo>
                        <a:pt x="4303" y="2664"/>
                        <a:pt x="4603" y="2596"/>
                        <a:pt x="4603" y="2596"/>
                      </a:cubicBezTo>
                      <a:cubicBezTo>
                        <a:pt x="4568" y="2569"/>
                        <a:pt x="4532" y="2551"/>
                        <a:pt x="4496" y="2534"/>
                      </a:cubicBezTo>
                      <a:cubicBezTo>
                        <a:pt x="3381" y="1864"/>
                        <a:pt x="2409" y="1124"/>
                        <a:pt x="1588" y="357"/>
                      </a:cubicBezTo>
                      <a:lnTo>
                        <a:pt x="1579" y="366"/>
                      </a:lnTo>
                      <a:cubicBezTo>
                        <a:pt x="1579" y="366"/>
                        <a:pt x="687" y="35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36"/>
                <p:cNvSpPr/>
                <p:nvPr/>
              </p:nvSpPr>
              <p:spPr>
                <a:xfrm>
                  <a:off x="3732925" y="3664275"/>
                  <a:ext cx="72300" cy="118900"/>
                </a:xfrm>
                <a:custGeom>
                  <a:avLst/>
                  <a:gdLst/>
                  <a:ahLst/>
                  <a:cxnLst/>
                  <a:rect l="l" t="t" r="r" b="b"/>
                  <a:pathLst>
                    <a:path w="2892" h="4756" extrusionOk="0">
                      <a:moveTo>
                        <a:pt x="1" y="0"/>
                      </a:moveTo>
                      <a:cubicBezTo>
                        <a:pt x="1" y="0"/>
                        <a:pt x="1" y="0"/>
                        <a:pt x="10" y="18"/>
                      </a:cubicBezTo>
                      <a:cubicBezTo>
                        <a:pt x="81" y="259"/>
                        <a:pt x="714" y="2364"/>
                        <a:pt x="2517" y="4755"/>
                      </a:cubicBezTo>
                      <a:cubicBezTo>
                        <a:pt x="2891" y="3453"/>
                        <a:pt x="2731" y="2239"/>
                        <a:pt x="2543" y="1499"/>
                      </a:cubicBezTo>
                      <a:cubicBezTo>
                        <a:pt x="2427" y="1026"/>
                        <a:pt x="2302" y="750"/>
                        <a:pt x="2302" y="750"/>
                      </a:cubicBezTo>
                      <a:cubicBezTo>
                        <a:pt x="1098" y="312"/>
                        <a:pt x="179" y="4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36"/>
                <p:cNvSpPr/>
                <p:nvPr/>
              </p:nvSpPr>
              <p:spPr>
                <a:xfrm>
                  <a:off x="3847125" y="3708200"/>
                  <a:ext cx="92575" cy="189375"/>
                </a:xfrm>
                <a:custGeom>
                  <a:avLst/>
                  <a:gdLst/>
                  <a:ahLst/>
                  <a:cxnLst/>
                  <a:rect l="l" t="t" r="r" b="b"/>
                  <a:pathLst>
                    <a:path w="3703" h="7575" extrusionOk="0">
                      <a:moveTo>
                        <a:pt x="206" y="1"/>
                      </a:moveTo>
                      <a:cubicBezTo>
                        <a:pt x="206" y="1"/>
                        <a:pt x="420" y="643"/>
                        <a:pt x="509" y="1606"/>
                      </a:cubicBezTo>
                      <a:cubicBezTo>
                        <a:pt x="607" y="2614"/>
                        <a:pt x="571" y="3970"/>
                        <a:pt x="0" y="5282"/>
                      </a:cubicBezTo>
                      <a:cubicBezTo>
                        <a:pt x="45" y="5318"/>
                        <a:pt x="90" y="5362"/>
                        <a:pt x="134" y="5398"/>
                      </a:cubicBezTo>
                      <a:cubicBezTo>
                        <a:pt x="955" y="6165"/>
                        <a:pt x="1927" y="6905"/>
                        <a:pt x="3042" y="7575"/>
                      </a:cubicBezTo>
                      <a:cubicBezTo>
                        <a:pt x="3319" y="6816"/>
                        <a:pt x="3471" y="5960"/>
                        <a:pt x="3551" y="5157"/>
                      </a:cubicBezTo>
                      <a:cubicBezTo>
                        <a:pt x="3703" y="3533"/>
                        <a:pt x="3569" y="2106"/>
                        <a:pt x="3569" y="2106"/>
                      </a:cubicBezTo>
                      <a:cubicBezTo>
                        <a:pt x="3506" y="2044"/>
                        <a:pt x="3435" y="1981"/>
                        <a:pt x="3364" y="1919"/>
                      </a:cubicBezTo>
                      <a:cubicBezTo>
                        <a:pt x="2552" y="1196"/>
                        <a:pt x="1383" y="545"/>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36"/>
                <p:cNvSpPr/>
                <p:nvPr/>
              </p:nvSpPr>
              <p:spPr>
                <a:xfrm>
                  <a:off x="3771950" y="3775325"/>
                  <a:ext cx="78550" cy="68050"/>
                </a:xfrm>
                <a:custGeom>
                  <a:avLst/>
                  <a:gdLst/>
                  <a:ahLst/>
                  <a:cxnLst/>
                  <a:rect l="l" t="t" r="r" b="b"/>
                  <a:pathLst>
                    <a:path w="3142" h="2722" extrusionOk="0">
                      <a:moveTo>
                        <a:pt x="1" y="1"/>
                      </a:moveTo>
                      <a:cubicBezTo>
                        <a:pt x="474" y="902"/>
                        <a:pt x="991" y="1678"/>
                        <a:pt x="1544" y="2356"/>
                      </a:cubicBezTo>
                      <a:lnTo>
                        <a:pt x="1553" y="2356"/>
                      </a:lnTo>
                      <a:cubicBezTo>
                        <a:pt x="2240" y="2713"/>
                        <a:pt x="3132" y="2722"/>
                        <a:pt x="3132" y="2722"/>
                      </a:cubicBezTo>
                      <a:lnTo>
                        <a:pt x="3141" y="2713"/>
                      </a:lnTo>
                      <a:cubicBezTo>
                        <a:pt x="3097" y="2677"/>
                        <a:pt x="3052" y="2633"/>
                        <a:pt x="3007" y="2597"/>
                      </a:cubicBezTo>
                      <a:cubicBezTo>
                        <a:pt x="2213" y="1856"/>
                        <a:pt x="1544" y="1098"/>
                        <a:pt x="991" y="358"/>
                      </a:cubicBezTo>
                      <a:lnTo>
                        <a:pt x="991" y="367"/>
                      </a:lnTo>
                      <a:cubicBezTo>
                        <a:pt x="991" y="367"/>
                        <a:pt x="64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36"/>
                <p:cNvSpPr/>
                <p:nvPr/>
              </p:nvSpPr>
              <p:spPr>
                <a:xfrm>
                  <a:off x="3923175" y="3760850"/>
                  <a:ext cx="75625" cy="172625"/>
                </a:xfrm>
                <a:custGeom>
                  <a:avLst/>
                  <a:gdLst/>
                  <a:ahLst/>
                  <a:cxnLst/>
                  <a:rect l="l" t="t" r="r" b="b"/>
                  <a:pathLst>
                    <a:path w="3025" h="6905" extrusionOk="0">
                      <a:moveTo>
                        <a:pt x="527" y="0"/>
                      </a:moveTo>
                      <a:lnTo>
                        <a:pt x="527" y="0"/>
                      </a:lnTo>
                      <a:cubicBezTo>
                        <a:pt x="527" y="0"/>
                        <a:pt x="661" y="1427"/>
                        <a:pt x="509" y="3051"/>
                      </a:cubicBezTo>
                      <a:cubicBezTo>
                        <a:pt x="429" y="3854"/>
                        <a:pt x="277" y="4710"/>
                        <a:pt x="0" y="5469"/>
                      </a:cubicBezTo>
                      <a:cubicBezTo>
                        <a:pt x="36" y="5486"/>
                        <a:pt x="72" y="5504"/>
                        <a:pt x="107" y="5531"/>
                      </a:cubicBezTo>
                      <a:cubicBezTo>
                        <a:pt x="928" y="6013"/>
                        <a:pt x="1838" y="6459"/>
                        <a:pt x="2828" y="6842"/>
                      </a:cubicBezTo>
                      <a:cubicBezTo>
                        <a:pt x="2882" y="6869"/>
                        <a:pt x="2935" y="6887"/>
                        <a:pt x="2989" y="6905"/>
                      </a:cubicBezTo>
                      <a:cubicBezTo>
                        <a:pt x="3016" y="6682"/>
                        <a:pt x="3025" y="6414"/>
                        <a:pt x="3016" y="6138"/>
                      </a:cubicBezTo>
                      <a:cubicBezTo>
                        <a:pt x="2980" y="5085"/>
                        <a:pt x="2686" y="3872"/>
                        <a:pt x="2686" y="3872"/>
                      </a:cubicBezTo>
                      <a:lnTo>
                        <a:pt x="2695" y="3872"/>
                      </a:lnTo>
                      <a:cubicBezTo>
                        <a:pt x="2159" y="2498"/>
                        <a:pt x="1660" y="1106"/>
                        <a:pt x="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36"/>
                <p:cNvSpPr/>
                <p:nvPr/>
              </p:nvSpPr>
              <p:spPr>
                <a:xfrm>
                  <a:off x="3790475" y="3683000"/>
                  <a:ext cx="72050" cy="157250"/>
                </a:xfrm>
                <a:custGeom>
                  <a:avLst/>
                  <a:gdLst/>
                  <a:ahLst/>
                  <a:cxnLst/>
                  <a:rect l="l" t="t" r="r" b="b"/>
                  <a:pathLst>
                    <a:path w="2882" h="6290" extrusionOk="0">
                      <a:moveTo>
                        <a:pt x="0" y="1"/>
                      </a:moveTo>
                      <a:cubicBezTo>
                        <a:pt x="0" y="1"/>
                        <a:pt x="125" y="277"/>
                        <a:pt x="241" y="750"/>
                      </a:cubicBezTo>
                      <a:cubicBezTo>
                        <a:pt x="429" y="1490"/>
                        <a:pt x="589" y="2704"/>
                        <a:pt x="215" y="4006"/>
                      </a:cubicBezTo>
                      <a:cubicBezTo>
                        <a:pt x="223" y="4024"/>
                        <a:pt x="241" y="4042"/>
                        <a:pt x="250" y="4051"/>
                      </a:cubicBezTo>
                      <a:cubicBezTo>
                        <a:pt x="803" y="4791"/>
                        <a:pt x="1472" y="5549"/>
                        <a:pt x="2266" y="6290"/>
                      </a:cubicBezTo>
                      <a:cubicBezTo>
                        <a:pt x="2837" y="4978"/>
                        <a:pt x="2882" y="3622"/>
                        <a:pt x="2775" y="2614"/>
                      </a:cubicBezTo>
                      <a:cubicBezTo>
                        <a:pt x="2686" y="1651"/>
                        <a:pt x="2472" y="1009"/>
                        <a:pt x="2472" y="1009"/>
                      </a:cubicBezTo>
                      <a:cubicBezTo>
                        <a:pt x="1615" y="616"/>
                        <a:pt x="750" y="26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36"/>
                <p:cNvSpPr/>
                <p:nvPr/>
              </p:nvSpPr>
              <p:spPr>
                <a:xfrm>
                  <a:off x="3733150" y="3664725"/>
                  <a:ext cx="63600" cy="119775"/>
                </a:xfrm>
                <a:custGeom>
                  <a:avLst/>
                  <a:gdLst/>
                  <a:ahLst/>
                  <a:cxnLst/>
                  <a:rect l="l" t="t" r="r" b="b"/>
                  <a:pathLst>
                    <a:path w="2544" h="4791" extrusionOk="0">
                      <a:moveTo>
                        <a:pt x="1" y="0"/>
                      </a:moveTo>
                      <a:lnTo>
                        <a:pt x="1" y="0"/>
                      </a:lnTo>
                      <a:cubicBezTo>
                        <a:pt x="375" y="1722"/>
                        <a:pt x="911" y="3185"/>
                        <a:pt x="1553" y="4425"/>
                      </a:cubicBezTo>
                      <a:cubicBezTo>
                        <a:pt x="2195" y="4782"/>
                        <a:pt x="2543" y="4791"/>
                        <a:pt x="2543" y="4791"/>
                      </a:cubicBezTo>
                      <a:lnTo>
                        <a:pt x="2543" y="4782"/>
                      </a:lnTo>
                      <a:cubicBezTo>
                        <a:pt x="2534" y="4773"/>
                        <a:pt x="2516" y="4755"/>
                        <a:pt x="2508" y="4737"/>
                      </a:cubicBezTo>
                      <a:cubicBezTo>
                        <a:pt x="705" y="2346"/>
                        <a:pt x="72" y="2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36"/>
                <p:cNvSpPr/>
                <p:nvPr/>
              </p:nvSpPr>
              <p:spPr>
                <a:xfrm>
                  <a:off x="3754800" y="4010625"/>
                  <a:ext cx="83200" cy="48650"/>
                </a:xfrm>
                <a:custGeom>
                  <a:avLst/>
                  <a:gdLst/>
                  <a:ahLst/>
                  <a:cxnLst/>
                  <a:rect l="l" t="t" r="r" b="b"/>
                  <a:pathLst>
                    <a:path w="3328" h="1946" extrusionOk="0">
                      <a:moveTo>
                        <a:pt x="3328" y="1"/>
                      </a:moveTo>
                      <a:lnTo>
                        <a:pt x="3328" y="1"/>
                      </a:lnTo>
                      <a:cubicBezTo>
                        <a:pt x="1356" y="830"/>
                        <a:pt x="80" y="1624"/>
                        <a:pt x="0" y="1669"/>
                      </a:cubicBezTo>
                      <a:cubicBezTo>
                        <a:pt x="0" y="1669"/>
                        <a:pt x="0" y="1669"/>
                        <a:pt x="0" y="1678"/>
                      </a:cubicBezTo>
                      <a:cubicBezTo>
                        <a:pt x="607" y="1794"/>
                        <a:pt x="1187" y="1883"/>
                        <a:pt x="1740" y="1945"/>
                      </a:cubicBezTo>
                      <a:cubicBezTo>
                        <a:pt x="1873" y="1829"/>
                        <a:pt x="1989" y="1713"/>
                        <a:pt x="2105" y="1597"/>
                      </a:cubicBezTo>
                      <a:cubicBezTo>
                        <a:pt x="2141" y="1562"/>
                        <a:pt x="2177" y="1526"/>
                        <a:pt x="2204" y="1490"/>
                      </a:cubicBezTo>
                      <a:cubicBezTo>
                        <a:pt x="2899" y="750"/>
                        <a:pt x="3328" y="1"/>
                        <a:pt x="3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36"/>
                <p:cNvSpPr/>
                <p:nvPr/>
              </p:nvSpPr>
              <p:spPr>
                <a:xfrm>
                  <a:off x="3754800" y="4007725"/>
                  <a:ext cx="87000" cy="44625"/>
                </a:xfrm>
                <a:custGeom>
                  <a:avLst/>
                  <a:gdLst/>
                  <a:ahLst/>
                  <a:cxnLst/>
                  <a:rect l="l" t="t" r="r" b="b"/>
                  <a:pathLst>
                    <a:path w="3480" h="1785" extrusionOk="0">
                      <a:moveTo>
                        <a:pt x="2867" y="0"/>
                      </a:moveTo>
                      <a:cubicBezTo>
                        <a:pt x="2642" y="0"/>
                        <a:pt x="2439" y="17"/>
                        <a:pt x="2275" y="36"/>
                      </a:cubicBezTo>
                      <a:lnTo>
                        <a:pt x="2266" y="36"/>
                      </a:lnTo>
                      <a:cubicBezTo>
                        <a:pt x="2007" y="72"/>
                        <a:pt x="1829" y="117"/>
                        <a:pt x="1811" y="125"/>
                      </a:cubicBezTo>
                      <a:cubicBezTo>
                        <a:pt x="732" y="964"/>
                        <a:pt x="80" y="1696"/>
                        <a:pt x="0" y="1785"/>
                      </a:cubicBezTo>
                      <a:cubicBezTo>
                        <a:pt x="80" y="1740"/>
                        <a:pt x="1356" y="946"/>
                        <a:pt x="3328" y="117"/>
                      </a:cubicBezTo>
                      <a:cubicBezTo>
                        <a:pt x="3372" y="90"/>
                        <a:pt x="3426" y="72"/>
                        <a:pt x="3479" y="45"/>
                      </a:cubicBezTo>
                      <a:cubicBezTo>
                        <a:pt x="3266" y="12"/>
                        <a:pt x="3058" y="0"/>
                        <a:pt x="2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36"/>
                <p:cNvSpPr/>
                <p:nvPr/>
              </p:nvSpPr>
              <p:spPr>
                <a:xfrm>
                  <a:off x="3884150" y="4133300"/>
                  <a:ext cx="38600" cy="81200"/>
                </a:xfrm>
                <a:custGeom>
                  <a:avLst/>
                  <a:gdLst/>
                  <a:ahLst/>
                  <a:cxnLst/>
                  <a:rect l="l" t="t" r="r" b="b"/>
                  <a:pathLst>
                    <a:path w="1544" h="3248" extrusionOk="0">
                      <a:moveTo>
                        <a:pt x="1544" y="0"/>
                      </a:moveTo>
                      <a:lnTo>
                        <a:pt x="1544" y="0"/>
                      </a:lnTo>
                      <a:cubicBezTo>
                        <a:pt x="1481" y="98"/>
                        <a:pt x="1428" y="196"/>
                        <a:pt x="1365" y="303"/>
                      </a:cubicBezTo>
                      <a:cubicBezTo>
                        <a:pt x="402" y="1945"/>
                        <a:pt x="0" y="3247"/>
                        <a:pt x="0" y="3247"/>
                      </a:cubicBezTo>
                      <a:cubicBezTo>
                        <a:pt x="0" y="3247"/>
                        <a:pt x="259" y="3060"/>
                        <a:pt x="741" y="2757"/>
                      </a:cubicBezTo>
                      <a:cubicBezTo>
                        <a:pt x="1481" y="1356"/>
                        <a:pt x="1544" y="63"/>
                        <a:pt x="1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36"/>
                <p:cNvSpPr/>
                <p:nvPr/>
              </p:nvSpPr>
              <p:spPr>
                <a:xfrm>
                  <a:off x="3884150" y="4140875"/>
                  <a:ext cx="34150" cy="73625"/>
                </a:xfrm>
                <a:custGeom>
                  <a:avLst/>
                  <a:gdLst/>
                  <a:ahLst/>
                  <a:cxnLst/>
                  <a:rect l="l" t="t" r="r" b="b"/>
                  <a:pathLst>
                    <a:path w="1366" h="2945" extrusionOk="0">
                      <a:moveTo>
                        <a:pt x="1365" y="0"/>
                      </a:moveTo>
                      <a:lnTo>
                        <a:pt x="1365" y="0"/>
                      </a:lnTo>
                      <a:cubicBezTo>
                        <a:pt x="1365" y="0"/>
                        <a:pt x="955" y="322"/>
                        <a:pt x="491" y="857"/>
                      </a:cubicBezTo>
                      <a:cubicBezTo>
                        <a:pt x="304" y="1499"/>
                        <a:pt x="143" y="2195"/>
                        <a:pt x="0" y="2944"/>
                      </a:cubicBezTo>
                      <a:cubicBezTo>
                        <a:pt x="0" y="2944"/>
                        <a:pt x="402" y="1642"/>
                        <a:pt x="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36"/>
                <p:cNvSpPr/>
                <p:nvPr/>
              </p:nvSpPr>
              <p:spPr>
                <a:xfrm>
                  <a:off x="4006575" y="3992125"/>
                  <a:ext cx="99725" cy="155250"/>
                </a:xfrm>
                <a:custGeom>
                  <a:avLst/>
                  <a:gdLst/>
                  <a:ahLst/>
                  <a:cxnLst/>
                  <a:rect l="l" t="t" r="r" b="b"/>
                  <a:pathLst>
                    <a:path w="3989" h="6210" extrusionOk="0">
                      <a:moveTo>
                        <a:pt x="3132" y="0"/>
                      </a:moveTo>
                      <a:lnTo>
                        <a:pt x="3132" y="0"/>
                      </a:lnTo>
                      <a:cubicBezTo>
                        <a:pt x="3088" y="18"/>
                        <a:pt x="3043" y="36"/>
                        <a:pt x="2998" y="54"/>
                      </a:cubicBezTo>
                      <a:cubicBezTo>
                        <a:pt x="2347" y="303"/>
                        <a:pt x="1741" y="616"/>
                        <a:pt x="1178" y="955"/>
                      </a:cubicBezTo>
                      <a:cubicBezTo>
                        <a:pt x="1178" y="955"/>
                        <a:pt x="1723" y="4318"/>
                        <a:pt x="1" y="6209"/>
                      </a:cubicBezTo>
                      <a:cubicBezTo>
                        <a:pt x="1125" y="5629"/>
                        <a:pt x="2142" y="4898"/>
                        <a:pt x="2998" y="3952"/>
                      </a:cubicBezTo>
                      <a:lnTo>
                        <a:pt x="2998" y="3943"/>
                      </a:lnTo>
                      <a:cubicBezTo>
                        <a:pt x="3989" y="1829"/>
                        <a:pt x="3132" y="0"/>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36"/>
                <p:cNvSpPr/>
                <p:nvPr/>
              </p:nvSpPr>
              <p:spPr>
                <a:xfrm>
                  <a:off x="3859825" y="3969600"/>
                  <a:ext cx="107525" cy="92800"/>
                </a:xfrm>
                <a:custGeom>
                  <a:avLst/>
                  <a:gdLst/>
                  <a:ahLst/>
                  <a:cxnLst/>
                  <a:rect l="l" t="t" r="r" b="b"/>
                  <a:pathLst>
                    <a:path w="4301" h="3712" extrusionOk="0">
                      <a:moveTo>
                        <a:pt x="4301" y="0"/>
                      </a:moveTo>
                      <a:lnTo>
                        <a:pt x="4301" y="0"/>
                      </a:lnTo>
                      <a:cubicBezTo>
                        <a:pt x="3337" y="196"/>
                        <a:pt x="2418" y="446"/>
                        <a:pt x="1562" y="723"/>
                      </a:cubicBezTo>
                      <a:cubicBezTo>
                        <a:pt x="1526" y="732"/>
                        <a:pt x="1500" y="749"/>
                        <a:pt x="1464" y="758"/>
                      </a:cubicBezTo>
                      <a:cubicBezTo>
                        <a:pt x="1464" y="758"/>
                        <a:pt x="1223" y="2195"/>
                        <a:pt x="1" y="3711"/>
                      </a:cubicBezTo>
                      <a:cubicBezTo>
                        <a:pt x="875" y="3693"/>
                        <a:pt x="1660" y="3604"/>
                        <a:pt x="2365" y="3470"/>
                      </a:cubicBezTo>
                      <a:cubicBezTo>
                        <a:pt x="4247" y="1615"/>
                        <a:pt x="4301" y="0"/>
                        <a:pt x="4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36"/>
                <p:cNvSpPr/>
                <p:nvPr/>
              </p:nvSpPr>
              <p:spPr>
                <a:xfrm>
                  <a:off x="3800075" y="3975375"/>
                  <a:ext cx="98825" cy="35500"/>
                </a:xfrm>
                <a:custGeom>
                  <a:avLst/>
                  <a:gdLst/>
                  <a:ahLst/>
                  <a:cxnLst/>
                  <a:rect l="l" t="t" r="r" b="b"/>
                  <a:pathLst>
                    <a:path w="3953" h="1420" extrusionOk="0">
                      <a:moveTo>
                        <a:pt x="2150" y="1"/>
                      </a:moveTo>
                      <a:cubicBezTo>
                        <a:pt x="1320" y="447"/>
                        <a:pt x="598" y="947"/>
                        <a:pt x="0" y="1419"/>
                      </a:cubicBezTo>
                      <a:cubicBezTo>
                        <a:pt x="18" y="1411"/>
                        <a:pt x="196" y="1366"/>
                        <a:pt x="455" y="1330"/>
                      </a:cubicBezTo>
                      <a:lnTo>
                        <a:pt x="464" y="1330"/>
                      </a:lnTo>
                      <a:cubicBezTo>
                        <a:pt x="628" y="1311"/>
                        <a:pt x="831" y="1294"/>
                        <a:pt x="1056" y="1294"/>
                      </a:cubicBezTo>
                      <a:cubicBezTo>
                        <a:pt x="1247" y="1294"/>
                        <a:pt x="1455" y="1306"/>
                        <a:pt x="1668" y="1339"/>
                      </a:cubicBezTo>
                      <a:cubicBezTo>
                        <a:pt x="2328" y="1063"/>
                        <a:pt x="3060" y="786"/>
                        <a:pt x="3854" y="527"/>
                      </a:cubicBezTo>
                      <a:cubicBezTo>
                        <a:pt x="3890" y="518"/>
                        <a:pt x="3916" y="501"/>
                        <a:pt x="3952" y="492"/>
                      </a:cubicBezTo>
                      <a:cubicBezTo>
                        <a:pt x="3604" y="313"/>
                        <a:pt x="3247" y="197"/>
                        <a:pt x="2944" y="126"/>
                      </a:cubicBezTo>
                      <a:cubicBezTo>
                        <a:pt x="2480" y="19"/>
                        <a:pt x="2150" y="1"/>
                        <a:pt x="2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36"/>
                <p:cNvSpPr/>
                <p:nvPr/>
              </p:nvSpPr>
              <p:spPr>
                <a:xfrm>
                  <a:off x="3924725" y="4017550"/>
                  <a:ext cx="108875" cy="74050"/>
                </a:xfrm>
                <a:custGeom>
                  <a:avLst/>
                  <a:gdLst/>
                  <a:ahLst/>
                  <a:cxnLst/>
                  <a:rect l="l" t="t" r="r" b="b"/>
                  <a:pathLst>
                    <a:path w="4355" h="2962" extrusionOk="0">
                      <a:moveTo>
                        <a:pt x="4337" y="0"/>
                      </a:moveTo>
                      <a:cubicBezTo>
                        <a:pt x="4181" y="0"/>
                        <a:pt x="2980" y="8"/>
                        <a:pt x="2097" y="241"/>
                      </a:cubicBezTo>
                      <a:cubicBezTo>
                        <a:pt x="1794" y="509"/>
                        <a:pt x="1491" y="821"/>
                        <a:pt x="1196" y="1178"/>
                      </a:cubicBezTo>
                      <a:cubicBezTo>
                        <a:pt x="768" y="1677"/>
                        <a:pt x="367" y="2266"/>
                        <a:pt x="1" y="2962"/>
                      </a:cubicBezTo>
                      <a:cubicBezTo>
                        <a:pt x="866" y="2132"/>
                        <a:pt x="1955" y="1909"/>
                        <a:pt x="2026" y="1900"/>
                      </a:cubicBezTo>
                      <a:cubicBezTo>
                        <a:pt x="2106" y="1811"/>
                        <a:pt x="2187" y="1731"/>
                        <a:pt x="2276" y="1650"/>
                      </a:cubicBezTo>
                      <a:cubicBezTo>
                        <a:pt x="2882" y="1053"/>
                        <a:pt x="3569" y="491"/>
                        <a:pt x="4354" y="0"/>
                      </a:cubicBezTo>
                      <a:cubicBezTo>
                        <a:pt x="4354" y="0"/>
                        <a:pt x="4349" y="0"/>
                        <a:pt x="4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36"/>
                <p:cNvSpPr/>
                <p:nvPr/>
              </p:nvSpPr>
              <p:spPr>
                <a:xfrm>
                  <a:off x="3853800" y="3948850"/>
                  <a:ext cx="116000" cy="38825"/>
                </a:xfrm>
                <a:custGeom>
                  <a:avLst/>
                  <a:gdLst/>
                  <a:ahLst/>
                  <a:cxnLst/>
                  <a:rect l="l" t="t" r="r" b="b"/>
                  <a:pathLst>
                    <a:path w="4640" h="1553" extrusionOk="0">
                      <a:moveTo>
                        <a:pt x="2651" y="0"/>
                      </a:moveTo>
                      <a:cubicBezTo>
                        <a:pt x="1687" y="250"/>
                        <a:pt x="795" y="634"/>
                        <a:pt x="1" y="1062"/>
                      </a:cubicBezTo>
                      <a:cubicBezTo>
                        <a:pt x="1" y="1062"/>
                        <a:pt x="331" y="1080"/>
                        <a:pt x="795" y="1187"/>
                      </a:cubicBezTo>
                      <a:cubicBezTo>
                        <a:pt x="1098" y="1258"/>
                        <a:pt x="1455" y="1374"/>
                        <a:pt x="1803" y="1553"/>
                      </a:cubicBezTo>
                      <a:cubicBezTo>
                        <a:pt x="2659" y="1276"/>
                        <a:pt x="3578" y="1026"/>
                        <a:pt x="4542" y="830"/>
                      </a:cubicBezTo>
                      <a:cubicBezTo>
                        <a:pt x="4577" y="821"/>
                        <a:pt x="4604" y="821"/>
                        <a:pt x="4640" y="812"/>
                      </a:cubicBezTo>
                      <a:cubicBezTo>
                        <a:pt x="4319" y="598"/>
                        <a:pt x="4007" y="438"/>
                        <a:pt x="3730" y="322"/>
                      </a:cubicBezTo>
                      <a:cubicBezTo>
                        <a:pt x="3097" y="54"/>
                        <a:pt x="2651" y="0"/>
                        <a:pt x="26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36"/>
                <p:cNvSpPr/>
                <p:nvPr/>
              </p:nvSpPr>
              <p:spPr>
                <a:xfrm>
                  <a:off x="3902650" y="4058800"/>
                  <a:ext cx="81650" cy="143425"/>
                </a:xfrm>
                <a:custGeom>
                  <a:avLst/>
                  <a:gdLst/>
                  <a:ahLst/>
                  <a:cxnLst/>
                  <a:rect l="l" t="t" r="r" b="b"/>
                  <a:pathLst>
                    <a:path w="3266" h="5737" extrusionOk="0">
                      <a:moveTo>
                        <a:pt x="3159" y="0"/>
                      </a:moveTo>
                      <a:lnTo>
                        <a:pt x="3159" y="0"/>
                      </a:lnTo>
                      <a:cubicBezTo>
                        <a:pt x="3070" y="81"/>
                        <a:pt x="2989" y="161"/>
                        <a:pt x="2909" y="250"/>
                      </a:cubicBezTo>
                      <a:cubicBezTo>
                        <a:pt x="2035" y="1142"/>
                        <a:pt x="1348" y="2097"/>
                        <a:pt x="804" y="2980"/>
                      </a:cubicBezTo>
                      <a:cubicBezTo>
                        <a:pt x="804" y="3043"/>
                        <a:pt x="741" y="4336"/>
                        <a:pt x="1" y="5737"/>
                      </a:cubicBezTo>
                      <a:cubicBezTo>
                        <a:pt x="465" y="5451"/>
                        <a:pt x="1125" y="5068"/>
                        <a:pt x="1954" y="4622"/>
                      </a:cubicBezTo>
                      <a:cubicBezTo>
                        <a:pt x="3266" y="2677"/>
                        <a:pt x="3159" y="99"/>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36"/>
                <p:cNvSpPr/>
                <p:nvPr/>
              </p:nvSpPr>
              <p:spPr>
                <a:xfrm>
                  <a:off x="3896400" y="4065050"/>
                  <a:ext cx="78975" cy="97250"/>
                </a:xfrm>
                <a:custGeom>
                  <a:avLst/>
                  <a:gdLst/>
                  <a:ahLst/>
                  <a:cxnLst/>
                  <a:rect l="l" t="t" r="r" b="b"/>
                  <a:pathLst>
                    <a:path w="3159" h="3890" extrusionOk="0">
                      <a:moveTo>
                        <a:pt x="3159" y="0"/>
                      </a:moveTo>
                      <a:cubicBezTo>
                        <a:pt x="3088" y="9"/>
                        <a:pt x="1999" y="232"/>
                        <a:pt x="1134" y="1062"/>
                      </a:cubicBezTo>
                      <a:cubicBezTo>
                        <a:pt x="706" y="1865"/>
                        <a:pt x="322" y="2801"/>
                        <a:pt x="1" y="3890"/>
                      </a:cubicBezTo>
                      <a:cubicBezTo>
                        <a:pt x="465" y="3355"/>
                        <a:pt x="875" y="3033"/>
                        <a:pt x="875" y="3033"/>
                      </a:cubicBezTo>
                      <a:cubicBezTo>
                        <a:pt x="938" y="2926"/>
                        <a:pt x="991" y="2828"/>
                        <a:pt x="1054" y="2730"/>
                      </a:cubicBezTo>
                      <a:cubicBezTo>
                        <a:pt x="1598" y="1847"/>
                        <a:pt x="2285" y="892"/>
                        <a:pt x="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36"/>
                <p:cNvSpPr/>
                <p:nvPr/>
              </p:nvSpPr>
              <p:spPr>
                <a:xfrm>
                  <a:off x="3798275" y="3988550"/>
                  <a:ext cx="98150" cy="73950"/>
                </a:xfrm>
                <a:custGeom>
                  <a:avLst/>
                  <a:gdLst/>
                  <a:ahLst/>
                  <a:cxnLst/>
                  <a:rect l="l" t="t" r="r" b="b"/>
                  <a:pathLst>
                    <a:path w="3926" h="2958" extrusionOk="0">
                      <a:moveTo>
                        <a:pt x="3926" y="0"/>
                      </a:moveTo>
                      <a:lnTo>
                        <a:pt x="3926" y="0"/>
                      </a:lnTo>
                      <a:cubicBezTo>
                        <a:pt x="3132" y="259"/>
                        <a:pt x="2400" y="536"/>
                        <a:pt x="1740" y="812"/>
                      </a:cubicBezTo>
                      <a:cubicBezTo>
                        <a:pt x="1687" y="839"/>
                        <a:pt x="1633" y="857"/>
                        <a:pt x="1589" y="884"/>
                      </a:cubicBezTo>
                      <a:cubicBezTo>
                        <a:pt x="1589" y="884"/>
                        <a:pt x="964" y="1981"/>
                        <a:pt x="1" y="2828"/>
                      </a:cubicBezTo>
                      <a:cubicBezTo>
                        <a:pt x="764" y="2912"/>
                        <a:pt x="1469" y="2957"/>
                        <a:pt x="2131" y="2957"/>
                      </a:cubicBezTo>
                      <a:cubicBezTo>
                        <a:pt x="2243" y="2957"/>
                        <a:pt x="2353" y="2956"/>
                        <a:pt x="2463" y="2953"/>
                      </a:cubicBezTo>
                      <a:cubicBezTo>
                        <a:pt x="3685" y="1437"/>
                        <a:pt x="3926"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6"/>
                <p:cNvSpPr/>
                <p:nvPr/>
              </p:nvSpPr>
              <p:spPr>
                <a:xfrm>
                  <a:off x="3977150" y="3988550"/>
                  <a:ext cx="104400" cy="35025"/>
                </a:xfrm>
                <a:custGeom>
                  <a:avLst/>
                  <a:gdLst/>
                  <a:ahLst/>
                  <a:cxnLst/>
                  <a:rect l="l" t="t" r="r" b="b"/>
                  <a:pathLst>
                    <a:path w="4176" h="1401" extrusionOk="0">
                      <a:moveTo>
                        <a:pt x="2830" y="1"/>
                      </a:moveTo>
                      <a:cubicBezTo>
                        <a:pt x="2602" y="1"/>
                        <a:pt x="2364" y="20"/>
                        <a:pt x="2132" y="72"/>
                      </a:cubicBezTo>
                      <a:cubicBezTo>
                        <a:pt x="2132" y="72"/>
                        <a:pt x="2128" y="68"/>
                        <a:pt x="2126" y="68"/>
                      </a:cubicBezTo>
                      <a:cubicBezTo>
                        <a:pt x="2125" y="68"/>
                        <a:pt x="2124" y="69"/>
                        <a:pt x="2124" y="72"/>
                      </a:cubicBezTo>
                      <a:cubicBezTo>
                        <a:pt x="1660" y="259"/>
                        <a:pt x="1187" y="509"/>
                        <a:pt x="723" y="839"/>
                      </a:cubicBezTo>
                      <a:cubicBezTo>
                        <a:pt x="482" y="1008"/>
                        <a:pt x="241" y="1196"/>
                        <a:pt x="0" y="1401"/>
                      </a:cubicBezTo>
                      <a:cubicBezTo>
                        <a:pt x="883" y="1168"/>
                        <a:pt x="2084" y="1160"/>
                        <a:pt x="2240" y="1160"/>
                      </a:cubicBezTo>
                      <a:cubicBezTo>
                        <a:pt x="2252" y="1160"/>
                        <a:pt x="2257" y="1160"/>
                        <a:pt x="2257" y="1160"/>
                      </a:cubicBezTo>
                      <a:cubicBezTo>
                        <a:pt x="2293" y="1142"/>
                        <a:pt x="2320" y="1115"/>
                        <a:pt x="2355" y="1098"/>
                      </a:cubicBezTo>
                      <a:cubicBezTo>
                        <a:pt x="2918" y="759"/>
                        <a:pt x="3524" y="446"/>
                        <a:pt x="4175" y="197"/>
                      </a:cubicBezTo>
                      <a:cubicBezTo>
                        <a:pt x="4175" y="197"/>
                        <a:pt x="3552" y="1"/>
                        <a:pt x="2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6"/>
                <p:cNvSpPr/>
                <p:nvPr/>
              </p:nvSpPr>
              <p:spPr>
                <a:xfrm>
                  <a:off x="4098025" y="3797425"/>
                  <a:ext cx="85450" cy="180225"/>
                </a:xfrm>
                <a:custGeom>
                  <a:avLst/>
                  <a:gdLst/>
                  <a:ahLst/>
                  <a:cxnLst/>
                  <a:rect l="l" t="t" r="r" b="b"/>
                  <a:pathLst>
                    <a:path w="3418" h="7209" extrusionOk="0">
                      <a:moveTo>
                        <a:pt x="2445" y="0"/>
                      </a:moveTo>
                      <a:cubicBezTo>
                        <a:pt x="2436" y="54"/>
                        <a:pt x="2302" y="990"/>
                        <a:pt x="1883" y="2114"/>
                      </a:cubicBezTo>
                      <a:cubicBezTo>
                        <a:pt x="1517" y="3113"/>
                        <a:pt x="919" y="4264"/>
                        <a:pt x="1" y="5067"/>
                      </a:cubicBezTo>
                      <a:cubicBezTo>
                        <a:pt x="27" y="5121"/>
                        <a:pt x="54" y="5174"/>
                        <a:pt x="81" y="5228"/>
                      </a:cubicBezTo>
                      <a:cubicBezTo>
                        <a:pt x="509" y="5959"/>
                        <a:pt x="946" y="6566"/>
                        <a:pt x="1410" y="6985"/>
                      </a:cubicBezTo>
                      <a:cubicBezTo>
                        <a:pt x="1535" y="7021"/>
                        <a:pt x="1669" y="7057"/>
                        <a:pt x="1794" y="7092"/>
                      </a:cubicBezTo>
                      <a:cubicBezTo>
                        <a:pt x="1936" y="7137"/>
                        <a:pt x="2079" y="7173"/>
                        <a:pt x="2222" y="7208"/>
                      </a:cubicBezTo>
                      <a:cubicBezTo>
                        <a:pt x="3417" y="4434"/>
                        <a:pt x="3239" y="2016"/>
                        <a:pt x="2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6"/>
                <p:cNvSpPr/>
                <p:nvPr/>
              </p:nvSpPr>
              <p:spPr>
                <a:xfrm>
                  <a:off x="4013725" y="3744325"/>
                  <a:ext cx="45975" cy="93250"/>
                </a:xfrm>
                <a:custGeom>
                  <a:avLst/>
                  <a:gdLst/>
                  <a:ahLst/>
                  <a:cxnLst/>
                  <a:rect l="l" t="t" r="r" b="b"/>
                  <a:pathLst>
                    <a:path w="1839" h="3730" extrusionOk="0">
                      <a:moveTo>
                        <a:pt x="0" y="1"/>
                      </a:moveTo>
                      <a:lnTo>
                        <a:pt x="0" y="1"/>
                      </a:lnTo>
                      <a:cubicBezTo>
                        <a:pt x="72" y="545"/>
                        <a:pt x="152" y="1098"/>
                        <a:pt x="232" y="1669"/>
                      </a:cubicBezTo>
                      <a:cubicBezTo>
                        <a:pt x="286" y="2053"/>
                        <a:pt x="348" y="2418"/>
                        <a:pt x="429" y="2766"/>
                      </a:cubicBezTo>
                      <a:cubicBezTo>
                        <a:pt x="946" y="3311"/>
                        <a:pt x="1838" y="3730"/>
                        <a:pt x="1838" y="3730"/>
                      </a:cubicBezTo>
                      <a:cubicBezTo>
                        <a:pt x="1802" y="3623"/>
                        <a:pt x="1767" y="3525"/>
                        <a:pt x="1731" y="3427"/>
                      </a:cubicBezTo>
                      <a:cubicBezTo>
                        <a:pt x="1419" y="2543"/>
                        <a:pt x="1124" y="1651"/>
                        <a:pt x="875" y="786"/>
                      </a:cubicBezTo>
                      <a:cubicBezTo>
                        <a:pt x="875" y="786"/>
                        <a:pt x="277" y="3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6"/>
                <p:cNvSpPr/>
                <p:nvPr/>
              </p:nvSpPr>
              <p:spPr>
                <a:xfrm>
                  <a:off x="4057875" y="3906250"/>
                  <a:ext cx="75425" cy="65825"/>
                </a:xfrm>
                <a:custGeom>
                  <a:avLst/>
                  <a:gdLst/>
                  <a:ahLst/>
                  <a:cxnLst/>
                  <a:rect l="l" t="t" r="r" b="b"/>
                  <a:pathLst>
                    <a:path w="3017" h="2633" extrusionOk="0">
                      <a:moveTo>
                        <a:pt x="1" y="0"/>
                      </a:moveTo>
                      <a:lnTo>
                        <a:pt x="1" y="0"/>
                      </a:lnTo>
                      <a:cubicBezTo>
                        <a:pt x="697" y="1205"/>
                        <a:pt x="1499" y="1936"/>
                        <a:pt x="2177" y="2373"/>
                      </a:cubicBezTo>
                      <a:cubicBezTo>
                        <a:pt x="2454" y="2463"/>
                        <a:pt x="2731" y="2552"/>
                        <a:pt x="3016" y="2632"/>
                      </a:cubicBezTo>
                      <a:cubicBezTo>
                        <a:pt x="2552" y="2213"/>
                        <a:pt x="2115" y="1606"/>
                        <a:pt x="1687" y="875"/>
                      </a:cubicBezTo>
                      <a:cubicBezTo>
                        <a:pt x="1687" y="875"/>
                        <a:pt x="598" y="7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36"/>
                <p:cNvSpPr/>
                <p:nvPr/>
              </p:nvSpPr>
              <p:spPr>
                <a:xfrm>
                  <a:off x="4000575" y="3627925"/>
                  <a:ext cx="35025" cy="136050"/>
                </a:xfrm>
                <a:custGeom>
                  <a:avLst/>
                  <a:gdLst/>
                  <a:ahLst/>
                  <a:cxnLst/>
                  <a:rect l="l" t="t" r="r" b="b"/>
                  <a:pathLst>
                    <a:path w="1401" h="5442" extrusionOk="0">
                      <a:moveTo>
                        <a:pt x="0" y="0"/>
                      </a:moveTo>
                      <a:lnTo>
                        <a:pt x="0" y="0"/>
                      </a:lnTo>
                      <a:cubicBezTo>
                        <a:pt x="18" y="152"/>
                        <a:pt x="205" y="2186"/>
                        <a:pt x="526" y="4657"/>
                      </a:cubicBezTo>
                      <a:cubicBezTo>
                        <a:pt x="803" y="5049"/>
                        <a:pt x="1401" y="5442"/>
                        <a:pt x="1401" y="5442"/>
                      </a:cubicBezTo>
                      <a:cubicBezTo>
                        <a:pt x="1383" y="5379"/>
                        <a:pt x="1365" y="5317"/>
                        <a:pt x="1347" y="5263"/>
                      </a:cubicBezTo>
                      <a:cubicBezTo>
                        <a:pt x="535" y="2516"/>
                        <a:pt x="3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36"/>
                <p:cNvSpPr/>
                <p:nvPr/>
              </p:nvSpPr>
              <p:spPr>
                <a:xfrm>
                  <a:off x="4081525" y="3981400"/>
                  <a:ext cx="55325" cy="109325"/>
                </a:xfrm>
                <a:custGeom>
                  <a:avLst/>
                  <a:gdLst/>
                  <a:ahLst/>
                  <a:cxnLst/>
                  <a:rect l="l" t="t" r="r" b="b"/>
                  <a:pathLst>
                    <a:path w="2213" h="4373" extrusionOk="0">
                      <a:moveTo>
                        <a:pt x="1579" y="1"/>
                      </a:moveTo>
                      <a:cubicBezTo>
                        <a:pt x="1071" y="117"/>
                        <a:pt x="598" y="260"/>
                        <a:pt x="134" y="429"/>
                      </a:cubicBezTo>
                      <a:cubicBezTo>
                        <a:pt x="134" y="429"/>
                        <a:pt x="991" y="2258"/>
                        <a:pt x="0" y="4372"/>
                      </a:cubicBezTo>
                      <a:cubicBezTo>
                        <a:pt x="991" y="3293"/>
                        <a:pt x="1758" y="1928"/>
                        <a:pt x="2213" y="215"/>
                      </a:cubicBezTo>
                      <a:cubicBezTo>
                        <a:pt x="1999" y="144"/>
                        <a:pt x="1794" y="72"/>
                        <a:pt x="1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36"/>
                <p:cNvSpPr/>
                <p:nvPr/>
              </p:nvSpPr>
              <p:spPr>
                <a:xfrm>
                  <a:off x="4000575" y="3627700"/>
                  <a:ext cx="44625" cy="131825"/>
                </a:xfrm>
                <a:custGeom>
                  <a:avLst/>
                  <a:gdLst/>
                  <a:ahLst/>
                  <a:cxnLst/>
                  <a:rect l="l" t="t" r="r" b="b"/>
                  <a:pathLst>
                    <a:path w="1785" h="5273" extrusionOk="0">
                      <a:moveTo>
                        <a:pt x="0" y="0"/>
                      </a:moveTo>
                      <a:cubicBezTo>
                        <a:pt x="0" y="0"/>
                        <a:pt x="0" y="0"/>
                        <a:pt x="0" y="9"/>
                      </a:cubicBezTo>
                      <a:cubicBezTo>
                        <a:pt x="0" y="18"/>
                        <a:pt x="0" y="27"/>
                        <a:pt x="9" y="36"/>
                      </a:cubicBezTo>
                      <a:cubicBezTo>
                        <a:pt x="71" y="330"/>
                        <a:pt x="562" y="2614"/>
                        <a:pt x="1347" y="5272"/>
                      </a:cubicBezTo>
                      <a:cubicBezTo>
                        <a:pt x="1650" y="4015"/>
                        <a:pt x="1740" y="2605"/>
                        <a:pt x="1766" y="1811"/>
                      </a:cubicBezTo>
                      <a:cubicBezTo>
                        <a:pt x="1784" y="1419"/>
                        <a:pt x="1784" y="1178"/>
                        <a:pt x="1784" y="1178"/>
                      </a:cubicBezTo>
                      <a:cubicBezTo>
                        <a:pt x="821" y="455"/>
                        <a:pt x="89" y="54"/>
                        <a:pt x="9" y="9"/>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36"/>
                <p:cNvSpPr/>
                <p:nvPr/>
              </p:nvSpPr>
              <p:spPr>
                <a:xfrm>
                  <a:off x="3992975" y="3942825"/>
                  <a:ext cx="73175" cy="18750"/>
                </a:xfrm>
                <a:custGeom>
                  <a:avLst/>
                  <a:gdLst/>
                  <a:ahLst/>
                  <a:cxnLst/>
                  <a:rect l="l" t="t" r="r" b="b"/>
                  <a:pathLst>
                    <a:path w="2927" h="750" extrusionOk="0">
                      <a:moveTo>
                        <a:pt x="1" y="1"/>
                      </a:moveTo>
                      <a:cubicBezTo>
                        <a:pt x="143" y="63"/>
                        <a:pt x="277" y="134"/>
                        <a:pt x="411" y="206"/>
                      </a:cubicBezTo>
                      <a:cubicBezTo>
                        <a:pt x="857" y="464"/>
                        <a:pt x="1169" y="750"/>
                        <a:pt x="1169" y="750"/>
                      </a:cubicBezTo>
                      <a:cubicBezTo>
                        <a:pt x="1196" y="741"/>
                        <a:pt x="1223" y="741"/>
                        <a:pt x="1250" y="741"/>
                      </a:cubicBezTo>
                      <a:cubicBezTo>
                        <a:pt x="1733" y="694"/>
                        <a:pt x="2222" y="668"/>
                        <a:pt x="2713" y="668"/>
                      </a:cubicBezTo>
                      <a:cubicBezTo>
                        <a:pt x="2784" y="668"/>
                        <a:pt x="2855" y="668"/>
                        <a:pt x="2927" y="670"/>
                      </a:cubicBezTo>
                      <a:cubicBezTo>
                        <a:pt x="2739" y="589"/>
                        <a:pt x="2552" y="500"/>
                        <a:pt x="2365" y="411"/>
                      </a:cubicBezTo>
                      <a:cubicBezTo>
                        <a:pt x="2276" y="366"/>
                        <a:pt x="2186" y="322"/>
                        <a:pt x="2097" y="277"/>
                      </a:cubicBezTo>
                      <a:cubicBezTo>
                        <a:pt x="2044" y="259"/>
                        <a:pt x="1990" y="250"/>
                        <a:pt x="1928" y="232"/>
                      </a:cubicBezTo>
                      <a:cubicBezTo>
                        <a:pt x="1776" y="232"/>
                        <a:pt x="1455" y="215"/>
                        <a:pt x="1018" y="161"/>
                      </a:cubicBezTo>
                      <a:cubicBezTo>
                        <a:pt x="723" y="134"/>
                        <a:pt x="384"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36"/>
                <p:cNvSpPr/>
                <p:nvPr/>
              </p:nvSpPr>
              <p:spPr>
                <a:xfrm>
                  <a:off x="4057000" y="3714225"/>
                  <a:ext cx="102150" cy="209900"/>
                </a:xfrm>
                <a:custGeom>
                  <a:avLst/>
                  <a:gdLst/>
                  <a:ahLst/>
                  <a:cxnLst/>
                  <a:rect l="l" t="t" r="r" b="b"/>
                  <a:pathLst>
                    <a:path w="4086" h="8396" extrusionOk="0">
                      <a:moveTo>
                        <a:pt x="1998" y="1"/>
                      </a:moveTo>
                      <a:cubicBezTo>
                        <a:pt x="1998" y="1"/>
                        <a:pt x="1972" y="518"/>
                        <a:pt x="1731" y="1330"/>
                      </a:cubicBezTo>
                      <a:cubicBezTo>
                        <a:pt x="1481" y="2195"/>
                        <a:pt x="981" y="3382"/>
                        <a:pt x="0" y="4631"/>
                      </a:cubicBezTo>
                      <a:cubicBezTo>
                        <a:pt x="36" y="4729"/>
                        <a:pt x="71" y="4827"/>
                        <a:pt x="107" y="4934"/>
                      </a:cubicBezTo>
                      <a:cubicBezTo>
                        <a:pt x="571" y="6192"/>
                        <a:pt x="1088" y="7405"/>
                        <a:pt x="1642" y="8395"/>
                      </a:cubicBezTo>
                      <a:cubicBezTo>
                        <a:pt x="2560" y="7592"/>
                        <a:pt x="3158" y="6441"/>
                        <a:pt x="3524" y="5442"/>
                      </a:cubicBezTo>
                      <a:cubicBezTo>
                        <a:pt x="3943" y="4318"/>
                        <a:pt x="4077" y="3382"/>
                        <a:pt x="4086" y="3328"/>
                      </a:cubicBezTo>
                      <a:cubicBezTo>
                        <a:pt x="3577" y="2052"/>
                        <a:pt x="2810" y="937"/>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36"/>
                <p:cNvSpPr/>
                <p:nvPr/>
              </p:nvSpPr>
              <p:spPr>
                <a:xfrm>
                  <a:off x="4028675" y="3932125"/>
                  <a:ext cx="301375" cy="88800"/>
                </a:xfrm>
                <a:custGeom>
                  <a:avLst/>
                  <a:gdLst/>
                  <a:ahLst/>
                  <a:cxnLst/>
                  <a:rect l="l" t="t" r="r" b="b"/>
                  <a:pathLst>
                    <a:path w="12055" h="3552" extrusionOk="0">
                      <a:moveTo>
                        <a:pt x="0" y="0"/>
                      </a:moveTo>
                      <a:cubicBezTo>
                        <a:pt x="179" y="232"/>
                        <a:pt x="384" y="446"/>
                        <a:pt x="616" y="660"/>
                      </a:cubicBezTo>
                      <a:lnTo>
                        <a:pt x="571" y="660"/>
                      </a:lnTo>
                      <a:cubicBezTo>
                        <a:pt x="607" y="678"/>
                        <a:pt x="642" y="687"/>
                        <a:pt x="669" y="705"/>
                      </a:cubicBezTo>
                      <a:cubicBezTo>
                        <a:pt x="758" y="750"/>
                        <a:pt x="848" y="794"/>
                        <a:pt x="937" y="839"/>
                      </a:cubicBezTo>
                      <a:cubicBezTo>
                        <a:pt x="1124" y="928"/>
                        <a:pt x="1311" y="1017"/>
                        <a:pt x="1499" y="1098"/>
                      </a:cubicBezTo>
                      <a:cubicBezTo>
                        <a:pt x="2016" y="1321"/>
                        <a:pt x="2534" y="1535"/>
                        <a:pt x="3060" y="1740"/>
                      </a:cubicBezTo>
                      <a:cubicBezTo>
                        <a:pt x="3274" y="1811"/>
                        <a:pt x="3479" y="1892"/>
                        <a:pt x="3693" y="1972"/>
                      </a:cubicBezTo>
                      <a:cubicBezTo>
                        <a:pt x="3908" y="2043"/>
                        <a:pt x="4113" y="2115"/>
                        <a:pt x="4327" y="2186"/>
                      </a:cubicBezTo>
                      <a:cubicBezTo>
                        <a:pt x="4541" y="2257"/>
                        <a:pt x="4746" y="2329"/>
                        <a:pt x="4960" y="2391"/>
                      </a:cubicBezTo>
                      <a:cubicBezTo>
                        <a:pt x="5647" y="2596"/>
                        <a:pt x="6334" y="2810"/>
                        <a:pt x="7039" y="2971"/>
                      </a:cubicBezTo>
                      <a:cubicBezTo>
                        <a:pt x="7396" y="3051"/>
                        <a:pt x="7744" y="3149"/>
                        <a:pt x="8100" y="3212"/>
                      </a:cubicBezTo>
                      <a:cubicBezTo>
                        <a:pt x="8448" y="3265"/>
                        <a:pt x="8805" y="3319"/>
                        <a:pt x="9162" y="3372"/>
                      </a:cubicBezTo>
                      <a:cubicBezTo>
                        <a:pt x="9876" y="3480"/>
                        <a:pt x="10598" y="3506"/>
                        <a:pt x="11312" y="3551"/>
                      </a:cubicBezTo>
                      <a:cubicBezTo>
                        <a:pt x="11328" y="3551"/>
                        <a:pt x="11344" y="3551"/>
                        <a:pt x="11359" y="3551"/>
                      </a:cubicBezTo>
                      <a:cubicBezTo>
                        <a:pt x="12036" y="3551"/>
                        <a:pt x="12055" y="3174"/>
                        <a:pt x="11366" y="3060"/>
                      </a:cubicBezTo>
                      <a:cubicBezTo>
                        <a:pt x="11018" y="2989"/>
                        <a:pt x="10670" y="2935"/>
                        <a:pt x="10322" y="2873"/>
                      </a:cubicBezTo>
                      <a:lnTo>
                        <a:pt x="9795" y="2784"/>
                      </a:lnTo>
                      <a:cubicBezTo>
                        <a:pt x="9617" y="2757"/>
                        <a:pt x="9447" y="2712"/>
                        <a:pt x="9269" y="2677"/>
                      </a:cubicBezTo>
                      <a:lnTo>
                        <a:pt x="7190" y="2293"/>
                      </a:lnTo>
                      <a:cubicBezTo>
                        <a:pt x="6486" y="2186"/>
                        <a:pt x="5799" y="2008"/>
                        <a:pt x="5112" y="1856"/>
                      </a:cubicBezTo>
                      <a:cubicBezTo>
                        <a:pt x="5076" y="1838"/>
                        <a:pt x="5032" y="1829"/>
                        <a:pt x="4996" y="1820"/>
                      </a:cubicBezTo>
                      <a:cubicBezTo>
                        <a:pt x="4728" y="1749"/>
                        <a:pt x="4452" y="1677"/>
                        <a:pt x="4184" y="1597"/>
                      </a:cubicBezTo>
                      <a:cubicBezTo>
                        <a:pt x="3899" y="1517"/>
                        <a:pt x="3622" y="1428"/>
                        <a:pt x="3345" y="1338"/>
                      </a:cubicBezTo>
                      <a:cubicBezTo>
                        <a:pt x="2578" y="1098"/>
                        <a:pt x="1820" y="830"/>
                        <a:pt x="1080" y="518"/>
                      </a:cubicBezTo>
                      <a:cubicBezTo>
                        <a:pt x="758" y="384"/>
                        <a:pt x="384" y="1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36"/>
                <p:cNvSpPr/>
                <p:nvPr/>
              </p:nvSpPr>
              <p:spPr>
                <a:xfrm>
                  <a:off x="4024425" y="3813475"/>
                  <a:ext cx="75625" cy="114650"/>
                </a:xfrm>
                <a:custGeom>
                  <a:avLst/>
                  <a:gdLst/>
                  <a:ahLst/>
                  <a:cxnLst/>
                  <a:rect l="l" t="t" r="r" b="b"/>
                  <a:pathLst>
                    <a:path w="3025" h="4586" extrusionOk="0">
                      <a:moveTo>
                        <a:pt x="1" y="0"/>
                      </a:moveTo>
                      <a:cubicBezTo>
                        <a:pt x="322" y="1579"/>
                        <a:pt x="803" y="2793"/>
                        <a:pt x="1339" y="3711"/>
                      </a:cubicBezTo>
                      <a:cubicBezTo>
                        <a:pt x="1936" y="4470"/>
                        <a:pt x="3025" y="4586"/>
                        <a:pt x="3025" y="4586"/>
                      </a:cubicBezTo>
                      <a:cubicBezTo>
                        <a:pt x="2998" y="4532"/>
                        <a:pt x="2971" y="4479"/>
                        <a:pt x="2945" y="4425"/>
                      </a:cubicBezTo>
                      <a:cubicBezTo>
                        <a:pt x="2391" y="3435"/>
                        <a:pt x="1874" y="2222"/>
                        <a:pt x="1410" y="964"/>
                      </a:cubicBezTo>
                      <a:cubicBezTo>
                        <a:pt x="1410" y="964"/>
                        <a:pt x="518" y="5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36"/>
                <p:cNvSpPr/>
                <p:nvPr/>
              </p:nvSpPr>
              <p:spPr>
                <a:xfrm>
                  <a:off x="4034250" y="3657125"/>
                  <a:ext cx="72725" cy="172875"/>
                </a:xfrm>
                <a:custGeom>
                  <a:avLst/>
                  <a:gdLst/>
                  <a:ahLst/>
                  <a:cxnLst/>
                  <a:rect l="l" t="t" r="r" b="b"/>
                  <a:pathLst>
                    <a:path w="2909" h="6915" extrusionOk="0">
                      <a:moveTo>
                        <a:pt x="437" y="1"/>
                      </a:moveTo>
                      <a:cubicBezTo>
                        <a:pt x="437" y="1"/>
                        <a:pt x="437" y="242"/>
                        <a:pt x="419" y="634"/>
                      </a:cubicBezTo>
                      <a:cubicBezTo>
                        <a:pt x="393" y="1428"/>
                        <a:pt x="303" y="2838"/>
                        <a:pt x="0" y="4095"/>
                      </a:cubicBezTo>
                      <a:cubicBezTo>
                        <a:pt x="18" y="4149"/>
                        <a:pt x="36" y="4211"/>
                        <a:pt x="54" y="4274"/>
                      </a:cubicBezTo>
                      <a:cubicBezTo>
                        <a:pt x="303" y="5139"/>
                        <a:pt x="598" y="6031"/>
                        <a:pt x="910" y="6915"/>
                      </a:cubicBezTo>
                      <a:cubicBezTo>
                        <a:pt x="1891" y="5666"/>
                        <a:pt x="2391" y="4479"/>
                        <a:pt x="2641" y="3614"/>
                      </a:cubicBezTo>
                      <a:cubicBezTo>
                        <a:pt x="2882" y="2802"/>
                        <a:pt x="2908" y="2285"/>
                        <a:pt x="2908" y="2285"/>
                      </a:cubicBezTo>
                      <a:cubicBezTo>
                        <a:pt x="2079" y="1330"/>
                        <a:pt x="1187" y="572"/>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6"/>
                <p:cNvSpPr/>
                <p:nvPr/>
              </p:nvSpPr>
              <p:spPr>
                <a:xfrm>
                  <a:off x="3995200" y="3959500"/>
                  <a:ext cx="70950" cy="50025"/>
                </a:xfrm>
                <a:custGeom>
                  <a:avLst/>
                  <a:gdLst/>
                  <a:ahLst/>
                  <a:cxnLst/>
                  <a:rect l="l" t="t" r="r" b="b"/>
                  <a:pathLst>
                    <a:path w="2838" h="2001" extrusionOk="0">
                      <a:moveTo>
                        <a:pt x="2624" y="1"/>
                      </a:moveTo>
                      <a:cubicBezTo>
                        <a:pt x="2133" y="1"/>
                        <a:pt x="1644" y="27"/>
                        <a:pt x="1161" y="74"/>
                      </a:cubicBezTo>
                      <a:cubicBezTo>
                        <a:pt x="1161" y="74"/>
                        <a:pt x="938" y="895"/>
                        <a:pt x="1" y="2001"/>
                      </a:cubicBezTo>
                      <a:cubicBezTo>
                        <a:pt x="465" y="1671"/>
                        <a:pt x="938" y="1421"/>
                        <a:pt x="1402" y="1234"/>
                      </a:cubicBezTo>
                      <a:cubicBezTo>
                        <a:pt x="1402" y="1231"/>
                        <a:pt x="1403" y="1230"/>
                        <a:pt x="1404" y="1230"/>
                      </a:cubicBezTo>
                      <a:cubicBezTo>
                        <a:pt x="1406" y="1230"/>
                        <a:pt x="1410" y="1234"/>
                        <a:pt x="1410" y="1234"/>
                      </a:cubicBezTo>
                      <a:cubicBezTo>
                        <a:pt x="1678" y="1118"/>
                        <a:pt x="1946" y="1029"/>
                        <a:pt x="2204" y="948"/>
                      </a:cubicBezTo>
                      <a:cubicBezTo>
                        <a:pt x="2561" y="511"/>
                        <a:pt x="2758" y="154"/>
                        <a:pt x="2838" y="3"/>
                      </a:cubicBezTo>
                      <a:cubicBezTo>
                        <a:pt x="2766" y="1"/>
                        <a:pt x="2695" y="1"/>
                        <a:pt x="2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6"/>
                <p:cNvSpPr/>
                <p:nvPr/>
              </p:nvSpPr>
              <p:spPr>
                <a:xfrm>
                  <a:off x="3951500" y="4015975"/>
                  <a:ext cx="98150" cy="158375"/>
                </a:xfrm>
                <a:custGeom>
                  <a:avLst/>
                  <a:gdLst/>
                  <a:ahLst/>
                  <a:cxnLst/>
                  <a:rect l="l" t="t" r="r" b="b"/>
                  <a:pathLst>
                    <a:path w="3926" h="6335" extrusionOk="0">
                      <a:moveTo>
                        <a:pt x="3381" y="1"/>
                      </a:moveTo>
                      <a:lnTo>
                        <a:pt x="3381" y="1"/>
                      </a:lnTo>
                      <a:cubicBezTo>
                        <a:pt x="3346" y="18"/>
                        <a:pt x="3319" y="45"/>
                        <a:pt x="3283" y="63"/>
                      </a:cubicBezTo>
                      <a:cubicBezTo>
                        <a:pt x="2498" y="554"/>
                        <a:pt x="1811" y="1116"/>
                        <a:pt x="1205" y="1713"/>
                      </a:cubicBezTo>
                      <a:cubicBezTo>
                        <a:pt x="1205" y="1812"/>
                        <a:pt x="1312" y="4390"/>
                        <a:pt x="0" y="6335"/>
                      </a:cubicBezTo>
                      <a:cubicBezTo>
                        <a:pt x="500" y="6076"/>
                        <a:pt x="1062" y="5799"/>
                        <a:pt x="1678" y="5514"/>
                      </a:cubicBezTo>
                      <a:cubicBezTo>
                        <a:pt x="1856" y="5434"/>
                        <a:pt x="2025" y="5344"/>
                        <a:pt x="2204" y="5255"/>
                      </a:cubicBezTo>
                      <a:cubicBezTo>
                        <a:pt x="3926" y="3364"/>
                        <a:pt x="3382" y="1"/>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36"/>
                <p:cNvSpPr/>
                <p:nvPr/>
              </p:nvSpPr>
              <p:spPr>
                <a:xfrm>
                  <a:off x="3920050" y="3940600"/>
                  <a:ext cx="102175" cy="28575"/>
                </a:xfrm>
                <a:custGeom>
                  <a:avLst/>
                  <a:gdLst/>
                  <a:ahLst/>
                  <a:cxnLst/>
                  <a:rect l="l" t="t" r="r" b="b"/>
                  <a:pathLst>
                    <a:path w="4087" h="1143" extrusionOk="0">
                      <a:moveTo>
                        <a:pt x="2534" y="0"/>
                      </a:moveTo>
                      <a:cubicBezTo>
                        <a:pt x="1651" y="0"/>
                        <a:pt x="803" y="125"/>
                        <a:pt x="1" y="330"/>
                      </a:cubicBezTo>
                      <a:cubicBezTo>
                        <a:pt x="1" y="330"/>
                        <a:pt x="447" y="384"/>
                        <a:pt x="1080" y="652"/>
                      </a:cubicBezTo>
                      <a:cubicBezTo>
                        <a:pt x="1357" y="768"/>
                        <a:pt x="1669" y="928"/>
                        <a:pt x="1990" y="1142"/>
                      </a:cubicBezTo>
                      <a:cubicBezTo>
                        <a:pt x="2677" y="1008"/>
                        <a:pt x="3373" y="901"/>
                        <a:pt x="4086" y="839"/>
                      </a:cubicBezTo>
                      <a:cubicBezTo>
                        <a:pt x="4086" y="839"/>
                        <a:pt x="3774" y="553"/>
                        <a:pt x="3328" y="295"/>
                      </a:cubicBezTo>
                      <a:cubicBezTo>
                        <a:pt x="3194" y="223"/>
                        <a:pt x="3060" y="152"/>
                        <a:pt x="2918" y="90"/>
                      </a:cubicBezTo>
                      <a:cubicBezTo>
                        <a:pt x="2793" y="63"/>
                        <a:pt x="2659" y="36"/>
                        <a:pt x="2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36"/>
                <p:cNvSpPr/>
                <p:nvPr/>
              </p:nvSpPr>
              <p:spPr>
                <a:xfrm>
                  <a:off x="3918925" y="3961325"/>
                  <a:ext cx="105300" cy="95050"/>
                </a:xfrm>
                <a:custGeom>
                  <a:avLst/>
                  <a:gdLst/>
                  <a:ahLst/>
                  <a:cxnLst/>
                  <a:rect l="l" t="t" r="r" b="b"/>
                  <a:pathLst>
                    <a:path w="4212" h="3802" extrusionOk="0">
                      <a:moveTo>
                        <a:pt x="4212" y="1"/>
                      </a:moveTo>
                      <a:cubicBezTo>
                        <a:pt x="4185" y="1"/>
                        <a:pt x="4158" y="1"/>
                        <a:pt x="4131" y="10"/>
                      </a:cubicBezTo>
                      <a:cubicBezTo>
                        <a:pt x="3418" y="72"/>
                        <a:pt x="2722" y="179"/>
                        <a:pt x="2035" y="313"/>
                      </a:cubicBezTo>
                      <a:cubicBezTo>
                        <a:pt x="1999" y="322"/>
                        <a:pt x="1972" y="322"/>
                        <a:pt x="1937" y="331"/>
                      </a:cubicBezTo>
                      <a:cubicBezTo>
                        <a:pt x="1937" y="331"/>
                        <a:pt x="1883" y="1946"/>
                        <a:pt x="1" y="3801"/>
                      </a:cubicBezTo>
                      <a:cubicBezTo>
                        <a:pt x="518" y="3694"/>
                        <a:pt x="991" y="3569"/>
                        <a:pt x="1428" y="3427"/>
                      </a:cubicBezTo>
                      <a:cubicBezTo>
                        <a:pt x="1723" y="3070"/>
                        <a:pt x="2026" y="2758"/>
                        <a:pt x="2329" y="2490"/>
                      </a:cubicBezTo>
                      <a:cubicBezTo>
                        <a:pt x="2570" y="2285"/>
                        <a:pt x="2811" y="2097"/>
                        <a:pt x="3052" y="1928"/>
                      </a:cubicBezTo>
                      <a:cubicBezTo>
                        <a:pt x="3989" y="822"/>
                        <a:pt x="4212" y="1"/>
                        <a:pt x="4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36"/>
                <p:cNvSpPr/>
                <p:nvPr/>
              </p:nvSpPr>
              <p:spPr>
                <a:xfrm>
                  <a:off x="4030450" y="3975600"/>
                  <a:ext cx="90575" cy="17875"/>
                </a:xfrm>
                <a:custGeom>
                  <a:avLst/>
                  <a:gdLst/>
                  <a:ahLst/>
                  <a:cxnLst/>
                  <a:rect l="l" t="t" r="r" b="b"/>
                  <a:pathLst>
                    <a:path w="3623" h="715" extrusionOk="0">
                      <a:moveTo>
                        <a:pt x="2989" y="1"/>
                      </a:moveTo>
                      <a:cubicBezTo>
                        <a:pt x="2382" y="1"/>
                        <a:pt x="1624" y="63"/>
                        <a:pt x="794" y="304"/>
                      </a:cubicBezTo>
                      <a:cubicBezTo>
                        <a:pt x="536" y="385"/>
                        <a:pt x="268" y="474"/>
                        <a:pt x="0" y="590"/>
                      </a:cubicBezTo>
                      <a:cubicBezTo>
                        <a:pt x="232" y="538"/>
                        <a:pt x="470" y="519"/>
                        <a:pt x="698" y="519"/>
                      </a:cubicBezTo>
                      <a:cubicBezTo>
                        <a:pt x="1420" y="519"/>
                        <a:pt x="2043" y="715"/>
                        <a:pt x="2043" y="715"/>
                      </a:cubicBezTo>
                      <a:cubicBezTo>
                        <a:pt x="2088" y="697"/>
                        <a:pt x="2133" y="679"/>
                        <a:pt x="2177" y="661"/>
                      </a:cubicBezTo>
                      <a:cubicBezTo>
                        <a:pt x="2641" y="492"/>
                        <a:pt x="3114" y="349"/>
                        <a:pt x="3622" y="233"/>
                      </a:cubicBezTo>
                      <a:cubicBezTo>
                        <a:pt x="3408" y="153"/>
                        <a:pt x="3203" y="72"/>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36"/>
                <p:cNvSpPr/>
                <p:nvPr/>
              </p:nvSpPr>
              <p:spPr>
                <a:xfrm>
                  <a:off x="3998550" y="3625750"/>
                  <a:ext cx="201200" cy="353900"/>
                </a:xfrm>
                <a:custGeom>
                  <a:avLst/>
                  <a:gdLst/>
                  <a:ahLst/>
                  <a:cxnLst/>
                  <a:rect l="l" t="t" r="r" b="b"/>
                  <a:pathLst>
                    <a:path w="8048" h="14156" extrusionOk="0">
                      <a:moveTo>
                        <a:pt x="170" y="221"/>
                      </a:moveTo>
                      <a:cubicBezTo>
                        <a:pt x="706" y="533"/>
                        <a:pt x="2784" y="1800"/>
                        <a:pt x="4497" y="3852"/>
                      </a:cubicBezTo>
                      <a:cubicBezTo>
                        <a:pt x="6299" y="6020"/>
                        <a:pt x="8048" y="9534"/>
                        <a:pt x="6156" y="13986"/>
                      </a:cubicBezTo>
                      <a:cubicBezTo>
                        <a:pt x="5621" y="13834"/>
                        <a:pt x="5086" y="13683"/>
                        <a:pt x="4586" y="13522"/>
                      </a:cubicBezTo>
                      <a:cubicBezTo>
                        <a:pt x="3257" y="12657"/>
                        <a:pt x="1544" y="10721"/>
                        <a:pt x="920" y="6403"/>
                      </a:cubicBezTo>
                      <a:cubicBezTo>
                        <a:pt x="509" y="3593"/>
                        <a:pt x="242" y="881"/>
                        <a:pt x="170" y="221"/>
                      </a:cubicBezTo>
                      <a:close/>
                      <a:moveTo>
                        <a:pt x="83" y="1"/>
                      </a:moveTo>
                      <a:cubicBezTo>
                        <a:pt x="68" y="1"/>
                        <a:pt x="52" y="5"/>
                        <a:pt x="36" y="16"/>
                      </a:cubicBezTo>
                      <a:cubicBezTo>
                        <a:pt x="10" y="34"/>
                        <a:pt x="1" y="60"/>
                        <a:pt x="1" y="87"/>
                      </a:cubicBezTo>
                      <a:cubicBezTo>
                        <a:pt x="1" y="114"/>
                        <a:pt x="295" y="3209"/>
                        <a:pt x="759" y="6421"/>
                      </a:cubicBezTo>
                      <a:cubicBezTo>
                        <a:pt x="1392" y="10810"/>
                        <a:pt x="3150" y="12782"/>
                        <a:pt x="4506" y="13665"/>
                      </a:cubicBezTo>
                      <a:cubicBezTo>
                        <a:pt x="4515" y="13665"/>
                        <a:pt x="4515" y="13665"/>
                        <a:pt x="4524" y="13674"/>
                      </a:cubicBezTo>
                      <a:cubicBezTo>
                        <a:pt x="5059" y="13843"/>
                        <a:pt x="5612" y="14004"/>
                        <a:pt x="6183" y="14155"/>
                      </a:cubicBezTo>
                      <a:lnTo>
                        <a:pt x="6201" y="14155"/>
                      </a:lnTo>
                      <a:cubicBezTo>
                        <a:pt x="6237" y="14155"/>
                        <a:pt x="6263" y="14138"/>
                        <a:pt x="6272" y="14111"/>
                      </a:cubicBezTo>
                      <a:cubicBezTo>
                        <a:pt x="7138" y="12095"/>
                        <a:pt x="7361" y="10105"/>
                        <a:pt x="6915" y="8187"/>
                      </a:cubicBezTo>
                      <a:cubicBezTo>
                        <a:pt x="6558" y="6644"/>
                        <a:pt x="5791" y="5154"/>
                        <a:pt x="4613" y="3745"/>
                      </a:cubicBezTo>
                      <a:cubicBezTo>
                        <a:pt x="2632" y="1363"/>
                        <a:pt x="143" y="25"/>
                        <a:pt x="117" y="7"/>
                      </a:cubicBezTo>
                      <a:cubicBezTo>
                        <a:pt x="106" y="3"/>
                        <a:pt x="95" y="1"/>
                        <a:pt x="83"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36"/>
                <p:cNvSpPr/>
                <p:nvPr/>
              </p:nvSpPr>
              <p:spPr>
                <a:xfrm>
                  <a:off x="4026425" y="3930100"/>
                  <a:ext cx="301575" cy="92825"/>
                </a:xfrm>
                <a:custGeom>
                  <a:avLst/>
                  <a:gdLst/>
                  <a:ahLst/>
                  <a:cxnLst/>
                  <a:rect l="l" t="t" r="r" b="b"/>
                  <a:pathLst>
                    <a:path w="12063" h="3713" extrusionOk="0">
                      <a:moveTo>
                        <a:pt x="402" y="331"/>
                      </a:moveTo>
                      <a:cubicBezTo>
                        <a:pt x="697" y="474"/>
                        <a:pt x="938" y="590"/>
                        <a:pt x="1143" y="670"/>
                      </a:cubicBezTo>
                      <a:cubicBezTo>
                        <a:pt x="1848" y="965"/>
                        <a:pt x="2615" y="1241"/>
                        <a:pt x="3409" y="1500"/>
                      </a:cubicBezTo>
                      <a:cubicBezTo>
                        <a:pt x="3944" y="1669"/>
                        <a:pt x="4497" y="1830"/>
                        <a:pt x="5068" y="1981"/>
                      </a:cubicBezTo>
                      <a:lnTo>
                        <a:pt x="5184" y="2008"/>
                      </a:lnTo>
                      <a:cubicBezTo>
                        <a:pt x="5318" y="2044"/>
                        <a:pt x="5443" y="2071"/>
                        <a:pt x="5577" y="2106"/>
                      </a:cubicBezTo>
                      <a:cubicBezTo>
                        <a:pt x="6130" y="2231"/>
                        <a:pt x="6701" y="2365"/>
                        <a:pt x="7263" y="2454"/>
                      </a:cubicBezTo>
                      <a:lnTo>
                        <a:pt x="9350" y="2838"/>
                      </a:lnTo>
                      <a:cubicBezTo>
                        <a:pt x="9404" y="2847"/>
                        <a:pt x="9466" y="2865"/>
                        <a:pt x="9520" y="2874"/>
                      </a:cubicBezTo>
                      <a:cubicBezTo>
                        <a:pt x="9636" y="2900"/>
                        <a:pt x="9752" y="2927"/>
                        <a:pt x="9868" y="2945"/>
                      </a:cubicBezTo>
                      <a:lnTo>
                        <a:pt x="10394" y="3025"/>
                      </a:lnTo>
                      <a:cubicBezTo>
                        <a:pt x="10483" y="3043"/>
                        <a:pt x="10572" y="3061"/>
                        <a:pt x="10662" y="3079"/>
                      </a:cubicBezTo>
                      <a:cubicBezTo>
                        <a:pt x="10911" y="3123"/>
                        <a:pt x="11179" y="3168"/>
                        <a:pt x="11447" y="3222"/>
                      </a:cubicBezTo>
                      <a:cubicBezTo>
                        <a:pt x="11768" y="3275"/>
                        <a:pt x="11893" y="3382"/>
                        <a:pt x="11884" y="3427"/>
                      </a:cubicBezTo>
                      <a:cubicBezTo>
                        <a:pt x="11884" y="3469"/>
                        <a:pt x="11770" y="3552"/>
                        <a:pt x="11459" y="3552"/>
                      </a:cubicBezTo>
                      <a:cubicBezTo>
                        <a:pt x="11443" y="3552"/>
                        <a:pt x="11427" y="3552"/>
                        <a:pt x="11411" y="3552"/>
                      </a:cubicBezTo>
                      <a:cubicBezTo>
                        <a:pt x="11295" y="3543"/>
                        <a:pt x="11179" y="3543"/>
                        <a:pt x="11054" y="3534"/>
                      </a:cubicBezTo>
                      <a:cubicBezTo>
                        <a:pt x="10465" y="3498"/>
                        <a:pt x="9859" y="3462"/>
                        <a:pt x="9261" y="3382"/>
                      </a:cubicBezTo>
                      <a:cubicBezTo>
                        <a:pt x="8913" y="3329"/>
                        <a:pt x="8556" y="3275"/>
                        <a:pt x="8199" y="3213"/>
                      </a:cubicBezTo>
                      <a:cubicBezTo>
                        <a:pt x="7941" y="3168"/>
                        <a:pt x="7673" y="3106"/>
                        <a:pt x="7423" y="3043"/>
                      </a:cubicBezTo>
                      <a:cubicBezTo>
                        <a:pt x="7334" y="3025"/>
                        <a:pt x="7245" y="2998"/>
                        <a:pt x="7147" y="2981"/>
                      </a:cubicBezTo>
                      <a:cubicBezTo>
                        <a:pt x="6620" y="2856"/>
                        <a:pt x="6085" y="2695"/>
                        <a:pt x="5577" y="2544"/>
                      </a:cubicBezTo>
                      <a:cubicBezTo>
                        <a:pt x="5407" y="2499"/>
                        <a:pt x="5238" y="2445"/>
                        <a:pt x="5068" y="2401"/>
                      </a:cubicBezTo>
                      <a:cubicBezTo>
                        <a:pt x="4863" y="2329"/>
                        <a:pt x="4658" y="2267"/>
                        <a:pt x="4444" y="2196"/>
                      </a:cubicBezTo>
                      <a:cubicBezTo>
                        <a:pt x="4024" y="2053"/>
                        <a:pt x="3596" y="1901"/>
                        <a:pt x="3177" y="1741"/>
                      </a:cubicBezTo>
                      <a:cubicBezTo>
                        <a:pt x="2650" y="1544"/>
                        <a:pt x="2133" y="1330"/>
                        <a:pt x="1625" y="1107"/>
                      </a:cubicBezTo>
                      <a:cubicBezTo>
                        <a:pt x="1455" y="1027"/>
                        <a:pt x="1268" y="947"/>
                        <a:pt x="1062" y="849"/>
                      </a:cubicBezTo>
                      <a:cubicBezTo>
                        <a:pt x="1018" y="831"/>
                        <a:pt x="973" y="804"/>
                        <a:pt x="929" y="786"/>
                      </a:cubicBezTo>
                      <a:cubicBezTo>
                        <a:pt x="884" y="759"/>
                        <a:pt x="839" y="741"/>
                        <a:pt x="795" y="715"/>
                      </a:cubicBezTo>
                      <a:lnTo>
                        <a:pt x="777" y="706"/>
                      </a:lnTo>
                      <a:cubicBezTo>
                        <a:pt x="768" y="697"/>
                        <a:pt x="768" y="688"/>
                        <a:pt x="759" y="688"/>
                      </a:cubicBezTo>
                      <a:cubicBezTo>
                        <a:pt x="634" y="572"/>
                        <a:pt x="518" y="456"/>
                        <a:pt x="402" y="331"/>
                      </a:cubicBezTo>
                      <a:close/>
                      <a:moveTo>
                        <a:pt x="86" y="1"/>
                      </a:moveTo>
                      <a:cubicBezTo>
                        <a:pt x="62" y="1"/>
                        <a:pt x="39" y="11"/>
                        <a:pt x="28" y="28"/>
                      </a:cubicBezTo>
                      <a:cubicBezTo>
                        <a:pt x="1" y="55"/>
                        <a:pt x="1" y="99"/>
                        <a:pt x="28" y="126"/>
                      </a:cubicBezTo>
                      <a:cubicBezTo>
                        <a:pt x="197" y="349"/>
                        <a:pt x="384" y="545"/>
                        <a:pt x="590" y="741"/>
                      </a:cubicBezTo>
                      <a:cubicBezTo>
                        <a:pt x="581" y="768"/>
                        <a:pt x="599" y="804"/>
                        <a:pt x="634" y="813"/>
                      </a:cubicBezTo>
                      <a:cubicBezTo>
                        <a:pt x="661" y="831"/>
                        <a:pt x="697" y="849"/>
                        <a:pt x="723" y="857"/>
                      </a:cubicBezTo>
                      <a:cubicBezTo>
                        <a:pt x="768" y="884"/>
                        <a:pt x="813" y="902"/>
                        <a:pt x="857" y="929"/>
                      </a:cubicBezTo>
                      <a:cubicBezTo>
                        <a:pt x="902" y="947"/>
                        <a:pt x="947" y="973"/>
                        <a:pt x="991" y="991"/>
                      </a:cubicBezTo>
                      <a:cubicBezTo>
                        <a:pt x="1205" y="1089"/>
                        <a:pt x="1384" y="1179"/>
                        <a:pt x="1562" y="1250"/>
                      </a:cubicBezTo>
                      <a:cubicBezTo>
                        <a:pt x="2071" y="1473"/>
                        <a:pt x="2597" y="1696"/>
                        <a:pt x="3123" y="1892"/>
                      </a:cubicBezTo>
                      <a:cubicBezTo>
                        <a:pt x="3543" y="2053"/>
                        <a:pt x="3971" y="2205"/>
                        <a:pt x="4399" y="2347"/>
                      </a:cubicBezTo>
                      <a:cubicBezTo>
                        <a:pt x="4604" y="2419"/>
                        <a:pt x="4818" y="2481"/>
                        <a:pt x="5023" y="2552"/>
                      </a:cubicBezTo>
                      <a:cubicBezTo>
                        <a:pt x="5193" y="2597"/>
                        <a:pt x="5362" y="2651"/>
                        <a:pt x="5532" y="2695"/>
                      </a:cubicBezTo>
                      <a:cubicBezTo>
                        <a:pt x="6049" y="2847"/>
                        <a:pt x="6576" y="3007"/>
                        <a:pt x="7111" y="3132"/>
                      </a:cubicBezTo>
                      <a:cubicBezTo>
                        <a:pt x="7200" y="3150"/>
                        <a:pt x="7298" y="3177"/>
                        <a:pt x="7388" y="3195"/>
                      </a:cubicBezTo>
                      <a:cubicBezTo>
                        <a:pt x="7637" y="3257"/>
                        <a:pt x="7905" y="3329"/>
                        <a:pt x="8173" y="3373"/>
                      </a:cubicBezTo>
                      <a:cubicBezTo>
                        <a:pt x="8529" y="3427"/>
                        <a:pt x="8886" y="3480"/>
                        <a:pt x="9243" y="3534"/>
                      </a:cubicBezTo>
                      <a:cubicBezTo>
                        <a:pt x="9841" y="3623"/>
                        <a:pt x="10456" y="3659"/>
                        <a:pt x="11045" y="3694"/>
                      </a:cubicBezTo>
                      <a:cubicBezTo>
                        <a:pt x="11170" y="3694"/>
                        <a:pt x="11286" y="3703"/>
                        <a:pt x="11402" y="3712"/>
                      </a:cubicBezTo>
                      <a:lnTo>
                        <a:pt x="11456" y="3712"/>
                      </a:lnTo>
                      <a:cubicBezTo>
                        <a:pt x="11803" y="3712"/>
                        <a:pt x="12026" y="3614"/>
                        <a:pt x="12044" y="3445"/>
                      </a:cubicBezTo>
                      <a:cubicBezTo>
                        <a:pt x="12062" y="3266"/>
                        <a:pt x="11839" y="3123"/>
                        <a:pt x="11473" y="3061"/>
                      </a:cubicBezTo>
                      <a:cubicBezTo>
                        <a:pt x="11206" y="3007"/>
                        <a:pt x="10947" y="2963"/>
                        <a:pt x="10688" y="2918"/>
                      </a:cubicBezTo>
                      <a:cubicBezTo>
                        <a:pt x="10599" y="2900"/>
                        <a:pt x="10510" y="2891"/>
                        <a:pt x="10421" y="2874"/>
                      </a:cubicBezTo>
                      <a:lnTo>
                        <a:pt x="9894" y="2784"/>
                      </a:lnTo>
                      <a:cubicBezTo>
                        <a:pt x="9787" y="2767"/>
                        <a:pt x="9671" y="2740"/>
                        <a:pt x="9555" y="2722"/>
                      </a:cubicBezTo>
                      <a:cubicBezTo>
                        <a:pt x="9493" y="2704"/>
                        <a:pt x="9439" y="2695"/>
                        <a:pt x="9377" y="2686"/>
                      </a:cubicBezTo>
                      <a:lnTo>
                        <a:pt x="7289" y="2294"/>
                      </a:lnTo>
                      <a:cubicBezTo>
                        <a:pt x="6727" y="2205"/>
                        <a:pt x="6156" y="2080"/>
                        <a:pt x="5612" y="1946"/>
                      </a:cubicBezTo>
                      <a:cubicBezTo>
                        <a:pt x="5478" y="1919"/>
                        <a:pt x="5354" y="1883"/>
                        <a:pt x="5220" y="1857"/>
                      </a:cubicBezTo>
                      <a:lnTo>
                        <a:pt x="5104" y="1830"/>
                      </a:lnTo>
                      <a:cubicBezTo>
                        <a:pt x="4542" y="1678"/>
                        <a:pt x="3989" y="1518"/>
                        <a:pt x="3453" y="1348"/>
                      </a:cubicBezTo>
                      <a:cubicBezTo>
                        <a:pt x="2668" y="1098"/>
                        <a:pt x="1910" y="822"/>
                        <a:pt x="1205" y="527"/>
                      </a:cubicBezTo>
                      <a:cubicBezTo>
                        <a:pt x="920" y="411"/>
                        <a:pt x="581" y="242"/>
                        <a:pt x="126" y="10"/>
                      </a:cubicBezTo>
                      <a:cubicBezTo>
                        <a:pt x="113" y="4"/>
                        <a:pt x="99" y="1"/>
                        <a:pt x="86"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36"/>
                <p:cNvSpPr/>
                <p:nvPr/>
              </p:nvSpPr>
              <p:spPr>
                <a:xfrm>
                  <a:off x="3882125" y="3973600"/>
                  <a:ext cx="256950" cy="242900"/>
                </a:xfrm>
                <a:custGeom>
                  <a:avLst/>
                  <a:gdLst/>
                  <a:ahLst/>
                  <a:cxnLst/>
                  <a:rect l="l" t="t" r="r" b="b"/>
                  <a:pathLst>
                    <a:path w="10278" h="9716" extrusionOk="0">
                      <a:moveTo>
                        <a:pt x="8904" y="161"/>
                      </a:moveTo>
                      <a:cubicBezTo>
                        <a:pt x="9297" y="304"/>
                        <a:pt x="9698" y="447"/>
                        <a:pt x="10100" y="580"/>
                      </a:cubicBezTo>
                      <a:cubicBezTo>
                        <a:pt x="9261" y="3614"/>
                        <a:pt x="7405" y="5755"/>
                        <a:pt x="4417" y="7137"/>
                      </a:cubicBezTo>
                      <a:cubicBezTo>
                        <a:pt x="2187" y="8163"/>
                        <a:pt x="670" y="9136"/>
                        <a:pt x="197" y="9457"/>
                      </a:cubicBezTo>
                      <a:cubicBezTo>
                        <a:pt x="724" y="6718"/>
                        <a:pt x="1651" y="4541"/>
                        <a:pt x="2954" y="2989"/>
                      </a:cubicBezTo>
                      <a:cubicBezTo>
                        <a:pt x="3998" y="1740"/>
                        <a:pt x="5273" y="893"/>
                        <a:pt x="6745" y="465"/>
                      </a:cubicBezTo>
                      <a:cubicBezTo>
                        <a:pt x="7441" y="259"/>
                        <a:pt x="8173" y="161"/>
                        <a:pt x="8904" y="161"/>
                      </a:cubicBezTo>
                      <a:close/>
                      <a:moveTo>
                        <a:pt x="8922" y="1"/>
                      </a:moveTo>
                      <a:cubicBezTo>
                        <a:pt x="8164" y="1"/>
                        <a:pt x="7414" y="108"/>
                        <a:pt x="6701" y="313"/>
                      </a:cubicBezTo>
                      <a:cubicBezTo>
                        <a:pt x="5202" y="750"/>
                        <a:pt x="3899" y="1615"/>
                        <a:pt x="2838" y="2882"/>
                      </a:cubicBezTo>
                      <a:cubicBezTo>
                        <a:pt x="1482" y="4488"/>
                        <a:pt x="536" y="6763"/>
                        <a:pt x="1" y="9617"/>
                      </a:cubicBezTo>
                      <a:cubicBezTo>
                        <a:pt x="1" y="9653"/>
                        <a:pt x="10" y="9680"/>
                        <a:pt x="37" y="9698"/>
                      </a:cubicBezTo>
                      <a:cubicBezTo>
                        <a:pt x="54" y="9707"/>
                        <a:pt x="72" y="9716"/>
                        <a:pt x="81" y="9716"/>
                      </a:cubicBezTo>
                      <a:cubicBezTo>
                        <a:pt x="99" y="9716"/>
                        <a:pt x="117" y="9707"/>
                        <a:pt x="126" y="9698"/>
                      </a:cubicBezTo>
                      <a:cubicBezTo>
                        <a:pt x="144" y="9689"/>
                        <a:pt x="1785" y="8529"/>
                        <a:pt x="4488" y="7280"/>
                      </a:cubicBezTo>
                      <a:cubicBezTo>
                        <a:pt x="7539" y="5871"/>
                        <a:pt x="9431" y="3667"/>
                        <a:pt x="10269" y="554"/>
                      </a:cubicBezTo>
                      <a:cubicBezTo>
                        <a:pt x="10278" y="509"/>
                        <a:pt x="10260" y="465"/>
                        <a:pt x="10216" y="456"/>
                      </a:cubicBezTo>
                      <a:cubicBezTo>
                        <a:pt x="9796" y="313"/>
                        <a:pt x="9368" y="161"/>
                        <a:pt x="8949"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36"/>
                <p:cNvSpPr/>
                <p:nvPr/>
              </p:nvSpPr>
              <p:spPr>
                <a:xfrm>
                  <a:off x="3730925" y="3662175"/>
                  <a:ext cx="315150" cy="288475"/>
                </a:xfrm>
                <a:custGeom>
                  <a:avLst/>
                  <a:gdLst/>
                  <a:ahLst/>
                  <a:cxnLst/>
                  <a:rect l="l" t="t" r="r" b="b"/>
                  <a:pathLst>
                    <a:path w="12606" h="11539" extrusionOk="0">
                      <a:moveTo>
                        <a:pt x="188" y="191"/>
                      </a:moveTo>
                      <a:lnTo>
                        <a:pt x="188" y="191"/>
                      </a:lnTo>
                      <a:cubicBezTo>
                        <a:pt x="1026" y="441"/>
                        <a:pt x="5781" y="1886"/>
                        <a:pt x="7958" y="3813"/>
                      </a:cubicBezTo>
                      <a:cubicBezTo>
                        <a:pt x="9171" y="4893"/>
                        <a:pt x="9716" y="6302"/>
                        <a:pt x="10242" y="7676"/>
                      </a:cubicBezTo>
                      <a:cubicBezTo>
                        <a:pt x="10652" y="8764"/>
                        <a:pt x="11080" y="9888"/>
                        <a:pt x="11848" y="10843"/>
                      </a:cubicBezTo>
                      <a:cubicBezTo>
                        <a:pt x="11990" y="11030"/>
                        <a:pt x="12151" y="11209"/>
                        <a:pt x="12320" y="11378"/>
                      </a:cubicBezTo>
                      <a:cubicBezTo>
                        <a:pt x="11946" y="11360"/>
                        <a:pt x="11143" y="11307"/>
                        <a:pt x="10117" y="11066"/>
                      </a:cubicBezTo>
                      <a:cubicBezTo>
                        <a:pt x="7146" y="10370"/>
                        <a:pt x="1927" y="8033"/>
                        <a:pt x="188" y="191"/>
                      </a:cubicBezTo>
                      <a:close/>
                      <a:moveTo>
                        <a:pt x="85" y="0"/>
                      </a:moveTo>
                      <a:cubicBezTo>
                        <a:pt x="63" y="0"/>
                        <a:pt x="40" y="9"/>
                        <a:pt x="27" y="22"/>
                      </a:cubicBezTo>
                      <a:cubicBezTo>
                        <a:pt x="9" y="40"/>
                        <a:pt x="0" y="66"/>
                        <a:pt x="9" y="102"/>
                      </a:cubicBezTo>
                      <a:cubicBezTo>
                        <a:pt x="1731" y="8122"/>
                        <a:pt x="7057" y="10513"/>
                        <a:pt x="10081" y="11218"/>
                      </a:cubicBezTo>
                      <a:cubicBezTo>
                        <a:pt x="11214" y="11485"/>
                        <a:pt x="12071" y="11530"/>
                        <a:pt x="12401" y="11539"/>
                      </a:cubicBezTo>
                      <a:lnTo>
                        <a:pt x="12526" y="11539"/>
                      </a:lnTo>
                      <a:cubicBezTo>
                        <a:pt x="12552" y="11539"/>
                        <a:pt x="12588" y="11521"/>
                        <a:pt x="12597" y="11485"/>
                      </a:cubicBezTo>
                      <a:cubicBezTo>
                        <a:pt x="12606" y="11458"/>
                        <a:pt x="12597" y="11423"/>
                        <a:pt x="12579" y="11405"/>
                      </a:cubicBezTo>
                      <a:cubicBezTo>
                        <a:pt x="12356" y="11200"/>
                        <a:pt x="12160" y="10986"/>
                        <a:pt x="11973" y="10745"/>
                      </a:cubicBezTo>
                      <a:cubicBezTo>
                        <a:pt x="11223" y="9808"/>
                        <a:pt x="10795" y="8693"/>
                        <a:pt x="10385" y="7622"/>
                      </a:cubicBezTo>
                      <a:cubicBezTo>
                        <a:pt x="9858" y="6231"/>
                        <a:pt x="9305" y="4794"/>
                        <a:pt x="8065" y="3697"/>
                      </a:cubicBezTo>
                      <a:cubicBezTo>
                        <a:pt x="5648" y="1565"/>
                        <a:pt x="161" y="22"/>
                        <a:pt x="108" y="4"/>
                      </a:cubicBezTo>
                      <a:cubicBezTo>
                        <a:pt x="100" y="2"/>
                        <a:pt x="93" y="0"/>
                        <a:pt x="85"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36"/>
                <p:cNvSpPr/>
                <p:nvPr/>
              </p:nvSpPr>
              <p:spPr>
                <a:xfrm>
                  <a:off x="3752550" y="3938800"/>
                  <a:ext cx="315625" cy="125600"/>
                </a:xfrm>
                <a:custGeom>
                  <a:avLst/>
                  <a:gdLst/>
                  <a:ahLst/>
                  <a:cxnLst/>
                  <a:rect l="l" t="t" r="r" b="b"/>
                  <a:pathLst>
                    <a:path w="12625" h="5024" extrusionOk="0">
                      <a:moveTo>
                        <a:pt x="9225" y="153"/>
                      </a:moveTo>
                      <a:cubicBezTo>
                        <a:pt x="10349" y="420"/>
                        <a:pt x="11206" y="465"/>
                        <a:pt x="11536" y="474"/>
                      </a:cubicBezTo>
                      <a:cubicBezTo>
                        <a:pt x="11589" y="483"/>
                        <a:pt x="11634" y="501"/>
                        <a:pt x="11687" y="518"/>
                      </a:cubicBezTo>
                      <a:cubicBezTo>
                        <a:pt x="11732" y="536"/>
                        <a:pt x="11777" y="554"/>
                        <a:pt x="11812" y="581"/>
                      </a:cubicBezTo>
                      <a:cubicBezTo>
                        <a:pt x="11857" y="599"/>
                        <a:pt x="11902" y="625"/>
                        <a:pt x="11946" y="643"/>
                      </a:cubicBezTo>
                      <a:cubicBezTo>
                        <a:pt x="12125" y="724"/>
                        <a:pt x="12285" y="804"/>
                        <a:pt x="12437" y="866"/>
                      </a:cubicBezTo>
                      <a:cubicBezTo>
                        <a:pt x="12339" y="1045"/>
                        <a:pt x="12151" y="1348"/>
                        <a:pt x="11866" y="1714"/>
                      </a:cubicBezTo>
                      <a:cubicBezTo>
                        <a:pt x="10376" y="2142"/>
                        <a:pt x="9091" y="3007"/>
                        <a:pt x="8030" y="4256"/>
                      </a:cubicBezTo>
                      <a:cubicBezTo>
                        <a:pt x="6820" y="4663"/>
                        <a:pt x="5461" y="4866"/>
                        <a:pt x="3967" y="4866"/>
                      </a:cubicBezTo>
                      <a:cubicBezTo>
                        <a:pt x="2805" y="4866"/>
                        <a:pt x="1561" y="4743"/>
                        <a:pt x="242" y="4497"/>
                      </a:cubicBezTo>
                      <a:cubicBezTo>
                        <a:pt x="518" y="4194"/>
                        <a:pt x="1419" y="3275"/>
                        <a:pt x="2740" y="2365"/>
                      </a:cubicBezTo>
                      <a:cubicBezTo>
                        <a:pt x="4203" y="1357"/>
                        <a:pt x="6504" y="153"/>
                        <a:pt x="9172" y="153"/>
                      </a:cubicBezTo>
                      <a:close/>
                      <a:moveTo>
                        <a:pt x="9172" y="1"/>
                      </a:moveTo>
                      <a:cubicBezTo>
                        <a:pt x="6469" y="1"/>
                        <a:pt x="4131" y="1214"/>
                        <a:pt x="2641" y="2231"/>
                      </a:cubicBezTo>
                      <a:cubicBezTo>
                        <a:pt x="1027" y="3346"/>
                        <a:pt x="37" y="4479"/>
                        <a:pt x="28" y="4497"/>
                      </a:cubicBezTo>
                      <a:cubicBezTo>
                        <a:pt x="10" y="4515"/>
                        <a:pt x="1" y="4542"/>
                        <a:pt x="10" y="4569"/>
                      </a:cubicBezTo>
                      <a:cubicBezTo>
                        <a:pt x="19" y="4595"/>
                        <a:pt x="45" y="4622"/>
                        <a:pt x="72" y="4622"/>
                      </a:cubicBezTo>
                      <a:cubicBezTo>
                        <a:pt x="1455" y="4890"/>
                        <a:pt x="2757" y="5023"/>
                        <a:pt x="3971" y="5023"/>
                      </a:cubicBezTo>
                      <a:cubicBezTo>
                        <a:pt x="5487" y="5023"/>
                        <a:pt x="6870" y="4818"/>
                        <a:pt x="8101" y="4399"/>
                      </a:cubicBezTo>
                      <a:cubicBezTo>
                        <a:pt x="8119" y="4399"/>
                        <a:pt x="8128" y="4390"/>
                        <a:pt x="8137" y="4372"/>
                      </a:cubicBezTo>
                      <a:cubicBezTo>
                        <a:pt x="9181" y="3132"/>
                        <a:pt x="10456" y="2285"/>
                        <a:pt x="11928" y="1857"/>
                      </a:cubicBezTo>
                      <a:cubicBezTo>
                        <a:pt x="11946" y="1848"/>
                        <a:pt x="11955" y="1839"/>
                        <a:pt x="11973" y="1830"/>
                      </a:cubicBezTo>
                      <a:cubicBezTo>
                        <a:pt x="12321" y="1393"/>
                        <a:pt x="12526" y="1036"/>
                        <a:pt x="12615" y="866"/>
                      </a:cubicBezTo>
                      <a:cubicBezTo>
                        <a:pt x="12624" y="848"/>
                        <a:pt x="12624" y="822"/>
                        <a:pt x="12624" y="804"/>
                      </a:cubicBezTo>
                      <a:cubicBezTo>
                        <a:pt x="12615" y="786"/>
                        <a:pt x="12597" y="768"/>
                        <a:pt x="12580" y="759"/>
                      </a:cubicBezTo>
                      <a:cubicBezTo>
                        <a:pt x="12410" y="679"/>
                        <a:pt x="12223" y="599"/>
                        <a:pt x="12017" y="501"/>
                      </a:cubicBezTo>
                      <a:cubicBezTo>
                        <a:pt x="11973" y="483"/>
                        <a:pt x="11928" y="456"/>
                        <a:pt x="11884" y="438"/>
                      </a:cubicBezTo>
                      <a:cubicBezTo>
                        <a:pt x="11839" y="411"/>
                        <a:pt x="11794" y="393"/>
                        <a:pt x="11750" y="367"/>
                      </a:cubicBezTo>
                      <a:lnTo>
                        <a:pt x="11741" y="367"/>
                      </a:lnTo>
                      <a:cubicBezTo>
                        <a:pt x="11678" y="349"/>
                        <a:pt x="11625" y="331"/>
                        <a:pt x="11571" y="322"/>
                      </a:cubicBezTo>
                      <a:cubicBezTo>
                        <a:pt x="11563" y="313"/>
                        <a:pt x="11554" y="313"/>
                        <a:pt x="11545" y="313"/>
                      </a:cubicBezTo>
                      <a:cubicBezTo>
                        <a:pt x="11232" y="304"/>
                        <a:pt x="10376" y="269"/>
                        <a:pt x="9252"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6"/>
                <p:cNvSpPr/>
                <p:nvPr/>
              </p:nvSpPr>
              <p:spPr>
                <a:xfrm>
                  <a:off x="3731825" y="3663150"/>
                  <a:ext cx="313375" cy="286625"/>
                </a:xfrm>
                <a:custGeom>
                  <a:avLst/>
                  <a:gdLst/>
                  <a:ahLst/>
                  <a:cxnLst/>
                  <a:rect l="l" t="t" r="r" b="b"/>
                  <a:pathLst>
                    <a:path w="12535" h="11465" extrusionOk="0">
                      <a:moveTo>
                        <a:pt x="36" y="1"/>
                      </a:moveTo>
                      <a:cubicBezTo>
                        <a:pt x="18" y="10"/>
                        <a:pt x="0" y="27"/>
                        <a:pt x="9" y="54"/>
                      </a:cubicBezTo>
                      <a:cubicBezTo>
                        <a:pt x="18" y="72"/>
                        <a:pt x="607" y="2231"/>
                        <a:pt x="2436" y="4702"/>
                      </a:cubicBezTo>
                      <a:cubicBezTo>
                        <a:pt x="3506" y="6147"/>
                        <a:pt x="4791" y="7423"/>
                        <a:pt x="6245" y="8484"/>
                      </a:cubicBezTo>
                      <a:cubicBezTo>
                        <a:pt x="8065" y="9814"/>
                        <a:pt x="10161" y="10813"/>
                        <a:pt x="12481" y="11455"/>
                      </a:cubicBezTo>
                      <a:cubicBezTo>
                        <a:pt x="12481" y="11455"/>
                        <a:pt x="12481" y="11464"/>
                        <a:pt x="12490" y="11464"/>
                      </a:cubicBezTo>
                      <a:cubicBezTo>
                        <a:pt x="12507" y="11464"/>
                        <a:pt x="12516" y="11446"/>
                        <a:pt x="12525" y="11428"/>
                      </a:cubicBezTo>
                      <a:cubicBezTo>
                        <a:pt x="12534" y="11411"/>
                        <a:pt x="12516" y="11384"/>
                        <a:pt x="12499" y="11384"/>
                      </a:cubicBezTo>
                      <a:cubicBezTo>
                        <a:pt x="7271" y="9930"/>
                        <a:pt x="4175" y="6923"/>
                        <a:pt x="2498" y="4657"/>
                      </a:cubicBezTo>
                      <a:cubicBezTo>
                        <a:pt x="678" y="2195"/>
                        <a:pt x="89" y="54"/>
                        <a:pt x="89" y="36"/>
                      </a:cubicBezTo>
                      <a:cubicBezTo>
                        <a:pt x="80" y="10"/>
                        <a:pt x="54"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6"/>
                <p:cNvSpPr/>
                <p:nvPr/>
              </p:nvSpPr>
              <p:spPr>
                <a:xfrm>
                  <a:off x="3999450" y="3626750"/>
                  <a:ext cx="134950" cy="346200"/>
                </a:xfrm>
                <a:custGeom>
                  <a:avLst/>
                  <a:gdLst/>
                  <a:ahLst/>
                  <a:cxnLst/>
                  <a:rect l="l" t="t" r="r" b="b"/>
                  <a:pathLst>
                    <a:path w="5398" h="13848" extrusionOk="0">
                      <a:moveTo>
                        <a:pt x="50" y="0"/>
                      </a:moveTo>
                      <a:cubicBezTo>
                        <a:pt x="46" y="0"/>
                        <a:pt x="41" y="1"/>
                        <a:pt x="36" y="2"/>
                      </a:cubicBezTo>
                      <a:cubicBezTo>
                        <a:pt x="18" y="2"/>
                        <a:pt x="0" y="29"/>
                        <a:pt x="9" y="47"/>
                      </a:cubicBezTo>
                      <a:cubicBezTo>
                        <a:pt x="27" y="163"/>
                        <a:pt x="2347" y="11154"/>
                        <a:pt x="5326" y="13839"/>
                      </a:cubicBezTo>
                      <a:cubicBezTo>
                        <a:pt x="5335" y="13848"/>
                        <a:pt x="5344" y="13848"/>
                        <a:pt x="5353" y="13848"/>
                      </a:cubicBezTo>
                      <a:cubicBezTo>
                        <a:pt x="5362" y="13848"/>
                        <a:pt x="5380" y="13848"/>
                        <a:pt x="5380" y="13839"/>
                      </a:cubicBezTo>
                      <a:cubicBezTo>
                        <a:pt x="5398" y="13821"/>
                        <a:pt x="5398" y="13794"/>
                        <a:pt x="5380" y="13785"/>
                      </a:cubicBezTo>
                      <a:cubicBezTo>
                        <a:pt x="2418" y="11118"/>
                        <a:pt x="107" y="145"/>
                        <a:pt x="81" y="29"/>
                      </a:cubicBezTo>
                      <a:cubicBezTo>
                        <a:pt x="81" y="15"/>
                        <a:pt x="69"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36"/>
                <p:cNvSpPr/>
                <p:nvPr/>
              </p:nvSpPr>
              <p:spPr>
                <a:xfrm>
                  <a:off x="3753675" y="3958425"/>
                  <a:ext cx="313600" cy="95050"/>
                </a:xfrm>
                <a:custGeom>
                  <a:avLst/>
                  <a:gdLst/>
                  <a:ahLst/>
                  <a:cxnLst/>
                  <a:rect l="l" t="t" r="r" b="b"/>
                  <a:pathLst>
                    <a:path w="12544" h="3802" extrusionOk="0">
                      <a:moveTo>
                        <a:pt x="12407" y="1"/>
                      </a:moveTo>
                      <a:cubicBezTo>
                        <a:pt x="6036" y="1"/>
                        <a:pt x="80" y="3694"/>
                        <a:pt x="18" y="3730"/>
                      </a:cubicBezTo>
                      <a:cubicBezTo>
                        <a:pt x="0" y="3739"/>
                        <a:pt x="0" y="3766"/>
                        <a:pt x="9" y="3784"/>
                      </a:cubicBezTo>
                      <a:cubicBezTo>
                        <a:pt x="18" y="3792"/>
                        <a:pt x="27" y="3801"/>
                        <a:pt x="45" y="3801"/>
                      </a:cubicBezTo>
                      <a:cubicBezTo>
                        <a:pt x="45" y="3801"/>
                        <a:pt x="54" y="3801"/>
                        <a:pt x="63" y="3792"/>
                      </a:cubicBezTo>
                      <a:cubicBezTo>
                        <a:pt x="125" y="3757"/>
                        <a:pt x="6049" y="81"/>
                        <a:pt x="12392" y="81"/>
                      </a:cubicBezTo>
                      <a:lnTo>
                        <a:pt x="12499" y="81"/>
                      </a:lnTo>
                      <a:cubicBezTo>
                        <a:pt x="12526" y="81"/>
                        <a:pt x="12543" y="63"/>
                        <a:pt x="12543" y="46"/>
                      </a:cubicBezTo>
                      <a:cubicBezTo>
                        <a:pt x="12543" y="19"/>
                        <a:pt x="12526" y="1"/>
                        <a:pt x="12499" y="1"/>
                      </a:cubicBezTo>
                      <a:cubicBezTo>
                        <a:pt x="12468" y="1"/>
                        <a:pt x="12438" y="1"/>
                        <a:pt x="1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36"/>
                <p:cNvSpPr/>
                <p:nvPr/>
              </p:nvSpPr>
              <p:spPr>
                <a:xfrm>
                  <a:off x="3883025" y="3980300"/>
                  <a:ext cx="239100" cy="235075"/>
                </a:xfrm>
                <a:custGeom>
                  <a:avLst/>
                  <a:gdLst/>
                  <a:ahLst/>
                  <a:cxnLst/>
                  <a:rect l="l" t="t" r="r" b="b"/>
                  <a:pathLst>
                    <a:path w="9564" h="9403" extrusionOk="0">
                      <a:moveTo>
                        <a:pt x="9510" y="0"/>
                      </a:moveTo>
                      <a:cubicBezTo>
                        <a:pt x="5835" y="839"/>
                        <a:pt x="3444" y="3337"/>
                        <a:pt x="2088" y="5281"/>
                      </a:cubicBezTo>
                      <a:cubicBezTo>
                        <a:pt x="625" y="7396"/>
                        <a:pt x="18" y="9332"/>
                        <a:pt x="10" y="9349"/>
                      </a:cubicBezTo>
                      <a:cubicBezTo>
                        <a:pt x="1" y="9376"/>
                        <a:pt x="18" y="9394"/>
                        <a:pt x="36" y="9403"/>
                      </a:cubicBezTo>
                      <a:lnTo>
                        <a:pt x="45" y="9403"/>
                      </a:lnTo>
                      <a:cubicBezTo>
                        <a:pt x="63" y="9403"/>
                        <a:pt x="81" y="9394"/>
                        <a:pt x="81" y="9376"/>
                      </a:cubicBezTo>
                      <a:cubicBezTo>
                        <a:pt x="90" y="9358"/>
                        <a:pt x="696" y="7431"/>
                        <a:pt x="2160" y="5326"/>
                      </a:cubicBezTo>
                      <a:cubicBezTo>
                        <a:pt x="3498" y="3390"/>
                        <a:pt x="5871" y="910"/>
                        <a:pt x="9528" y="81"/>
                      </a:cubicBezTo>
                      <a:cubicBezTo>
                        <a:pt x="9546" y="72"/>
                        <a:pt x="9564" y="54"/>
                        <a:pt x="9555" y="36"/>
                      </a:cubicBezTo>
                      <a:cubicBezTo>
                        <a:pt x="9555" y="9"/>
                        <a:pt x="9528" y="0"/>
                        <a:pt x="9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6"/>
                <p:cNvSpPr/>
                <p:nvPr/>
              </p:nvSpPr>
              <p:spPr>
                <a:xfrm>
                  <a:off x="4033125" y="3656250"/>
                  <a:ext cx="13175" cy="104175"/>
                </a:xfrm>
                <a:custGeom>
                  <a:avLst/>
                  <a:gdLst/>
                  <a:ahLst/>
                  <a:cxnLst/>
                  <a:rect l="l" t="t" r="r" b="b"/>
                  <a:pathLst>
                    <a:path w="527" h="4167" extrusionOk="0">
                      <a:moveTo>
                        <a:pt x="482" y="0"/>
                      </a:moveTo>
                      <a:cubicBezTo>
                        <a:pt x="455" y="0"/>
                        <a:pt x="438" y="18"/>
                        <a:pt x="438" y="36"/>
                      </a:cubicBezTo>
                      <a:cubicBezTo>
                        <a:pt x="438" y="63"/>
                        <a:pt x="455" y="2275"/>
                        <a:pt x="1" y="4113"/>
                      </a:cubicBezTo>
                      <a:cubicBezTo>
                        <a:pt x="1" y="4139"/>
                        <a:pt x="9" y="4157"/>
                        <a:pt x="36" y="4166"/>
                      </a:cubicBezTo>
                      <a:lnTo>
                        <a:pt x="45" y="4166"/>
                      </a:lnTo>
                      <a:cubicBezTo>
                        <a:pt x="63" y="4166"/>
                        <a:pt x="81" y="4157"/>
                        <a:pt x="81" y="4139"/>
                      </a:cubicBezTo>
                      <a:cubicBezTo>
                        <a:pt x="527" y="2284"/>
                        <a:pt x="518" y="54"/>
                        <a:pt x="518" y="36"/>
                      </a:cubicBezTo>
                      <a:cubicBezTo>
                        <a:pt x="518" y="18"/>
                        <a:pt x="500"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6"/>
                <p:cNvSpPr/>
                <p:nvPr/>
              </p:nvSpPr>
              <p:spPr>
                <a:xfrm>
                  <a:off x="4055875" y="3713100"/>
                  <a:ext cx="52000" cy="117800"/>
                </a:xfrm>
                <a:custGeom>
                  <a:avLst/>
                  <a:gdLst/>
                  <a:ahLst/>
                  <a:cxnLst/>
                  <a:rect l="l" t="t" r="r" b="b"/>
                  <a:pathLst>
                    <a:path w="2080" h="4712" extrusionOk="0">
                      <a:moveTo>
                        <a:pt x="2043" y="1"/>
                      </a:moveTo>
                      <a:cubicBezTo>
                        <a:pt x="2017" y="1"/>
                        <a:pt x="1999" y="19"/>
                        <a:pt x="1999" y="46"/>
                      </a:cubicBezTo>
                      <a:cubicBezTo>
                        <a:pt x="1999" y="63"/>
                        <a:pt x="1874" y="2285"/>
                        <a:pt x="18" y="4649"/>
                      </a:cubicBezTo>
                      <a:cubicBezTo>
                        <a:pt x="0" y="4667"/>
                        <a:pt x="0" y="4693"/>
                        <a:pt x="18" y="4702"/>
                      </a:cubicBezTo>
                      <a:cubicBezTo>
                        <a:pt x="27" y="4711"/>
                        <a:pt x="36" y="4711"/>
                        <a:pt x="45" y="4711"/>
                      </a:cubicBezTo>
                      <a:cubicBezTo>
                        <a:pt x="54" y="4711"/>
                        <a:pt x="72" y="4711"/>
                        <a:pt x="81" y="4693"/>
                      </a:cubicBezTo>
                      <a:cubicBezTo>
                        <a:pt x="1954" y="2311"/>
                        <a:pt x="2079" y="72"/>
                        <a:pt x="2079" y="46"/>
                      </a:cubicBezTo>
                      <a:cubicBezTo>
                        <a:pt x="2079" y="28"/>
                        <a:pt x="2061" y="1"/>
                        <a:pt x="2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6"/>
                <p:cNvSpPr/>
                <p:nvPr/>
              </p:nvSpPr>
              <p:spPr>
                <a:xfrm>
                  <a:off x="4096900" y="3796475"/>
                  <a:ext cx="63150" cy="128750"/>
                </a:xfrm>
                <a:custGeom>
                  <a:avLst/>
                  <a:gdLst/>
                  <a:ahLst/>
                  <a:cxnLst/>
                  <a:rect l="l" t="t" r="r" b="b"/>
                  <a:pathLst>
                    <a:path w="2526" h="5150" extrusionOk="0">
                      <a:moveTo>
                        <a:pt x="2480" y="0"/>
                      </a:moveTo>
                      <a:cubicBezTo>
                        <a:pt x="2463" y="0"/>
                        <a:pt x="2445" y="16"/>
                        <a:pt x="2445" y="38"/>
                      </a:cubicBezTo>
                      <a:cubicBezTo>
                        <a:pt x="2445" y="65"/>
                        <a:pt x="1981" y="3366"/>
                        <a:pt x="19" y="5078"/>
                      </a:cubicBezTo>
                      <a:cubicBezTo>
                        <a:pt x="1" y="5096"/>
                        <a:pt x="1" y="5123"/>
                        <a:pt x="19" y="5132"/>
                      </a:cubicBezTo>
                      <a:cubicBezTo>
                        <a:pt x="19" y="5141"/>
                        <a:pt x="37" y="5150"/>
                        <a:pt x="46" y="5150"/>
                      </a:cubicBezTo>
                      <a:cubicBezTo>
                        <a:pt x="54" y="5150"/>
                        <a:pt x="63" y="5150"/>
                        <a:pt x="72" y="5141"/>
                      </a:cubicBezTo>
                      <a:cubicBezTo>
                        <a:pt x="2053" y="3401"/>
                        <a:pt x="2517" y="83"/>
                        <a:pt x="2526" y="47"/>
                      </a:cubicBezTo>
                      <a:cubicBezTo>
                        <a:pt x="2526" y="20"/>
                        <a:pt x="2517" y="2"/>
                        <a:pt x="2490" y="2"/>
                      </a:cubicBezTo>
                      <a:cubicBezTo>
                        <a:pt x="2487" y="1"/>
                        <a:pt x="2483" y="0"/>
                        <a:pt x="2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36"/>
                <p:cNvSpPr/>
                <p:nvPr/>
              </p:nvSpPr>
              <p:spPr>
                <a:xfrm>
                  <a:off x="4056775" y="3905350"/>
                  <a:ext cx="44400" cy="23675"/>
                </a:xfrm>
                <a:custGeom>
                  <a:avLst/>
                  <a:gdLst/>
                  <a:ahLst/>
                  <a:cxnLst/>
                  <a:rect l="l" t="t" r="r" b="b"/>
                  <a:pathLst>
                    <a:path w="1776" h="947" extrusionOk="0">
                      <a:moveTo>
                        <a:pt x="41" y="0"/>
                      </a:moveTo>
                      <a:cubicBezTo>
                        <a:pt x="33" y="0"/>
                        <a:pt x="25" y="3"/>
                        <a:pt x="18" y="10"/>
                      </a:cubicBezTo>
                      <a:cubicBezTo>
                        <a:pt x="9" y="19"/>
                        <a:pt x="0" y="45"/>
                        <a:pt x="18" y="63"/>
                      </a:cubicBezTo>
                      <a:cubicBezTo>
                        <a:pt x="616" y="822"/>
                        <a:pt x="1722" y="946"/>
                        <a:pt x="1731" y="946"/>
                      </a:cubicBezTo>
                      <a:lnTo>
                        <a:pt x="1740" y="946"/>
                      </a:lnTo>
                      <a:cubicBezTo>
                        <a:pt x="1758" y="946"/>
                        <a:pt x="1775" y="929"/>
                        <a:pt x="1775" y="911"/>
                      </a:cubicBezTo>
                      <a:cubicBezTo>
                        <a:pt x="1775" y="893"/>
                        <a:pt x="1758" y="866"/>
                        <a:pt x="1740" y="866"/>
                      </a:cubicBezTo>
                      <a:cubicBezTo>
                        <a:pt x="1731" y="866"/>
                        <a:pt x="651" y="750"/>
                        <a:pt x="80" y="19"/>
                      </a:cubicBezTo>
                      <a:cubicBezTo>
                        <a:pt x="69" y="8"/>
                        <a:pt x="55"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36"/>
                <p:cNvSpPr/>
                <p:nvPr/>
              </p:nvSpPr>
              <p:spPr>
                <a:xfrm>
                  <a:off x="4023100" y="3812475"/>
                  <a:ext cx="37700" cy="26000"/>
                </a:xfrm>
                <a:custGeom>
                  <a:avLst/>
                  <a:gdLst/>
                  <a:ahLst/>
                  <a:cxnLst/>
                  <a:rect l="l" t="t" r="r" b="b"/>
                  <a:pathLst>
                    <a:path w="1508" h="1040" extrusionOk="0">
                      <a:moveTo>
                        <a:pt x="49" y="0"/>
                      </a:moveTo>
                      <a:cubicBezTo>
                        <a:pt x="38" y="0"/>
                        <a:pt x="27" y="5"/>
                        <a:pt x="18" y="14"/>
                      </a:cubicBezTo>
                      <a:cubicBezTo>
                        <a:pt x="0" y="23"/>
                        <a:pt x="0" y="49"/>
                        <a:pt x="18" y="67"/>
                      </a:cubicBezTo>
                      <a:cubicBezTo>
                        <a:pt x="535" y="611"/>
                        <a:pt x="1436" y="1031"/>
                        <a:pt x="1454" y="1040"/>
                      </a:cubicBezTo>
                      <a:lnTo>
                        <a:pt x="1463" y="1040"/>
                      </a:lnTo>
                      <a:cubicBezTo>
                        <a:pt x="1481" y="1040"/>
                        <a:pt x="1499" y="1031"/>
                        <a:pt x="1499" y="1022"/>
                      </a:cubicBezTo>
                      <a:cubicBezTo>
                        <a:pt x="1508" y="995"/>
                        <a:pt x="1499" y="977"/>
                        <a:pt x="1481" y="968"/>
                      </a:cubicBezTo>
                      <a:cubicBezTo>
                        <a:pt x="1472" y="959"/>
                        <a:pt x="580" y="540"/>
                        <a:pt x="80" y="14"/>
                      </a:cubicBezTo>
                      <a:cubicBezTo>
                        <a:pt x="71" y="5"/>
                        <a:pt x="60"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36"/>
                <p:cNvSpPr/>
                <p:nvPr/>
              </p:nvSpPr>
              <p:spPr>
                <a:xfrm>
                  <a:off x="4012600" y="3743300"/>
                  <a:ext cx="24125" cy="21575"/>
                </a:xfrm>
                <a:custGeom>
                  <a:avLst/>
                  <a:gdLst/>
                  <a:ahLst/>
                  <a:cxnLst/>
                  <a:rect l="l" t="t" r="r" b="b"/>
                  <a:pathLst>
                    <a:path w="965" h="863" extrusionOk="0">
                      <a:moveTo>
                        <a:pt x="50" y="0"/>
                      </a:moveTo>
                      <a:cubicBezTo>
                        <a:pt x="42" y="0"/>
                        <a:pt x="35" y="2"/>
                        <a:pt x="28" y="6"/>
                      </a:cubicBezTo>
                      <a:cubicBezTo>
                        <a:pt x="10" y="15"/>
                        <a:pt x="1" y="42"/>
                        <a:pt x="19" y="60"/>
                      </a:cubicBezTo>
                      <a:cubicBezTo>
                        <a:pt x="286" y="461"/>
                        <a:pt x="875" y="845"/>
                        <a:pt x="893" y="863"/>
                      </a:cubicBezTo>
                      <a:lnTo>
                        <a:pt x="920" y="863"/>
                      </a:lnTo>
                      <a:cubicBezTo>
                        <a:pt x="929" y="863"/>
                        <a:pt x="946" y="863"/>
                        <a:pt x="955" y="845"/>
                      </a:cubicBezTo>
                      <a:cubicBezTo>
                        <a:pt x="964" y="827"/>
                        <a:pt x="955" y="800"/>
                        <a:pt x="937" y="791"/>
                      </a:cubicBezTo>
                      <a:cubicBezTo>
                        <a:pt x="937" y="791"/>
                        <a:pt x="349" y="408"/>
                        <a:pt x="81" y="15"/>
                      </a:cubicBezTo>
                      <a:cubicBezTo>
                        <a:pt x="71" y="5"/>
                        <a:pt x="60"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36"/>
                <p:cNvSpPr/>
                <p:nvPr/>
              </p:nvSpPr>
              <p:spPr>
                <a:xfrm>
                  <a:off x="3789350" y="3682025"/>
                  <a:ext cx="22775" cy="102250"/>
                </a:xfrm>
                <a:custGeom>
                  <a:avLst/>
                  <a:gdLst/>
                  <a:ahLst/>
                  <a:cxnLst/>
                  <a:rect l="l" t="t" r="r" b="b"/>
                  <a:pathLst>
                    <a:path w="911" h="4090" extrusionOk="0">
                      <a:moveTo>
                        <a:pt x="43" y="0"/>
                      </a:moveTo>
                      <a:cubicBezTo>
                        <a:pt x="38" y="0"/>
                        <a:pt x="32" y="1"/>
                        <a:pt x="28" y="4"/>
                      </a:cubicBezTo>
                      <a:cubicBezTo>
                        <a:pt x="10" y="13"/>
                        <a:pt x="1" y="31"/>
                        <a:pt x="10" y="57"/>
                      </a:cubicBezTo>
                      <a:cubicBezTo>
                        <a:pt x="19" y="75"/>
                        <a:pt x="822" y="1949"/>
                        <a:pt x="224" y="4036"/>
                      </a:cubicBezTo>
                      <a:cubicBezTo>
                        <a:pt x="215" y="4054"/>
                        <a:pt x="224" y="4081"/>
                        <a:pt x="251" y="4090"/>
                      </a:cubicBezTo>
                      <a:lnTo>
                        <a:pt x="260" y="4090"/>
                      </a:lnTo>
                      <a:cubicBezTo>
                        <a:pt x="277" y="4090"/>
                        <a:pt x="295" y="4072"/>
                        <a:pt x="295" y="4063"/>
                      </a:cubicBezTo>
                      <a:cubicBezTo>
                        <a:pt x="911" y="1940"/>
                        <a:pt x="90" y="40"/>
                        <a:pt x="81" y="22"/>
                      </a:cubicBezTo>
                      <a:cubicBezTo>
                        <a:pt x="75" y="9"/>
                        <a:pt x="58"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36"/>
                <p:cNvSpPr/>
                <p:nvPr/>
              </p:nvSpPr>
              <p:spPr>
                <a:xfrm>
                  <a:off x="3846000" y="3707225"/>
                  <a:ext cx="29700" cy="134150"/>
                </a:xfrm>
                <a:custGeom>
                  <a:avLst/>
                  <a:gdLst/>
                  <a:ahLst/>
                  <a:cxnLst/>
                  <a:rect l="l" t="t" r="r" b="b"/>
                  <a:pathLst>
                    <a:path w="1188" h="5366" extrusionOk="0">
                      <a:moveTo>
                        <a:pt x="256" y="0"/>
                      </a:moveTo>
                      <a:cubicBezTo>
                        <a:pt x="251" y="0"/>
                        <a:pt x="246" y="2"/>
                        <a:pt x="242" y="4"/>
                      </a:cubicBezTo>
                      <a:cubicBezTo>
                        <a:pt x="215" y="4"/>
                        <a:pt x="206" y="31"/>
                        <a:pt x="215" y="49"/>
                      </a:cubicBezTo>
                      <a:cubicBezTo>
                        <a:pt x="224" y="75"/>
                        <a:pt x="1107" y="2787"/>
                        <a:pt x="10" y="5303"/>
                      </a:cubicBezTo>
                      <a:cubicBezTo>
                        <a:pt x="1" y="5330"/>
                        <a:pt x="10" y="5348"/>
                        <a:pt x="28" y="5357"/>
                      </a:cubicBezTo>
                      <a:cubicBezTo>
                        <a:pt x="36" y="5357"/>
                        <a:pt x="36" y="5365"/>
                        <a:pt x="45" y="5365"/>
                      </a:cubicBezTo>
                      <a:cubicBezTo>
                        <a:pt x="63" y="5365"/>
                        <a:pt x="72" y="5357"/>
                        <a:pt x="81" y="5339"/>
                      </a:cubicBezTo>
                      <a:cubicBezTo>
                        <a:pt x="1187" y="2787"/>
                        <a:pt x="295" y="57"/>
                        <a:pt x="286" y="22"/>
                      </a:cubicBezTo>
                      <a:cubicBezTo>
                        <a:pt x="280" y="9"/>
                        <a:pt x="268"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36"/>
                <p:cNvSpPr/>
                <p:nvPr/>
              </p:nvSpPr>
              <p:spPr>
                <a:xfrm>
                  <a:off x="3922050" y="3759950"/>
                  <a:ext cx="22550" cy="138525"/>
                </a:xfrm>
                <a:custGeom>
                  <a:avLst/>
                  <a:gdLst/>
                  <a:ahLst/>
                  <a:cxnLst/>
                  <a:rect l="l" t="t" r="r" b="b"/>
                  <a:pathLst>
                    <a:path w="902" h="5541" extrusionOk="0">
                      <a:moveTo>
                        <a:pt x="572" y="0"/>
                      </a:moveTo>
                      <a:cubicBezTo>
                        <a:pt x="554" y="0"/>
                        <a:pt x="536" y="18"/>
                        <a:pt x="536" y="45"/>
                      </a:cubicBezTo>
                      <a:cubicBezTo>
                        <a:pt x="536" y="72"/>
                        <a:pt x="822" y="3256"/>
                        <a:pt x="10" y="5487"/>
                      </a:cubicBezTo>
                      <a:cubicBezTo>
                        <a:pt x="1" y="5505"/>
                        <a:pt x="10" y="5531"/>
                        <a:pt x="28" y="5540"/>
                      </a:cubicBezTo>
                      <a:lnTo>
                        <a:pt x="45" y="5540"/>
                      </a:lnTo>
                      <a:cubicBezTo>
                        <a:pt x="63" y="5540"/>
                        <a:pt x="81" y="5531"/>
                        <a:pt x="81" y="5513"/>
                      </a:cubicBezTo>
                      <a:cubicBezTo>
                        <a:pt x="902" y="3265"/>
                        <a:pt x="616" y="72"/>
                        <a:pt x="616" y="36"/>
                      </a:cubicBezTo>
                      <a:cubicBezTo>
                        <a:pt x="616" y="18"/>
                        <a:pt x="59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36"/>
                <p:cNvSpPr/>
                <p:nvPr/>
              </p:nvSpPr>
              <p:spPr>
                <a:xfrm>
                  <a:off x="3989200" y="3856675"/>
                  <a:ext cx="13850" cy="77700"/>
                </a:xfrm>
                <a:custGeom>
                  <a:avLst/>
                  <a:gdLst/>
                  <a:ahLst/>
                  <a:cxnLst/>
                  <a:rect l="l" t="t" r="r" b="b"/>
                  <a:pathLst>
                    <a:path w="554" h="3108" extrusionOk="0">
                      <a:moveTo>
                        <a:pt x="50" y="1"/>
                      </a:moveTo>
                      <a:cubicBezTo>
                        <a:pt x="45" y="1"/>
                        <a:pt x="41" y="1"/>
                        <a:pt x="36" y="3"/>
                      </a:cubicBezTo>
                      <a:cubicBezTo>
                        <a:pt x="18" y="12"/>
                        <a:pt x="0" y="30"/>
                        <a:pt x="9" y="48"/>
                      </a:cubicBezTo>
                      <a:cubicBezTo>
                        <a:pt x="18" y="74"/>
                        <a:pt x="473" y="1992"/>
                        <a:pt x="303" y="3063"/>
                      </a:cubicBezTo>
                      <a:cubicBezTo>
                        <a:pt x="303" y="3090"/>
                        <a:pt x="312" y="3108"/>
                        <a:pt x="339" y="3108"/>
                      </a:cubicBezTo>
                      <a:lnTo>
                        <a:pt x="348" y="3108"/>
                      </a:lnTo>
                      <a:cubicBezTo>
                        <a:pt x="366" y="3108"/>
                        <a:pt x="384" y="3099"/>
                        <a:pt x="384" y="3081"/>
                      </a:cubicBezTo>
                      <a:cubicBezTo>
                        <a:pt x="553" y="1992"/>
                        <a:pt x="89" y="48"/>
                        <a:pt x="89" y="30"/>
                      </a:cubicBezTo>
                      <a:cubicBezTo>
                        <a:pt x="82" y="15"/>
                        <a:pt x="69"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36"/>
                <p:cNvSpPr/>
                <p:nvPr/>
              </p:nvSpPr>
              <p:spPr>
                <a:xfrm>
                  <a:off x="3956175" y="3931000"/>
                  <a:ext cx="38825" cy="3825"/>
                </a:xfrm>
                <a:custGeom>
                  <a:avLst/>
                  <a:gdLst/>
                  <a:ahLst/>
                  <a:cxnLst/>
                  <a:rect l="l" t="t" r="r" b="b"/>
                  <a:pathLst>
                    <a:path w="1553" h="153" extrusionOk="0">
                      <a:moveTo>
                        <a:pt x="1499" y="1"/>
                      </a:moveTo>
                      <a:cubicBezTo>
                        <a:pt x="1492" y="1"/>
                        <a:pt x="978" y="74"/>
                        <a:pt x="406" y="74"/>
                      </a:cubicBezTo>
                      <a:cubicBezTo>
                        <a:pt x="287" y="74"/>
                        <a:pt x="165" y="71"/>
                        <a:pt x="45" y="63"/>
                      </a:cubicBezTo>
                      <a:cubicBezTo>
                        <a:pt x="28" y="63"/>
                        <a:pt x="10" y="72"/>
                        <a:pt x="10" y="99"/>
                      </a:cubicBezTo>
                      <a:cubicBezTo>
                        <a:pt x="1" y="117"/>
                        <a:pt x="19" y="135"/>
                        <a:pt x="45" y="143"/>
                      </a:cubicBezTo>
                      <a:cubicBezTo>
                        <a:pt x="170" y="152"/>
                        <a:pt x="304" y="152"/>
                        <a:pt x="429" y="152"/>
                      </a:cubicBezTo>
                      <a:cubicBezTo>
                        <a:pt x="1000" y="152"/>
                        <a:pt x="1508" y="81"/>
                        <a:pt x="1517" y="81"/>
                      </a:cubicBezTo>
                      <a:cubicBezTo>
                        <a:pt x="1535" y="72"/>
                        <a:pt x="1553" y="54"/>
                        <a:pt x="1544" y="36"/>
                      </a:cubicBezTo>
                      <a:cubicBezTo>
                        <a:pt x="1544" y="10"/>
                        <a:pt x="1526" y="1"/>
                        <a:pt x="1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36"/>
                <p:cNvSpPr/>
                <p:nvPr/>
              </p:nvSpPr>
              <p:spPr>
                <a:xfrm>
                  <a:off x="3883700" y="3898000"/>
                  <a:ext cx="43300" cy="3825"/>
                </a:xfrm>
                <a:custGeom>
                  <a:avLst/>
                  <a:gdLst/>
                  <a:ahLst/>
                  <a:cxnLst/>
                  <a:rect l="l" t="t" r="r" b="b"/>
                  <a:pathLst>
                    <a:path w="1732" h="153" extrusionOk="0">
                      <a:moveTo>
                        <a:pt x="1678" y="0"/>
                      </a:moveTo>
                      <a:cubicBezTo>
                        <a:pt x="1671" y="7"/>
                        <a:pt x="1380" y="74"/>
                        <a:pt x="851" y="74"/>
                      </a:cubicBezTo>
                      <a:cubicBezTo>
                        <a:pt x="625" y="74"/>
                        <a:pt x="355" y="62"/>
                        <a:pt x="45" y="27"/>
                      </a:cubicBezTo>
                      <a:cubicBezTo>
                        <a:pt x="27" y="27"/>
                        <a:pt x="0" y="45"/>
                        <a:pt x="0" y="63"/>
                      </a:cubicBezTo>
                      <a:cubicBezTo>
                        <a:pt x="0" y="90"/>
                        <a:pt x="18" y="107"/>
                        <a:pt x="36" y="107"/>
                      </a:cubicBezTo>
                      <a:cubicBezTo>
                        <a:pt x="348" y="143"/>
                        <a:pt x="616" y="152"/>
                        <a:pt x="848" y="152"/>
                      </a:cubicBezTo>
                      <a:cubicBezTo>
                        <a:pt x="1383" y="152"/>
                        <a:pt x="1678" y="90"/>
                        <a:pt x="1695" y="81"/>
                      </a:cubicBezTo>
                      <a:cubicBezTo>
                        <a:pt x="1722" y="81"/>
                        <a:pt x="1731" y="54"/>
                        <a:pt x="1722" y="36"/>
                      </a:cubicBezTo>
                      <a:cubicBezTo>
                        <a:pt x="1722" y="9"/>
                        <a:pt x="1695"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36"/>
                <p:cNvSpPr/>
                <p:nvPr/>
              </p:nvSpPr>
              <p:spPr>
                <a:xfrm>
                  <a:off x="3809425" y="3833225"/>
                  <a:ext cx="41950" cy="11050"/>
                </a:xfrm>
                <a:custGeom>
                  <a:avLst/>
                  <a:gdLst/>
                  <a:ahLst/>
                  <a:cxnLst/>
                  <a:rect l="l" t="t" r="r" b="b"/>
                  <a:pathLst>
                    <a:path w="1678" h="442" extrusionOk="0">
                      <a:moveTo>
                        <a:pt x="52" y="1"/>
                      </a:moveTo>
                      <a:cubicBezTo>
                        <a:pt x="36" y="1"/>
                        <a:pt x="25" y="9"/>
                        <a:pt x="19" y="22"/>
                      </a:cubicBezTo>
                      <a:cubicBezTo>
                        <a:pt x="1" y="40"/>
                        <a:pt x="10" y="67"/>
                        <a:pt x="36" y="76"/>
                      </a:cubicBezTo>
                      <a:cubicBezTo>
                        <a:pt x="723" y="433"/>
                        <a:pt x="1624" y="441"/>
                        <a:pt x="1633" y="441"/>
                      </a:cubicBezTo>
                      <a:cubicBezTo>
                        <a:pt x="1660" y="441"/>
                        <a:pt x="1678" y="424"/>
                        <a:pt x="1678" y="397"/>
                      </a:cubicBezTo>
                      <a:cubicBezTo>
                        <a:pt x="1678" y="379"/>
                        <a:pt x="1660" y="361"/>
                        <a:pt x="1633" y="361"/>
                      </a:cubicBezTo>
                      <a:cubicBezTo>
                        <a:pt x="1624" y="361"/>
                        <a:pt x="741" y="352"/>
                        <a:pt x="72" y="4"/>
                      </a:cubicBezTo>
                      <a:cubicBezTo>
                        <a:pt x="65" y="2"/>
                        <a:pt x="58"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36"/>
                <p:cNvSpPr/>
                <p:nvPr/>
              </p:nvSpPr>
              <p:spPr>
                <a:xfrm>
                  <a:off x="3770850" y="3774350"/>
                  <a:ext cx="27000" cy="11050"/>
                </a:xfrm>
                <a:custGeom>
                  <a:avLst/>
                  <a:gdLst/>
                  <a:ahLst/>
                  <a:cxnLst/>
                  <a:rect l="l" t="t" r="r" b="b"/>
                  <a:pathLst>
                    <a:path w="1080" h="442" extrusionOk="0">
                      <a:moveTo>
                        <a:pt x="47" y="1"/>
                      </a:moveTo>
                      <a:cubicBezTo>
                        <a:pt x="32" y="1"/>
                        <a:pt x="16" y="9"/>
                        <a:pt x="9" y="22"/>
                      </a:cubicBezTo>
                      <a:cubicBezTo>
                        <a:pt x="0" y="40"/>
                        <a:pt x="9" y="67"/>
                        <a:pt x="27" y="76"/>
                      </a:cubicBezTo>
                      <a:cubicBezTo>
                        <a:pt x="669" y="432"/>
                        <a:pt x="1017" y="441"/>
                        <a:pt x="1035" y="441"/>
                      </a:cubicBezTo>
                      <a:cubicBezTo>
                        <a:pt x="1053" y="441"/>
                        <a:pt x="1071" y="423"/>
                        <a:pt x="1071" y="406"/>
                      </a:cubicBezTo>
                      <a:cubicBezTo>
                        <a:pt x="1080" y="379"/>
                        <a:pt x="1062" y="361"/>
                        <a:pt x="1035" y="361"/>
                      </a:cubicBezTo>
                      <a:cubicBezTo>
                        <a:pt x="1035" y="361"/>
                        <a:pt x="687" y="352"/>
                        <a:pt x="63" y="4"/>
                      </a:cubicBezTo>
                      <a:cubicBezTo>
                        <a:pt x="58" y="2"/>
                        <a:pt x="53"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6"/>
                <p:cNvSpPr/>
                <p:nvPr/>
              </p:nvSpPr>
              <p:spPr>
                <a:xfrm>
                  <a:off x="4080400" y="3991125"/>
                  <a:ext cx="26575" cy="100700"/>
                </a:xfrm>
                <a:custGeom>
                  <a:avLst/>
                  <a:gdLst/>
                  <a:ahLst/>
                  <a:cxnLst/>
                  <a:rect l="l" t="t" r="r" b="b"/>
                  <a:pathLst>
                    <a:path w="1063" h="4028" extrusionOk="0">
                      <a:moveTo>
                        <a:pt x="185" y="1"/>
                      </a:moveTo>
                      <a:cubicBezTo>
                        <a:pt x="180" y="1"/>
                        <a:pt x="175" y="2"/>
                        <a:pt x="170" y="4"/>
                      </a:cubicBezTo>
                      <a:cubicBezTo>
                        <a:pt x="144" y="13"/>
                        <a:pt x="135" y="40"/>
                        <a:pt x="144" y="58"/>
                      </a:cubicBezTo>
                      <a:cubicBezTo>
                        <a:pt x="152" y="76"/>
                        <a:pt x="982" y="1896"/>
                        <a:pt x="10" y="3974"/>
                      </a:cubicBezTo>
                      <a:cubicBezTo>
                        <a:pt x="1" y="3992"/>
                        <a:pt x="10" y="4019"/>
                        <a:pt x="28" y="4028"/>
                      </a:cubicBezTo>
                      <a:lnTo>
                        <a:pt x="45" y="4028"/>
                      </a:lnTo>
                      <a:cubicBezTo>
                        <a:pt x="63" y="4028"/>
                        <a:pt x="72" y="4019"/>
                        <a:pt x="81" y="4010"/>
                      </a:cubicBezTo>
                      <a:cubicBezTo>
                        <a:pt x="1062" y="1896"/>
                        <a:pt x="224" y="40"/>
                        <a:pt x="224" y="22"/>
                      </a:cubicBezTo>
                      <a:cubicBezTo>
                        <a:pt x="211" y="9"/>
                        <a:pt x="198"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6"/>
                <p:cNvSpPr/>
                <p:nvPr/>
              </p:nvSpPr>
              <p:spPr>
                <a:xfrm>
                  <a:off x="4005475" y="4015025"/>
                  <a:ext cx="44850" cy="133450"/>
                </a:xfrm>
                <a:custGeom>
                  <a:avLst/>
                  <a:gdLst/>
                  <a:ahLst/>
                  <a:cxnLst/>
                  <a:rect l="l" t="t" r="r" b="b"/>
                  <a:pathLst>
                    <a:path w="1794" h="5338" extrusionOk="0">
                      <a:moveTo>
                        <a:pt x="1227" y="1"/>
                      </a:moveTo>
                      <a:cubicBezTo>
                        <a:pt x="1223" y="1"/>
                        <a:pt x="1218" y="1"/>
                        <a:pt x="1214" y="3"/>
                      </a:cubicBezTo>
                      <a:cubicBezTo>
                        <a:pt x="1196" y="3"/>
                        <a:pt x="1178" y="30"/>
                        <a:pt x="1187" y="48"/>
                      </a:cubicBezTo>
                      <a:cubicBezTo>
                        <a:pt x="1187" y="83"/>
                        <a:pt x="1704" y="3411"/>
                        <a:pt x="9" y="5266"/>
                      </a:cubicBezTo>
                      <a:cubicBezTo>
                        <a:pt x="0" y="5284"/>
                        <a:pt x="0" y="5311"/>
                        <a:pt x="18" y="5320"/>
                      </a:cubicBezTo>
                      <a:cubicBezTo>
                        <a:pt x="27" y="5329"/>
                        <a:pt x="36" y="5338"/>
                        <a:pt x="45" y="5338"/>
                      </a:cubicBezTo>
                      <a:cubicBezTo>
                        <a:pt x="54" y="5338"/>
                        <a:pt x="63" y="5329"/>
                        <a:pt x="72" y="5320"/>
                      </a:cubicBezTo>
                      <a:cubicBezTo>
                        <a:pt x="1793" y="3438"/>
                        <a:pt x="1267" y="65"/>
                        <a:pt x="1267" y="39"/>
                      </a:cubicBezTo>
                      <a:cubicBezTo>
                        <a:pt x="1260" y="17"/>
                        <a:pt x="1246" y="1"/>
                        <a:pt x="1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36"/>
                <p:cNvSpPr/>
                <p:nvPr/>
              </p:nvSpPr>
              <p:spPr>
                <a:xfrm>
                  <a:off x="3950375" y="4057900"/>
                  <a:ext cx="35275" cy="117575"/>
                </a:xfrm>
                <a:custGeom>
                  <a:avLst/>
                  <a:gdLst/>
                  <a:ahLst/>
                  <a:cxnLst/>
                  <a:rect l="l" t="t" r="r" b="b"/>
                  <a:pathLst>
                    <a:path w="1411" h="4703" extrusionOk="0">
                      <a:moveTo>
                        <a:pt x="1250" y="1"/>
                      </a:moveTo>
                      <a:cubicBezTo>
                        <a:pt x="1223" y="1"/>
                        <a:pt x="1205" y="19"/>
                        <a:pt x="1205" y="36"/>
                      </a:cubicBezTo>
                      <a:cubicBezTo>
                        <a:pt x="1205" y="63"/>
                        <a:pt x="1330" y="2695"/>
                        <a:pt x="19" y="4640"/>
                      </a:cubicBezTo>
                      <a:cubicBezTo>
                        <a:pt x="1" y="4658"/>
                        <a:pt x="10" y="4684"/>
                        <a:pt x="28" y="4693"/>
                      </a:cubicBezTo>
                      <a:cubicBezTo>
                        <a:pt x="36" y="4702"/>
                        <a:pt x="36" y="4702"/>
                        <a:pt x="45" y="4702"/>
                      </a:cubicBezTo>
                      <a:cubicBezTo>
                        <a:pt x="63" y="4702"/>
                        <a:pt x="72" y="4693"/>
                        <a:pt x="81" y="4684"/>
                      </a:cubicBezTo>
                      <a:cubicBezTo>
                        <a:pt x="1410" y="2713"/>
                        <a:pt x="1285" y="63"/>
                        <a:pt x="1285" y="36"/>
                      </a:cubicBezTo>
                      <a:cubicBezTo>
                        <a:pt x="1285" y="19"/>
                        <a:pt x="1268" y="1"/>
                        <a:pt x="1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36"/>
                <p:cNvSpPr/>
                <p:nvPr/>
              </p:nvSpPr>
              <p:spPr>
                <a:xfrm>
                  <a:off x="3901550" y="4132175"/>
                  <a:ext cx="22325" cy="71175"/>
                </a:xfrm>
                <a:custGeom>
                  <a:avLst/>
                  <a:gdLst/>
                  <a:ahLst/>
                  <a:cxnLst/>
                  <a:rect l="l" t="t" r="r" b="b"/>
                  <a:pathLst>
                    <a:path w="893" h="2847" extrusionOk="0">
                      <a:moveTo>
                        <a:pt x="848" y="0"/>
                      </a:moveTo>
                      <a:cubicBezTo>
                        <a:pt x="830" y="0"/>
                        <a:pt x="812" y="18"/>
                        <a:pt x="812" y="45"/>
                      </a:cubicBezTo>
                      <a:cubicBezTo>
                        <a:pt x="812" y="54"/>
                        <a:pt x="749" y="1374"/>
                        <a:pt x="9" y="2784"/>
                      </a:cubicBezTo>
                      <a:cubicBezTo>
                        <a:pt x="0" y="2802"/>
                        <a:pt x="9" y="2828"/>
                        <a:pt x="27" y="2837"/>
                      </a:cubicBezTo>
                      <a:cubicBezTo>
                        <a:pt x="36" y="2846"/>
                        <a:pt x="45" y="2846"/>
                        <a:pt x="45" y="2846"/>
                      </a:cubicBezTo>
                      <a:cubicBezTo>
                        <a:pt x="63" y="2846"/>
                        <a:pt x="71" y="2837"/>
                        <a:pt x="80" y="2819"/>
                      </a:cubicBezTo>
                      <a:cubicBezTo>
                        <a:pt x="830" y="1392"/>
                        <a:pt x="892" y="63"/>
                        <a:pt x="892" y="45"/>
                      </a:cubicBezTo>
                      <a:cubicBezTo>
                        <a:pt x="892" y="27"/>
                        <a:pt x="874" y="9"/>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36"/>
                <p:cNvSpPr/>
                <p:nvPr/>
              </p:nvSpPr>
              <p:spPr>
                <a:xfrm>
                  <a:off x="3895300" y="4139825"/>
                  <a:ext cx="24100" cy="23600"/>
                </a:xfrm>
                <a:custGeom>
                  <a:avLst/>
                  <a:gdLst/>
                  <a:ahLst/>
                  <a:cxnLst/>
                  <a:rect l="l" t="t" r="r" b="b"/>
                  <a:pathLst>
                    <a:path w="964" h="944" extrusionOk="0">
                      <a:moveTo>
                        <a:pt x="918" y="1"/>
                      </a:moveTo>
                      <a:cubicBezTo>
                        <a:pt x="909" y="1"/>
                        <a:pt x="900" y="3"/>
                        <a:pt x="892" y="7"/>
                      </a:cubicBezTo>
                      <a:cubicBezTo>
                        <a:pt x="892" y="7"/>
                        <a:pt x="473" y="337"/>
                        <a:pt x="18" y="881"/>
                      </a:cubicBezTo>
                      <a:cubicBezTo>
                        <a:pt x="0" y="890"/>
                        <a:pt x="0" y="917"/>
                        <a:pt x="18" y="934"/>
                      </a:cubicBezTo>
                      <a:cubicBezTo>
                        <a:pt x="27" y="943"/>
                        <a:pt x="36" y="943"/>
                        <a:pt x="45" y="943"/>
                      </a:cubicBezTo>
                      <a:cubicBezTo>
                        <a:pt x="54" y="943"/>
                        <a:pt x="72" y="934"/>
                        <a:pt x="72" y="926"/>
                      </a:cubicBezTo>
                      <a:cubicBezTo>
                        <a:pt x="527" y="399"/>
                        <a:pt x="937" y="69"/>
                        <a:pt x="946" y="69"/>
                      </a:cubicBezTo>
                      <a:cubicBezTo>
                        <a:pt x="964" y="60"/>
                        <a:pt x="964" y="33"/>
                        <a:pt x="955" y="16"/>
                      </a:cubicBezTo>
                      <a:cubicBezTo>
                        <a:pt x="944" y="5"/>
                        <a:pt x="931"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36"/>
                <p:cNvSpPr/>
                <p:nvPr/>
              </p:nvSpPr>
              <p:spPr>
                <a:xfrm>
                  <a:off x="3923625" y="4063925"/>
                  <a:ext cx="52875" cy="28800"/>
                </a:xfrm>
                <a:custGeom>
                  <a:avLst/>
                  <a:gdLst/>
                  <a:ahLst/>
                  <a:cxnLst/>
                  <a:rect l="l" t="t" r="r" b="b"/>
                  <a:pathLst>
                    <a:path w="2115" h="1152" extrusionOk="0">
                      <a:moveTo>
                        <a:pt x="2070" y="1"/>
                      </a:moveTo>
                      <a:cubicBezTo>
                        <a:pt x="2052" y="1"/>
                        <a:pt x="910" y="224"/>
                        <a:pt x="18" y="1080"/>
                      </a:cubicBezTo>
                      <a:cubicBezTo>
                        <a:pt x="0" y="1098"/>
                        <a:pt x="0" y="1116"/>
                        <a:pt x="9" y="1134"/>
                      </a:cubicBezTo>
                      <a:cubicBezTo>
                        <a:pt x="18" y="1143"/>
                        <a:pt x="36" y="1151"/>
                        <a:pt x="45" y="1151"/>
                      </a:cubicBezTo>
                      <a:cubicBezTo>
                        <a:pt x="54" y="1151"/>
                        <a:pt x="63" y="1143"/>
                        <a:pt x="72" y="1134"/>
                      </a:cubicBezTo>
                      <a:cubicBezTo>
                        <a:pt x="955" y="304"/>
                        <a:pt x="2070" y="81"/>
                        <a:pt x="2079" y="81"/>
                      </a:cubicBezTo>
                      <a:cubicBezTo>
                        <a:pt x="2106" y="81"/>
                        <a:pt x="2115" y="54"/>
                        <a:pt x="2115" y="36"/>
                      </a:cubicBezTo>
                      <a:cubicBezTo>
                        <a:pt x="2106" y="10"/>
                        <a:pt x="2088" y="1"/>
                        <a:pt x="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36"/>
                <p:cNvSpPr/>
                <p:nvPr/>
              </p:nvSpPr>
              <p:spPr>
                <a:xfrm>
                  <a:off x="3976025" y="4016650"/>
                  <a:ext cx="58475" cy="8050"/>
                </a:xfrm>
                <a:custGeom>
                  <a:avLst/>
                  <a:gdLst/>
                  <a:ahLst/>
                  <a:cxnLst/>
                  <a:rect l="l" t="t" r="r" b="b"/>
                  <a:pathLst>
                    <a:path w="2339" h="322" extrusionOk="0">
                      <a:moveTo>
                        <a:pt x="2282" y="0"/>
                      </a:moveTo>
                      <a:cubicBezTo>
                        <a:pt x="2111" y="0"/>
                        <a:pt x="911" y="8"/>
                        <a:pt x="36" y="241"/>
                      </a:cubicBezTo>
                      <a:cubicBezTo>
                        <a:pt x="19" y="241"/>
                        <a:pt x="1" y="268"/>
                        <a:pt x="10" y="286"/>
                      </a:cubicBezTo>
                      <a:cubicBezTo>
                        <a:pt x="10" y="304"/>
                        <a:pt x="27" y="322"/>
                        <a:pt x="45" y="322"/>
                      </a:cubicBezTo>
                      <a:cubicBezTo>
                        <a:pt x="54" y="322"/>
                        <a:pt x="54" y="313"/>
                        <a:pt x="54" y="313"/>
                      </a:cubicBezTo>
                      <a:cubicBezTo>
                        <a:pt x="929" y="90"/>
                        <a:pt x="2133" y="81"/>
                        <a:pt x="2285" y="81"/>
                      </a:cubicBezTo>
                      <a:lnTo>
                        <a:pt x="2302" y="81"/>
                      </a:lnTo>
                      <a:cubicBezTo>
                        <a:pt x="2320" y="81"/>
                        <a:pt x="2338" y="63"/>
                        <a:pt x="2338" y="36"/>
                      </a:cubicBezTo>
                      <a:cubicBezTo>
                        <a:pt x="2338" y="18"/>
                        <a:pt x="2320" y="0"/>
                        <a:pt x="2302" y="0"/>
                      </a:cubicBezTo>
                      <a:cubicBezTo>
                        <a:pt x="2301" y="0"/>
                        <a:pt x="2294" y="0"/>
                        <a:pt x="2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36"/>
                <p:cNvSpPr/>
                <p:nvPr/>
              </p:nvSpPr>
              <p:spPr>
                <a:xfrm>
                  <a:off x="4029100" y="3987550"/>
                  <a:ext cx="53550" cy="6825"/>
                </a:xfrm>
                <a:custGeom>
                  <a:avLst/>
                  <a:gdLst/>
                  <a:ahLst/>
                  <a:cxnLst/>
                  <a:rect l="l" t="t" r="r" b="b"/>
                  <a:pathLst>
                    <a:path w="2142" h="273" extrusionOk="0">
                      <a:moveTo>
                        <a:pt x="726" y="0"/>
                      </a:moveTo>
                      <a:cubicBezTo>
                        <a:pt x="500" y="0"/>
                        <a:pt x="264" y="19"/>
                        <a:pt x="37" y="67"/>
                      </a:cubicBezTo>
                      <a:cubicBezTo>
                        <a:pt x="19" y="76"/>
                        <a:pt x="1" y="94"/>
                        <a:pt x="10" y="121"/>
                      </a:cubicBezTo>
                      <a:cubicBezTo>
                        <a:pt x="10" y="135"/>
                        <a:pt x="28" y="150"/>
                        <a:pt x="44" y="150"/>
                      </a:cubicBezTo>
                      <a:cubicBezTo>
                        <a:pt x="48" y="150"/>
                        <a:pt x="51" y="149"/>
                        <a:pt x="54" y="147"/>
                      </a:cubicBezTo>
                      <a:cubicBezTo>
                        <a:pt x="277" y="99"/>
                        <a:pt x="507" y="80"/>
                        <a:pt x="729" y="80"/>
                      </a:cubicBezTo>
                      <a:cubicBezTo>
                        <a:pt x="1443" y="80"/>
                        <a:pt x="2073" y="272"/>
                        <a:pt x="2080" y="272"/>
                      </a:cubicBezTo>
                      <a:lnTo>
                        <a:pt x="2097" y="272"/>
                      </a:lnTo>
                      <a:cubicBezTo>
                        <a:pt x="2115" y="272"/>
                        <a:pt x="2124" y="263"/>
                        <a:pt x="2133" y="246"/>
                      </a:cubicBezTo>
                      <a:cubicBezTo>
                        <a:pt x="2142" y="228"/>
                        <a:pt x="2124" y="201"/>
                        <a:pt x="2106" y="201"/>
                      </a:cubicBezTo>
                      <a:cubicBezTo>
                        <a:pt x="2099" y="194"/>
                        <a:pt x="1458"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36"/>
                <p:cNvSpPr/>
                <p:nvPr/>
              </p:nvSpPr>
              <p:spPr>
                <a:xfrm>
                  <a:off x="3798950" y="4006725"/>
                  <a:ext cx="43950" cy="5050"/>
                </a:xfrm>
                <a:custGeom>
                  <a:avLst/>
                  <a:gdLst/>
                  <a:ahLst/>
                  <a:cxnLst/>
                  <a:rect l="l" t="t" r="r" b="b"/>
                  <a:pathLst>
                    <a:path w="1758" h="202" extrusionOk="0">
                      <a:moveTo>
                        <a:pt x="1085" y="1"/>
                      </a:moveTo>
                      <a:cubicBezTo>
                        <a:pt x="484" y="1"/>
                        <a:pt x="36" y="123"/>
                        <a:pt x="36" y="130"/>
                      </a:cubicBezTo>
                      <a:cubicBezTo>
                        <a:pt x="9" y="130"/>
                        <a:pt x="0" y="157"/>
                        <a:pt x="0" y="174"/>
                      </a:cubicBezTo>
                      <a:cubicBezTo>
                        <a:pt x="9" y="192"/>
                        <a:pt x="27" y="201"/>
                        <a:pt x="45" y="201"/>
                      </a:cubicBezTo>
                      <a:lnTo>
                        <a:pt x="54" y="201"/>
                      </a:lnTo>
                      <a:cubicBezTo>
                        <a:pt x="61" y="201"/>
                        <a:pt x="499" y="81"/>
                        <a:pt x="1083" y="81"/>
                      </a:cubicBezTo>
                      <a:cubicBezTo>
                        <a:pt x="1277" y="81"/>
                        <a:pt x="1488" y="94"/>
                        <a:pt x="1704" y="130"/>
                      </a:cubicBezTo>
                      <a:cubicBezTo>
                        <a:pt x="1731" y="130"/>
                        <a:pt x="1749" y="112"/>
                        <a:pt x="1749" y="94"/>
                      </a:cubicBezTo>
                      <a:cubicBezTo>
                        <a:pt x="1758" y="76"/>
                        <a:pt x="1740" y="49"/>
                        <a:pt x="1722" y="49"/>
                      </a:cubicBezTo>
                      <a:cubicBezTo>
                        <a:pt x="1500" y="14"/>
                        <a:pt x="128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36"/>
                <p:cNvSpPr/>
                <p:nvPr/>
              </p:nvSpPr>
              <p:spPr>
                <a:xfrm>
                  <a:off x="3797175" y="4009575"/>
                  <a:ext cx="41950" cy="50575"/>
                </a:xfrm>
                <a:custGeom>
                  <a:avLst/>
                  <a:gdLst/>
                  <a:ahLst/>
                  <a:cxnLst/>
                  <a:rect l="l" t="t" r="r" b="b"/>
                  <a:pathLst>
                    <a:path w="1678" h="2023" extrusionOk="0">
                      <a:moveTo>
                        <a:pt x="1626" y="1"/>
                      </a:moveTo>
                      <a:cubicBezTo>
                        <a:pt x="1613" y="1"/>
                        <a:pt x="1602" y="5"/>
                        <a:pt x="1597" y="16"/>
                      </a:cubicBezTo>
                      <a:cubicBezTo>
                        <a:pt x="1588" y="34"/>
                        <a:pt x="964" y="1122"/>
                        <a:pt x="18" y="1961"/>
                      </a:cubicBezTo>
                      <a:cubicBezTo>
                        <a:pt x="9" y="1969"/>
                        <a:pt x="0" y="1996"/>
                        <a:pt x="18" y="2014"/>
                      </a:cubicBezTo>
                      <a:cubicBezTo>
                        <a:pt x="27" y="2023"/>
                        <a:pt x="36" y="2023"/>
                        <a:pt x="45" y="2023"/>
                      </a:cubicBezTo>
                      <a:cubicBezTo>
                        <a:pt x="54" y="2023"/>
                        <a:pt x="62" y="2023"/>
                        <a:pt x="71" y="2014"/>
                      </a:cubicBezTo>
                      <a:cubicBezTo>
                        <a:pt x="1026" y="1175"/>
                        <a:pt x="1659" y="69"/>
                        <a:pt x="1668" y="60"/>
                      </a:cubicBezTo>
                      <a:cubicBezTo>
                        <a:pt x="1677" y="43"/>
                        <a:pt x="1668" y="16"/>
                        <a:pt x="1650" y="7"/>
                      </a:cubicBezTo>
                      <a:cubicBezTo>
                        <a:pt x="1643" y="3"/>
                        <a:pt x="1634" y="1"/>
                        <a:pt x="1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36"/>
                <p:cNvSpPr/>
                <p:nvPr/>
              </p:nvSpPr>
              <p:spPr>
                <a:xfrm>
                  <a:off x="3852925" y="3974425"/>
                  <a:ext cx="47075" cy="14375"/>
                </a:xfrm>
                <a:custGeom>
                  <a:avLst/>
                  <a:gdLst/>
                  <a:ahLst/>
                  <a:cxnLst/>
                  <a:rect l="l" t="t" r="r" b="b"/>
                  <a:pathLst>
                    <a:path w="1883" h="575" extrusionOk="0">
                      <a:moveTo>
                        <a:pt x="27" y="1"/>
                      </a:moveTo>
                      <a:cubicBezTo>
                        <a:pt x="12" y="1"/>
                        <a:pt x="0" y="17"/>
                        <a:pt x="0" y="39"/>
                      </a:cubicBezTo>
                      <a:cubicBezTo>
                        <a:pt x="0" y="57"/>
                        <a:pt x="18" y="75"/>
                        <a:pt x="36" y="75"/>
                      </a:cubicBezTo>
                      <a:cubicBezTo>
                        <a:pt x="45" y="75"/>
                        <a:pt x="955" y="119"/>
                        <a:pt x="1820" y="565"/>
                      </a:cubicBezTo>
                      <a:cubicBezTo>
                        <a:pt x="1829" y="565"/>
                        <a:pt x="1838" y="574"/>
                        <a:pt x="1838" y="574"/>
                      </a:cubicBezTo>
                      <a:cubicBezTo>
                        <a:pt x="1856" y="574"/>
                        <a:pt x="1874" y="565"/>
                        <a:pt x="1874" y="547"/>
                      </a:cubicBezTo>
                      <a:cubicBezTo>
                        <a:pt x="1883" y="530"/>
                        <a:pt x="1883" y="503"/>
                        <a:pt x="1856" y="494"/>
                      </a:cubicBezTo>
                      <a:cubicBezTo>
                        <a:pt x="982" y="48"/>
                        <a:pt x="45" y="3"/>
                        <a:pt x="36" y="3"/>
                      </a:cubicBezTo>
                      <a:cubicBezTo>
                        <a:pt x="33" y="2"/>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36"/>
                <p:cNvSpPr/>
                <p:nvPr/>
              </p:nvSpPr>
              <p:spPr>
                <a:xfrm>
                  <a:off x="3858725" y="3987425"/>
                  <a:ext cx="38825" cy="75850"/>
                </a:xfrm>
                <a:custGeom>
                  <a:avLst/>
                  <a:gdLst/>
                  <a:ahLst/>
                  <a:cxnLst/>
                  <a:rect l="l" t="t" r="r" b="b"/>
                  <a:pathLst>
                    <a:path w="1553" h="3034" extrusionOk="0">
                      <a:moveTo>
                        <a:pt x="1517" y="1"/>
                      </a:moveTo>
                      <a:cubicBezTo>
                        <a:pt x="1490" y="1"/>
                        <a:pt x="1472" y="19"/>
                        <a:pt x="1472" y="36"/>
                      </a:cubicBezTo>
                      <a:cubicBezTo>
                        <a:pt x="1463" y="54"/>
                        <a:pt x="1214" y="1482"/>
                        <a:pt x="9" y="2971"/>
                      </a:cubicBezTo>
                      <a:cubicBezTo>
                        <a:pt x="0" y="2989"/>
                        <a:pt x="0" y="3016"/>
                        <a:pt x="18" y="3025"/>
                      </a:cubicBezTo>
                      <a:cubicBezTo>
                        <a:pt x="27" y="3034"/>
                        <a:pt x="36" y="3034"/>
                        <a:pt x="45" y="3034"/>
                      </a:cubicBezTo>
                      <a:cubicBezTo>
                        <a:pt x="54" y="3034"/>
                        <a:pt x="63" y="3034"/>
                        <a:pt x="72" y="3025"/>
                      </a:cubicBezTo>
                      <a:cubicBezTo>
                        <a:pt x="1285" y="1517"/>
                        <a:pt x="1544" y="63"/>
                        <a:pt x="1544" y="54"/>
                      </a:cubicBezTo>
                      <a:cubicBezTo>
                        <a:pt x="1553" y="27"/>
                        <a:pt x="1535" y="10"/>
                        <a:pt x="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36"/>
                <p:cNvSpPr/>
                <p:nvPr/>
              </p:nvSpPr>
              <p:spPr>
                <a:xfrm>
                  <a:off x="3919150" y="3947900"/>
                  <a:ext cx="52000" cy="22150"/>
                </a:xfrm>
                <a:custGeom>
                  <a:avLst/>
                  <a:gdLst/>
                  <a:ahLst/>
                  <a:cxnLst/>
                  <a:rect l="l" t="t" r="r" b="b"/>
                  <a:pathLst>
                    <a:path w="2080" h="886" extrusionOk="0">
                      <a:moveTo>
                        <a:pt x="32" y="0"/>
                      </a:moveTo>
                      <a:cubicBezTo>
                        <a:pt x="13" y="0"/>
                        <a:pt x="1" y="16"/>
                        <a:pt x="1" y="38"/>
                      </a:cubicBezTo>
                      <a:cubicBezTo>
                        <a:pt x="1" y="56"/>
                        <a:pt x="10" y="74"/>
                        <a:pt x="37" y="83"/>
                      </a:cubicBezTo>
                      <a:cubicBezTo>
                        <a:pt x="45" y="83"/>
                        <a:pt x="955" y="181"/>
                        <a:pt x="2008" y="886"/>
                      </a:cubicBezTo>
                      <a:lnTo>
                        <a:pt x="2026" y="886"/>
                      </a:lnTo>
                      <a:cubicBezTo>
                        <a:pt x="2044" y="886"/>
                        <a:pt x="2053" y="886"/>
                        <a:pt x="2062" y="868"/>
                      </a:cubicBezTo>
                      <a:cubicBezTo>
                        <a:pt x="2079" y="850"/>
                        <a:pt x="2071" y="832"/>
                        <a:pt x="2053" y="815"/>
                      </a:cubicBezTo>
                      <a:cubicBezTo>
                        <a:pt x="982" y="110"/>
                        <a:pt x="54" y="3"/>
                        <a:pt x="45" y="3"/>
                      </a:cubicBezTo>
                      <a:cubicBezTo>
                        <a:pt x="41" y="1"/>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36"/>
                <p:cNvSpPr/>
                <p:nvPr/>
              </p:nvSpPr>
              <p:spPr>
                <a:xfrm>
                  <a:off x="3917825" y="3968650"/>
                  <a:ext cx="50650" cy="88600"/>
                </a:xfrm>
                <a:custGeom>
                  <a:avLst/>
                  <a:gdLst/>
                  <a:ahLst/>
                  <a:cxnLst/>
                  <a:rect l="l" t="t" r="r" b="b"/>
                  <a:pathLst>
                    <a:path w="2026" h="3544" extrusionOk="0">
                      <a:moveTo>
                        <a:pt x="1974" y="1"/>
                      </a:moveTo>
                      <a:cubicBezTo>
                        <a:pt x="1958" y="1"/>
                        <a:pt x="1945" y="23"/>
                        <a:pt x="1945" y="38"/>
                      </a:cubicBezTo>
                      <a:cubicBezTo>
                        <a:pt x="1936" y="56"/>
                        <a:pt x="1865" y="1653"/>
                        <a:pt x="18" y="3482"/>
                      </a:cubicBezTo>
                      <a:cubicBezTo>
                        <a:pt x="0" y="3490"/>
                        <a:pt x="0" y="3517"/>
                        <a:pt x="18" y="3535"/>
                      </a:cubicBezTo>
                      <a:cubicBezTo>
                        <a:pt x="27" y="3544"/>
                        <a:pt x="36" y="3544"/>
                        <a:pt x="45" y="3544"/>
                      </a:cubicBezTo>
                      <a:cubicBezTo>
                        <a:pt x="54" y="3544"/>
                        <a:pt x="63" y="3544"/>
                        <a:pt x="72" y="3535"/>
                      </a:cubicBezTo>
                      <a:cubicBezTo>
                        <a:pt x="1945" y="1688"/>
                        <a:pt x="2016" y="56"/>
                        <a:pt x="2016" y="38"/>
                      </a:cubicBezTo>
                      <a:cubicBezTo>
                        <a:pt x="2025" y="20"/>
                        <a:pt x="2008" y="2"/>
                        <a:pt x="1981" y="2"/>
                      </a:cubicBezTo>
                      <a:cubicBezTo>
                        <a:pt x="1978" y="1"/>
                        <a:pt x="1976" y="1"/>
                        <a:pt x="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36"/>
                <p:cNvSpPr/>
                <p:nvPr/>
              </p:nvSpPr>
              <p:spPr>
                <a:xfrm>
                  <a:off x="3993875" y="3960350"/>
                  <a:ext cx="31250" cy="50300"/>
                </a:xfrm>
                <a:custGeom>
                  <a:avLst/>
                  <a:gdLst/>
                  <a:ahLst/>
                  <a:cxnLst/>
                  <a:rect l="l" t="t" r="r" b="b"/>
                  <a:pathLst>
                    <a:path w="1250" h="2012" extrusionOk="0">
                      <a:moveTo>
                        <a:pt x="1204" y="1"/>
                      </a:moveTo>
                      <a:cubicBezTo>
                        <a:pt x="1187" y="1"/>
                        <a:pt x="1176" y="11"/>
                        <a:pt x="1169" y="31"/>
                      </a:cubicBezTo>
                      <a:cubicBezTo>
                        <a:pt x="1169" y="40"/>
                        <a:pt x="937" y="852"/>
                        <a:pt x="18" y="1940"/>
                      </a:cubicBezTo>
                      <a:cubicBezTo>
                        <a:pt x="0" y="1958"/>
                        <a:pt x="0" y="1985"/>
                        <a:pt x="18" y="2003"/>
                      </a:cubicBezTo>
                      <a:cubicBezTo>
                        <a:pt x="27" y="2003"/>
                        <a:pt x="36" y="2012"/>
                        <a:pt x="45" y="2012"/>
                      </a:cubicBezTo>
                      <a:cubicBezTo>
                        <a:pt x="54" y="2012"/>
                        <a:pt x="72" y="2003"/>
                        <a:pt x="72" y="1994"/>
                      </a:cubicBezTo>
                      <a:cubicBezTo>
                        <a:pt x="1008" y="896"/>
                        <a:pt x="1249" y="58"/>
                        <a:pt x="1249" y="49"/>
                      </a:cubicBezTo>
                      <a:cubicBezTo>
                        <a:pt x="1249" y="31"/>
                        <a:pt x="1240" y="4"/>
                        <a:pt x="1223" y="4"/>
                      </a:cubicBezTo>
                      <a:cubicBezTo>
                        <a:pt x="1216" y="2"/>
                        <a:pt x="1210"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36"/>
                <p:cNvSpPr/>
                <p:nvPr/>
              </p:nvSpPr>
              <p:spPr>
                <a:xfrm>
                  <a:off x="3991875" y="3941850"/>
                  <a:ext cx="31450" cy="20625"/>
                </a:xfrm>
                <a:custGeom>
                  <a:avLst/>
                  <a:gdLst/>
                  <a:ahLst/>
                  <a:cxnLst/>
                  <a:rect l="l" t="t" r="r" b="b"/>
                  <a:pathLst>
                    <a:path w="1258" h="825" extrusionOk="0">
                      <a:moveTo>
                        <a:pt x="39" y="0"/>
                      </a:moveTo>
                      <a:cubicBezTo>
                        <a:pt x="27" y="0"/>
                        <a:pt x="16" y="9"/>
                        <a:pt x="9" y="22"/>
                      </a:cubicBezTo>
                      <a:cubicBezTo>
                        <a:pt x="0" y="40"/>
                        <a:pt x="9" y="66"/>
                        <a:pt x="27" y="75"/>
                      </a:cubicBezTo>
                      <a:cubicBezTo>
                        <a:pt x="669" y="352"/>
                        <a:pt x="1187" y="807"/>
                        <a:pt x="1187" y="816"/>
                      </a:cubicBezTo>
                      <a:cubicBezTo>
                        <a:pt x="1196" y="825"/>
                        <a:pt x="1204" y="825"/>
                        <a:pt x="1213" y="825"/>
                      </a:cubicBezTo>
                      <a:cubicBezTo>
                        <a:pt x="1222" y="825"/>
                        <a:pt x="1240" y="825"/>
                        <a:pt x="1240" y="816"/>
                      </a:cubicBezTo>
                      <a:cubicBezTo>
                        <a:pt x="1258" y="798"/>
                        <a:pt x="1258" y="771"/>
                        <a:pt x="1240" y="753"/>
                      </a:cubicBezTo>
                      <a:cubicBezTo>
                        <a:pt x="1240" y="753"/>
                        <a:pt x="714" y="280"/>
                        <a:pt x="54" y="4"/>
                      </a:cubicBezTo>
                      <a:cubicBezTo>
                        <a:pt x="49" y="1"/>
                        <a:pt x="44"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0" name="Google Shape;9920;p36"/>
              <p:cNvGrpSpPr/>
              <p:nvPr/>
            </p:nvGrpSpPr>
            <p:grpSpPr>
              <a:xfrm rot="1016999" flipH="1">
                <a:off x="-291413" y="4270464"/>
                <a:ext cx="2225376" cy="1335633"/>
                <a:chOff x="4267075" y="2130800"/>
                <a:chExt cx="1362982" cy="818039"/>
              </a:xfrm>
            </p:grpSpPr>
            <p:sp>
              <p:nvSpPr>
                <p:cNvPr id="9921" name="Google Shape;9921;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1" name="Google Shape;9941;p36"/>
              <p:cNvGrpSpPr/>
              <p:nvPr/>
            </p:nvGrpSpPr>
            <p:grpSpPr>
              <a:xfrm rot="2052123" flipH="1">
                <a:off x="156518" y="3378759"/>
                <a:ext cx="1329515" cy="1833075"/>
                <a:chOff x="4491450" y="1330000"/>
                <a:chExt cx="409500" cy="564600"/>
              </a:xfrm>
            </p:grpSpPr>
            <p:sp>
              <p:nvSpPr>
                <p:cNvPr id="9942" name="Google Shape;9942;p36"/>
                <p:cNvSpPr/>
                <p:nvPr/>
              </p:nvSpPr>
              <p:spPr>
                <a:xfrm>
                  <a:off x="4600500" y="1380500"/>
                  <a:ext cx="112200" cy="246025"/>
                </a:xfrm>
                <a:custGeom>
                  <a:avLst/>
                  <a:gdLst/>
                  <a:ahLst/>
                  <a:cxnLst/>
                  <a:rect l="l" t="t" r="r" b="b"/>
                  <a:pathLst>
                    <a:path w="4488" h="9841" extrusionOk="0">
                      <a:moveTo>
                        <a:pt x="848" y="0"/>
                      </a:moveTo>
                      <a:lnTo>
                        <a:pt x="411" y="321"/>
                      </a:lnTo>
                      <a:cubicBezTo>
                        <a:pt x="411" y="321"/>
                        <a:pt x="1" y="2935"/>
                        <a:pt x="1374" y="5781"/>
                      </a:cubicBezTo>
                      <a:lnTo>
                        <a:pt x="4158" y="9840"/>
                      </a:lnTo>
                      <a:cubicBezTo>
                        <a:pt x="2311" y="6504"/>
                        <a:pt x="4158" y="2097"/>
                        <a:pt x="4158" y="2097"/>
                      </a:cubicBezTo>
                      <a:lnTo>
                        <a:pt x="4488" y="1838"/>
                      </a:lnTo>
                      <a:cubicBezTo>
                        <a:pt x="4408" y="1615"/>
                        <a:pt x="4381" y="1463"/>
                        <a:pt x="4381" y="1463"/>
                      </a:cubicBezTo>
                      <a:cubicBezTo>
                        <a:pt x="4184" y="1496"/>
                        <a:pt x="3993" y="1511"/>
                        <a:pt x="3810" y="1511"/>
                      </a:cubicBezTo>
                      <a:cubicBezTo>
                        <a:pt x="2348" y="1511"/>
                        <a:pt x="1324" y="555"/>
                        <a:pt x="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36"/>
                <p:cNvSpPr/>
                <p:nvPr/>
              </p:nvSpPr>
              <p:spPr>
                <a:xfrm>
                  <a:off x="4658275" y="1426425"/>
                  <a:ext cx="138075" cy="232425"/>
                </a:xfrm>
                <a:custGeom>
                  <a:avLst/>
                  <a:gdLst/>
                  <a:ahLst/>
                  <a:cxnLst/>
                  <a:rect l="l" t="t" r="r" b="b"/>
                  <a:pathLst>
                    <a:path w="5523" h="9297" extrusionOk="0">
                      <a:moveTo>
                        <a:pt x="2177" y="1"/>
                      </a:moveTo>
                      <a:lnTo>
                        <a:pt x="1847" y="260"/>
                      </a:lnTo>
                      <a:cubicBezTo>
                        <a:pt x="1847" y="260"/>
                        <a:pt x="0" y="4667"/>
                        <a:pt x="1847" y="8003"/>
                      </a:cubicBezTo>
                      <a:lnTo>
                        <a:pt x="2739" y="9297"/>
                      </a:lnTo>
                      <a:cubicBezTo>
                        <a:pt x="3016" y="6495"/>
                        <a:pt x="4951" y="3186"/>
                        <a:pt x="5076" y="2981"/>
                      </a:cubicBezTo>
                      <a:lnTo>
                        <a:pt x="5522" y="2677"/>
                      </a:lnTo>
                      <a:cubicBezTo>
                        <a:pt x="5478" y="2499"/>
                        <a:pt x="5460" y="2392"/>
                        <a:pt x="5460" y="2392"/>
                      </a:cubicBezTo>
                      <a:cubicBezTo>
                        <a:pt x="3212" y="2249"/>
                        <a:pt x="2427" y="724"/>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36"/>
                <p:cNvSpPr/>
                <p:nvPr/>
              </p:nvSpPr>
              <p:spPr>
                <a:xfrm>
                  <a:off x="4775800" y="1577425"/>
                  <a:ext cx="119800" cy="219475"/>
                </a:xfrm>
                <a:custGeom>
                  <a:avLst/>
                  <a:gdLst/>
                  <a:ahLst/>
                  <a:cxnLst/>
                  <a:rect l="l" t="t" r="r" b="b"/>
                  <a:pathLst>
                    <a:path w="4792" h="8779" extrusionOk="0">
                      <a:moveTo>
                        <a:pt x="3257" y="0"/>
                      </a:moveTo>
                      <a:lnTo>
                        <a:pt x="2811" y="295"/>
                      </a:lnTo>
                      <a:cubicBezTo>
                        <a:pt x="2579" y="625"/>
                        <a:pt x="714" y="3382"/>
                        <a:pt x="10" y="6227"/>
                      </a:cubicBezTo>
                      <a:lnTo>
                        <a:pt x="1" y="6227"/>
                      </a:lnTo>
                      <a:cubicBezTo>
                        <a:pt x="563" y="7066"/>
                        <a:pt x="1160" y="7958"/>
                        <a:pt x="1713" y="8779"/>
                      </a:cubicBezTo>
                      <a:cubicBezTo>
                        <a:pt x="3712" y="6245"/>
                        <a:pt x="4417" y="3783"/>
                        <a:pt x="4417" y="3783"/>
                      </a:cubicBezTo>
                      <a:lnTo>
                        <a:pt x="4773" y="3542"/>
                      </a:lnTo>
                      <a:cubicBezTo>
                        <a:pt x="4791" y="3203"/>
                        <a:pt x="4782" y="3016"/>
                        <a:pt x="4782" y="3016"/>
                      </a:cubicBezTo>
                      <a:cubicBezTo>
                        <a:pt x="3310" y="2329"/>
                        <a:pt x="3203" y="768"/>
                        <a:pt x="3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36"/>
                <p:cNvSpPr/>
                <p:nvPr/>
              </p:nvSpPr>
              <p:spPr>
                <a:xfrm>
                  <a:off x="4568600" y="1430850"/>
                  <a:ext cx="311875" cy="461750"/>
                </a:xfrm>
                <a:custGeom>
                  <a:avLst/>
                  <a:gdLst/>
                  <a:ahLst/>
                  <a:cxnLst/>
                  <a:rect l="l" t="t" r="r" b="b"/>
                  <a:pathLst>
                    <a:path w="12475" h="18470" extrusionOk="0">
                      <a:moveTo>
                        <a:pt x="42" y="1"/>
                      </a:moveTo>
                      <a:cubicBezTo>
                        <a:pt x="0" y="1"/>
                        <a:pt x="134" y="274"/>
                        <a:pt x="465" y="805"/>
                      </a:cubicBezTo>
                      <a:cubicBezTo>
                        <a:pt x="768" y="1287"/>
                        <a:pt x="1063" y="1769"/>
                        <a:pt x="1357" y="2259"/>
                      </a:cubicBezTo>
                      <a:lnTo>
                        <a:pt x="2445" y="3892"/>
                      </a:lnTo>
                      <a:lnTo>
                        <a:pt x="5104" y="7897"/>
                      </a:lnTo>
                      <a:lnTo>
                        <a:pt x="6040" y="9298"/>
                      </a:lnTo>
                      <a:cubicBezTo>
                        <a:pt x="6397" y="9869"/>
                        <a:pt x="7102" y="10975"/>
                        <a:pt x="7896" y="12215"/>
                      </a:cubicBezTo>
                      <a:cubicBezTo>
                        <a:pt x="8467" y="13089"/>
                        <a:pt x="9074" y="14026"/>
                        <a:pt x="9636" y="14874"/>
                      </a:cubicBezTo>
                      <a:cubicBezTo>
                        <a:pt x="9894" y="15275"/>
                        <a:pt x="10144" y="15659"/>
                        <a:pt x="10385" y="16007"/>
                      </a:cubicBezTo>
                      <a:cubicBezTo>
                        <a:pt x="10813" y="16649"/>
                        <a:pt x="11188" y="17193"/>
                        <a:pt x="11429" y="17514"/>
                      </a:cubicBezTo>
                      <a:cubicBezTo>
                        <a:pt x="11918" y="18163"/>
                        <a:pt x="12240" y="18470"/>
                        <a:pt x="12348" y="18470"/>
                      </a:cubicBezTo>
                      <a:cubicBezTo>
                        <a:pt x="12475" y="18470"/>
                        <a:pt x="12307" y="18049"/>
                        <a:pt x="11768" y="17264"/>
                      </a:cubicBezTo>
                      <a:cubicBezTo>
                        <a:pt x="11545" y="16934"/>
                        <a:pt x="11179" y="16408"/>
                        <a:pt x="10751" y="15766"/>
                      </a:cubicBezTo>
                      <a:cubicBezTo>
                        <a:pt x="10519" y="15418"/>
                        <a:pt x="10260" y="15043"/>
                        <a:pt x="10001" y="14642"/>
                      </a:cubicBezTo>
                      <a:cubicBezTo>
                        <a:pt x="9448" y="13821"/>
                        <a:pt x="8851" y="12929"/>
                        <a:pt x="8298" y="12090"/>
                      </a:cubicBezTo>
                      <a:cubicBezTo>
                        <a:pt x="7459" y="10824"/>
                        <a:pt x="6701" y="9691"/>
                        <a:pt x="6326" y="9120"/>
                      </a:cubicBezTo>
                      <a:lnTo>
                        <a:pt x="5434" y="7826"/>
                      </a:lnTo>
                      <a:lnTo>
                        <a:pt x="2650" y="3767"/>
                      </a:lnTo>
                      <a:lnTo>
                        <a:pt x="1535" y="2143"/>
                      </a:lnTo>
                      <a:cubicBezTo>
                        <a:pt x="1223" y="1662"/>
                        <a:pt x="902" y="1180"/>
                        <a:pt x="581" y="698"/>
                      </a:cubicBezTo>
                      <a:cubicBezTo>
                        <a:pt x="265" y="229"/>
                        <a:pt x="8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36"/>
                <p:cNvSpPr/>
                <p:nvPr/>
              </p:nvSpPr>
              <p:spPr>
                <a:xfrm>
                  <a:off x="4587350" y="1732700"/>
                  <a:ext cx="222150" cy="91625"/>
                </a:xfrm>
                <a:custGeom>
                  <a:avLst/>
                  <a:gdLst/>
                  <a:ahLst/>
                  <a:cxnLst/>
                  <a:rect l="l" t="t" r="r" b="b"/>
                  <a:pathLst>
                    <a:path w="8886" h="3665" extrusionOk="0">
                      <a:moveTo>
                        <a:pt x="5078" y="0"/>
                      </a:moveTo>
                      <a:cubicBezTo>
                        <a:pt x="3715" y="0"/>
                        <a:pt x="2422" y="156"/>
                        <a:pt x="1544" y="293"/>
                      </a:cubicBezTo>
                      <a:cubicBezTo>
                        <a:pt x="848" y="391"/>
                        <a:pt x="420" y="489"/>
                        <a:pt x="420" y="489"/>
                      </a:cubicBezTo>
                      <a:lnTo>
                        <a:pt x="0" y="819"/>
                      </a:lnTo>
                      <a:cubicBezTo>
                        <a:pt x="643" y="1007"/>
                        <a:pt x="2329" y="1667"/>
                        <a:pt x="2400" y="3442"/>
                      </a:cubicBezTo>
                      <a:cubicBezTo>
                        <a:pt x="2400" y="3442"/>
                        <a:pt x="2596" y="3540"/>
                        <a:pt x="2962" y="3665"/>
                      </a:cubicBezTo>
                      <a:lnTo>
                        <a:pt x="3274" y="3380"/>
                      </a:lnTo>
                      <a:cubicBezTo>
                        <a:pt x="3274" y="3380"/>
                        <a:pt x="3649" y="3415"/>
                        <a:pt x="4220" y="3424"/>
                      </a:cubicBezTo>
                      <a:cubicBezTo>
                        <a:pt x="4277" y="3425"/>
                        <a:pt x="4336" y="3425"/>
                        <a:pt x="4396" y="3425"/>
                      </a:cubicBezTo>
                      <a:cubicBezTo>
                        <a:pt x="5567" y="3425"/>
                        <a:pt x="7444" y="3334"/>
                        <a:pt x="8886" y="2800"/>
                      </a:cubicBezTo>
                      <a:cubicBezTo>
                        <a:pt x="8324" y="1952"/>
                        <a:pt x="7717" y="1015"/>
                        <a:pt x="7146" y="141"/>
                      </a:cubicBezTo>
                      <a:cubicBezTo>
                        <a:pt x="6468" y="40"/>
                        <a:pt x="5764" y="0"/>
                        <a:pt x="5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36"/>
                <p:cNvSpPr/>
                <p:nvPr/>
              </p:nvSpPr>
              <p:spPr>
                <a:xfrm>
                  <a:off x="4661400" y="1802675"/>
                  <a:ext cx="166850" cy="37000"/>
                </a:xfrm>
                <a:custGeom>
                  <a:avLst/>
                  <a:gdLst/>
                  <a:ahLst/>
                  <a:cxnLst/>
                  <a:rect l="l" t="t" r="r" b="b"/>
                  <a:pathLst>
                    <a:path w="6674" h="1480" extrusionOk="0">
                      <a:moveTo>
                        <a:pt x="5924" y="1"/>
                      </a:moveTo>
                      <a:cubicBezTo>
                        <a:pt x="4482" y="535"/>
                        <a:pt x="2605" y="626"/>
                        <a:pt x="1434" y="626"/>
                      </a:cubicBezTo>
                      <a:cubicBezTo>
                        <a:pt x="1374" y="626"/>
                        <a:pt x="1315" y="626"/>
                        <a:pt x="1258" y="625"/>
                      </a:cubicBezTo>
                      <a:cubicBezTo>
                        <a:pt x="687" y="616"/>
                        <a:pt x="312" y="581"/>
                        <a:pt x="312" y="581"/>
                      </a:cubicBezTo>
                      <a:lnTo>
                        <a:pt x="0" y="866"/>
                      </a:lnTo>
                      <a:cubicBezTo>
                        <a:pt x="712" y="1112"/>
                        <a:pt x="2061" y="1480"/>
                        <a:pt x="3773" y="1480"/>
                      </a:cubicBezTo>
                      <a:cubicBezTo>
                        <a:pt x="4422" y="1480"/>
                        <a:pt x="5123" y="1427"/>
                        <a:pt x="5861" y="1294"/>
                      </a:cubicBezTo>
                      <a:lnTo>
                        <a:pt x="5879" y="1294"/>
                      </a:lnTo>
                      <a:cubicBezTo>
                        <a:pt x="6138" y="1250"/>
                        <a:pt x="6405" y="1196"/>
                        <a:pt x="6673" y="1134"/>
                      </a:cubicBezTo>
                      <a:cubicBezTo>
                        <a:pt x="6432" y="786"/>
                        <a:pt x="6182" y="402"/>
                        <a:pt x="5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36"/>
                <p:cNvSpPr/>
                <p:nvPr/>
              </p:nvSpPr>
              <p:spPr>
                <a:xfrm>
                  <a:off x="4493675" y="1332100"/>
                  <a:ext cx="141200" cy="196050"/>
                </a:xfrm>
                <a:custGeom>
                  <a:avLst/>
                  <a:gdLst/>
                  <a:ahLst/>
                  <a:cxnLst/>
                  <a:rect l="l" t="t" r="r" b="b"/>
                  <a:pathLst>
                    <a:path w="5648" h="7842" extrusionOk="0">
                      <a:moveTo>
                        <a:pt x="286" y="0"/>
                      </a:moveTo>
                      <a:lnTo>
                        <a:pt x="286" y="0"/>
                      </a:lnTo>
                      <a:cubicBezTo>
                        <a:pt x="286" y="0"/>
                        <a:pt x="289" y="3"/>
                        <a:pt x="295" y="9"/>
                      </a:cubicBezTo>
                      <a:lnTo>
                        <a:pt x="295" y="9"/>
                      </a:lnTo>
                      <a:cubicBezTo>
                        <a:pt x="294" y="0"/>
                        <a:pt x="286" y="0"/>
                        <a:pt x="286" y="0"/>
                      </a:cubicBezTo>
                      <a:close/>
                      <a:moveTo>
                        <a:pt x="295" y="9"/>
                      </a:moveTo>
                      <a:cubicBezTo>
                        <a:pt x="295" y="9"/>
                        <a:pt x="295" y="9"/>
                        <a:pt x="295" y="9"/>
                      </a:cubicBezTo>
                      <a:cubicBezTo>
                        <a:pt x="357" y="179"/>
                        <a:pt x="1098" y="2302"/>
                        <a:pt x="0" y="4782"/>
                      </a:cubicBezTo>
                      <a:cubicBezTo>
                        <a:pt x="0" y="4782"/>
                        <a:pt x="90" y="4907"/>
                        <a:pt x="197" y="5121"/>
                      </a:cubicBezTo>
                      <a:lnTo>
                        <a:pt x="580" y="4880"/>
                      </a:lnTo>
                      <a:cubicBezTo>
                        <a:pt x="580" y="4880"/>
                        <a:pt x="973" y="4916"/>
                        <a:pt x="1579" y="5103"/>
                      </a:cubicBezTo>
                      <a:cubicBezTo>
                        <a:pt x="2552" y="5406"/>
                        <a:pt x="4086" y="6138"/>
                        <a:pt x="5442" y="7842"/>
                      </a:cubicBezTo>
                      <a:lnTo>
                        <a:pt x="4354" y="6209"/>
                      </a:lnTo>
                      <a:cubicBezTo>
                        <a:pt x="4060" y="5719"/>
                        <a:pt x="3765" y="5237"/>
                        <a:pt x="3462" y="4755"/>
                      </a:cubicBezTo>
                      <a:cubicBezTo>
                        <a:pt x="3131" y="4224"/>
                        <a:pt x="2997" y="3951"/>
                        <a:pt x="3039" y="3951"/>
                      </a:cubicBezTo>
                      <a:cubicBezTo>
                        <a:pt x="3077" y="3951"/>
                        <a:pt x="3262" y="4179"/>
                        <a:pt x="3578" y="4648"/>
                      </a:cubicBezTo>
                      <a:cubicBezTo>
                        <a:pt x="3899" y="5130"/>
                        <a:pt x="4220" y="5612"/>
                        <a:pt x="4532" y="6093"/>
                      </a:cubicBezTo>
                      <a:lnTo>
                        <a:pt x="5647" y="7717"/>
                      </a:lnTo>
                      <a:cubicBezTo>
                        <a:pt x="4274" y="4871"/>
                        <a:pt x="4684" y="2257"/>
                        <a:pt x="4684" y="2257"/>
                      </a:cubicBezTo>
                      <a:lnTo>
                        <a:pt x="5121" y="1936"/>
                      </a:lnTo>
                      <a:cubicBezTo>
                        <a:pt x="4925" y="1713"/>
                        <a:pt x="4827" y="1553"/>
                        <a:pt x="4827" y="1553"/>
                      </a:cubicBezTo>
                      <a:cubicBezTo>
                        <a:pt x="4766" y="1554"/>
                        <a:pt x="4705" y="1555"/>
                        <a:pt x="4645" y="1555"/>
                      </a:cubicBezTo>
                      <a:cubicBezTo>
                        <a:pt x="2034" y="1555"/>
                        <a:pt x="427" y="130"/>
                        <a:pt x="295"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36"/>
                <p:cNvSpPr/>
                <p:nvPr/>
              </p:nvSpPr>
              <p:spPr>
                <a:xfrm>
                  <a:off x="4726725" y="1493350"/>
                  <a:ext cx="131625" cy="239775"/>
                </a:xfrm>
                <a:custGeom>
                  <a:avLst/>
                  <a:gdLst/>
                  <a:ahLst/>
                  <a:cxnLst/>
                  <a:rect l="l" t="t" r="r" b="b"/>
                  <a:pathLst>
                    <a:path w="5265" h="9591" extrusionOk="0">
                      <a:moveTo>
                        <a:pt x="2784" y="0"/>
                      </a:moveTo>
                      <a:lnTo>
                        <a:pt x="2338" y="304"/>
                      </a:lnTo>
                      <a:cubicBezTo>
                        <a:pt x="2213" y="509"/>
                        <a:pt x="278" y="3818"/>
                        <a:pt x="1" y="6620"/>
                      </a:cubicBezTo>
                      <a:cubicBezTo>
                        <a:pt x="376" y="7191"/>
                        <a:pt x="1134" y="8324"/>
                        <a:pt x="1973" y="9590"/>
                      </a:cubicBezTo>
                      <a:cubicBezTo>
                        <a:pt x="2677" y="6745"/>
                        <a:pt x="4542" y="3988"/>
                        <a:pt x="4774" y="3658"/>
                      </a:cubicBezTo>
                      <a:lnTo>
                        <a:pt x="5220" y="3363"/>
                      </a:lnTo>
                      <a:cubicBezTo>
                        <a:pt x="5229" y="3087"/>
                        <a:pt x="5264" y="2908"/>
                        <a:pt x="5264" y="2908"/>
                      </a:cubicBezTo>
                      <a:cubicBezTo>
                        <a:pt x="3596" y="2418"/>
                        <a:pt x="2972" y="696"/>
                        <a:pt x="2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36"/>
                <p:cNvSpPr/>
                <p:nvPr/>
              </p:nvSpPr>
              <p:spPr>
                <a:xfrm>
                  <a:off x="4818625" y="1665975"/>
                  <a:ext cx="76525" cy="159025"/>
                </a:xfrm>
                <a:custGeom>
                  <a:avLst/>
                  <a:gdLst/>
                  <a:ahLst/>
                  <a:cxnLst/>
                  <a:rect l="l" t="t" r="r" b="b"/>
                  <a:pathLst>
                    <a:path w="3061" h="6361" extrusionOk="0">
                      <a:moveTo>
                        <a:pt x="3060" y="0"/>
                      </a:moveTo>
                      <a:lnTo>
                        <a:pt x="2704" y="241"/>
                      </a:lnTo>
                      <a:cubicBezTo>
                        <a:pt x="2704" y="241"/>
                        <a:pt x="1999" y="2703"/>
                        <a:pt x="0" y="5237"/>
                      </a:cubicBezTo>
                      <a:cubicBezTo>
                        <a:pt x="259" y="5638"/>
                        <a:pt x="518" y="6013"/>
                        <a:pt x="750" y="6361"/>
                      </a:cubicBezTo>
                      <a:cubicBezTo>
                        <a:pt x="2659" y="3774"/>
                        <a:pt x="3007" y="1106"/>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36"/>
                <p:cNvSpPr/>
                <p:nvPr/>
              </p:nvSpPr>
              <p:spPr>
                <a:xfrm>
                  <a:off x="4537600" y="1653125"/>
                  <a:ext cx="228425" cy="100075"/>
                </a:xfrm>
                <a:custGeom>
                  <a:avLst/>
                  <a:gdLst/>
                  <a:ahLst/>
                  <a:cxnLst/>
                  <a:rect l="l" t="t" r="r" b="b"/>
                  <a:pathLst>
                    <a:path w="9137" h="4003" extrusionOk="0">
                      <a:moveTo>
                        <a:pt x="3902" y="0"/>
                      </a:moveTo>
                      <a:cubicBezTo>
                        <a:pt x="2951" y="0"/>
                        <a:pt x="2070" y="70"/>
                        <a:pt x="1428" y="139"/>
                      </a:cubicBezTo>
                      <a:cubicBezTo>
                        <a:pt x="786" y="211"/>
                        <a:pt x="385" y="282"/>
                        <a:pt x="385" y="282"/>
                      </a:cubicBezTo>
                      <a:lnTo>
                        <a:pt x="1" y="541"/>
                      </a:lnTo>
                      <a:cubicBezTo>
                        <a:pt x="572" y="978"/>
                        <a:pt x="1928" y="2209"/>
                        <a:pt x="1749" y="3949"/>
                      </a:cubicBezTo>
                      <a:cubicBezTo>
                        <a:pt x="1749" y="3949"/>
                        <a:pt x="1839" y="3958"/>
                        <a:pt x="1990" y="4002"/>
                      </a:cubicBezTo>
                      <a:lnTo>
                        <a:pt x="2410" y="3672"/>
                      </a:lnTo>
                      <a:cubicBezTo>
                        <a:pt x="2410" y="3672"/>
                        <a:pt x="2838" y="3574"/>
                        <a:pt x="3534" y="3476"/>
                      </a:cubicBezTo>
                      <a:cubicBezTo>
                        <a:pt x="4412" y="3339"/>
                        <a:pt x="5705" y="3183"/>
                        <a:pt x="7068" y="3183"/>
                      </a:cubicBezTo>
                      <a:cubicBezTo>
                        <a:pt x="7754" y="3183"/>
                        <a:pt x="8458" y="3223"/>
                        <a:pt x="9136" y="3324"/>
                      </a:cubicBezTo>
                      <a:cubicBezTo>
                        <a:pt x="8342" y="2084"/>
                        <a:pt x="7637" y="978"/>
                        <a:pt x="7280" y="407"/>
                      </a:cubicBezTo>
                      <a:cubicBezTo>
                        <a:pt x="6246" y="98"/>
                        <a:pt x="5026" y="0"/>
                        <a:pt x="3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36"/>
                <p:cNvSpPr/>
                <p:nvPr/>
              </p:nvSpPr>
              <p:spPr>
                <a:xfrm>
                  <a:off x="4498575" y="1454100"/>
                  <a:ext cx="197625" cy="174200"/>
                </a:xfrm>
                <a:custGeom>
                  <a:avLst/>
                  <a:gdLst/>
                  <a:ahLst/>
                  <a:cxnLst/>
                  <a:rect l="l" t="t" r="r" b="b"/>
                  <a:pathLst>
                    <a:path w="7905" h="6968" extrusionOk="0">
                      <a:moveTo>
                        <a:pt x="384" y="0"/>
                      </a:moveTo>
                      <a:lnTo>
                        <a:pt x="1" y="241"/>
                      </a:lnTo>
                      <a:cubicBezTo>
                        <a:pt x="375" y="928"/>
                        <a:pt x="1044" y="2569"/>
                        <a:pt x="54" y="4148"/>
                      </a:cubicBezTo>
                      <a:cubicBezTo>
                        <a:pt x="54" y="4148"/>
                        <a:pt x="215" y="4255"/>
                        <a:pt x="429" y="4452"/>
                      </a:cubicBezTo>
                      <a:lnTo>
                        <a:pt x="750" y="4166"/>
                      </a:lnTo>
                      <a:cubicBezTo>
                        <a:pt x="750" y="4166"/>
                        <a:pt x="810" y="4163"/>
                        <a:pt x="920" y="4163"/>
                      </a:cubicBezTo>
                      <a:cubicBezTo>
                        <a:pt x="1086" y="4163"/>
                        <a:pt x="1364" y="4170"/>
                        <a:pt x="1722" y="4202"/>
                      </a:cubicBezTo>
                      <a:cubicBezTo>
                        <a:pt x="3239" y="4318"/>
                        <a:pt x="6192" y="4835"/>
                        <a:pt x="7905" y="6967"/>
                      </a:cubicBezTo>
                      <a:lnTo>
                        <a:pt x="5246" y="2962"/>
                      </a:lnTo>
                      <a:cubicBezTo>
                        <a:pt x="3890" y="1258"/>
                        <a:pt x="2356" y="526"/>
                        <a:pt x="1383" y="223"/>
                      </a:cubicBezTo>
                      <a:cubicBezTo>
                        <a:pt x="777" y="36"/>
                        <a:pt x="384"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36"/>
                <p:cNvSpPr/>
                <p:nvPr/>
              </p:nvSpPr>
              <p:spPr>
                <a:xfrm>
                  <a:off x="4509275" y="1558175"/>
                  <a:ext cx="210350" cy="108475"/>
                </a:xfrm>
                <a:custGeom>
                  <a:avLst/>
                  <a:gdLst/>
                  <a:ahLst/>
                  <a:cxnLst/>
                  <a:rect l="l" t="t" r="r" b="b"/>
                  <a:pathLst>
                    <a:path w="8414" h="4339" extrusionOk="0">
                      <a:moveTo>
                        <a:pt x="492" y="0"/>
                      </a:moveTo>
                      <a:cubicBezTo>
                        <a:pt x="382" y="0"/>
                        <a:pt x="322" y="3"/>
                        <a:pt x="322" y="3"/>
                      </a:cubicBezTo>
                      <a:lnTo>
                        <a:pt x="1" y="289"/>
                      </a:lnTo>
                      <a:cubicBezTo>
                        <a:pt x="590" y="833"/>
                        <a:pt x="1589" y="2118"/>
                        <a:pt x="893" y="4169"/>
                      </a:cubicBezTo>
                      <a:cubicBezTo>
                        <a:pt x="893" y="4169"/>
                        <a:pt x="991" y="4232"/>
                        <a:pt x="1134" y="4339"/>
                      </a:cubicBezTo>
                      <a:lnTo>
                        <a:pt x="1518" y="4080"/>
                      </a:lnTo>
                      <a:cubicBezTo>
                        <a:pt x="1518" y="4080"/>
                        <a:pt x="1919" y="4009"/>
                        <a:pt x="2561" y="3937"/>
                      </a:cubicBezTo>
                      <a:cubicBezTo>
                        <a:pt x="3203" y="3868"/>
                        <a:pt x="4084" y="3798"/>
                        <a:pt x="5035" y="3798"/>
                      </a:cubicBezTo>
                      <a:cubicBezTo>
                        <a:pt x="6159" y="3798"/>
                        <a:pt x="7379" y="3896"/>
                        <a:pt x="8413" y="4205"/>
                      </a:cubicBezTo>
                      <a:lnTo>
                        <a:pt x="7477" y="2804"/>
                      </a:lnTo>
                      <a:cubicBezTo>
                        <a:pt x="5764" y="672"/>
                        <a:pt x="2811" y="155"/>
                        <a:pt x="1294" y="39"/>
                      </a:cubicBezTo>
                      <a:cubicBezTo>
                        <a:pt x="936" y="7"/>
                        <a:pt x="6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36"/>
                <p:cNvSpPr/>
                <p:nvPr/>
              </p:nvSpPr>
              <p:spPr>
                <a:xfrm>
                  <a:off x="4491450" y="1330000"/>
                  <a:ext cx="409500" cy="511500"/>
                </a:xfrm>
                <a:custGeom>
                  <a:avLst/>
                  <a:gdLst/>
                  <a:ahLst/>
                  <a:cxnLst/>
                  <a:rect l="l" t="t" r="r" b="b"/>
                  <a:pathLst>
                    <a:path w="16380" h="20460" extrusionOk="0">
                      <a:moveTo>
                        <a:pt x="378" y="1"/>
                      </a:moveTo>
                      <a:cubicBezTo>
                        <a:pt x="362" y="1"/>
                        <a:pt x="346" y="5"/>
                        <a:pt x="330" y="13"/>
                      </a:cubicBezTo>
                      <a:cubicBezTo>
                        <a:pt x="304" y="40"/>
                        <a:pt x="286" y="75"/>
                        <a:pt x="304" y="111"/>
                      </a:cubicBezTo>
                      <a:cubicBezTo>
                        <a:pt x="312" y="129"/>
                        <a:pt x="1133" y="2306"/>
                        <a:pt x="18" y="4839"/>
                      </a:cubicBezTo>
                      <a:cubicBezTo>
                        <a:pt x="0" y="4857"/>
                        <a:pt x="9" y="4893"/>
                        <a:pt x="27" y="4911"/>
                      </a:cubicBezTo>
                      <a:cubicBezTo>
                        <a:pt x="36" y="4937"/>
                        <a:pt x="1517" y="7069"/>
                        <a:pt x="277" y="9077"/>
                      </a:cubicBezTo>
                      <a:cubicBezTo>
                        <a:pt x="250" y="9112"/>
                        <a:pt x="259" y="9157"/>
                        <a:pt x="304" y="9184"/>
                      </a:cubicBezTo>
                      <a:cubicBezTo>
                        <a:pt x="304" y="9184"/>
                        <a:pt x="848" y="9532"/>
                        <a:pt x="1267" y="10201"/>
                      </a:cubicBezTo>
                      <a:cubicBezTo>
                        <a:pt x="1829" y="11102"/>
                        <a:pt x="1918" y="12137"/>
                        <a:pt x="1535" y="13270"/>
                      </a:cubicBezTo>
                      <a:cubicBezTo>
                        <a:pt x="1517" y="13305"/>
                        <a:pt x="1535" y="13341"/>
                        <a:pt x="1561" y="13368"/>
                      </a:cubicBezTo>
                      <a:cubicBezTo>
                        <a:pt x="1588" y="13377"/>
                        <a:pt x="3729" y="14742"/>
                        <a:pt x="3515" y="16865"/>
                      </a:cubicBezTo>
                      <a:cubicBezTo>
                        <a:pt x="3506" y="16900"/>
                        <a:pt x="3533" y="16936"/>
                        <a:pt x="3578" y="16945"/>
                      </a:cubicBezTo>
                      <a:cubicBezTo>
                        <a:pt x="3604" y="16954"/>
                        <a:pt x="6067" y="17445"/>
                        <a:pt x="6156" y="19559"/>
                      </a:cubicBezTo>
                      <a:cubicBezTo>
                        <a:pt x="6156" y="19586"/>
                        <a:pt x="6174" y="19612"/>
                        <a:pt x="6200" y="19621"/>
                      </a:cubicBezTo>
                      <a:cubicBezTo>
                        <a:pt x="6227" y="19639"/>
                        <a:pt x="8020" y="20460"/>
                        <a:pt x="10607" y="20460"/>
                      </a:cubicBezTo>
                      <a:cubicBezTo>
                        <a:pt x="11491" y="20460"/>
                        <a:pt x="12463" y="20371"/>
                        <a:pt x="13489" y="20112"/>
                      </a:cubicBezTo>
                      <a:cubicBezTo>
                        <a:pt x="13525" y="20103"/>
                        <a:pt x="13551" y="20058"/>
                        <a:pt x="13542" y="20014"/>
                      </a:cubicBezTo>
                      <a:cubicBezTo>
                        <a:pt x="13535" y="19983"/>
                        <a:pt x="13500" y="19959"/>
                        <a:pt x="13462" y="19959"/>
                      </a:cubicBezTo>
                      <a:cubicBezTo>
                        <a:pt x="13456" y="19959"/>
                        <a:pt x="13450" y="19959"/>
                        <a:pt x="13444" y="19960"/>
                      </a:cubicBezTo>
                      <a:cubicBezTo>
                        <a:pt x="12429" y="20212"/>
                        <a:pt x="11469" y="20306"/>
                        <a:pt x="10601" y="20306"/>
                      </a:cubicBezTo>
                      <a:cubicBezTo>
                        <a:pt x="8271" y="20306"/>
                        <a:pt x="6602" y="19629"/>
                        <a:pt x="6316" y="19505"/>
                      </a:cubicBezTo>
                      <a:cubicBezTo>
                        <a:pt x="6191" y="17516"/>
                        <a:pt x="4095" y="16909"/>
                        <a:pt x="3676" y="16811"/>
                      </a:cubicBezTo>
                      <a:cubicBezTo>
                        <a:pt x="3836" y="14822"/>
                        <a:pt x="2034" y="13493"/>
                        <a:pt x="1704" y="13261"/>
                      </a:cubicBezTo>
                      <a:cubicBezTo>
                        <a:pt x="2516" y="10745"/>
                        <a:pt x="812" y="9353"/>
                        <a:pt x="446" y="9095"/>
                      </a:cubicBezTo>
                      <a:cubicBezTo>
                        <a:pt x="1588" y="7168"/>
                        <a:pt x="375" y="5160"/>
                        <a:pt x="179" y="4857"/>
                      </a:cubicBezTo>
                      <a:cubicBezTo>
                        <a:pt x="1071" y="2805"/>
                        <a:pt x="723" y="976"/>
                        <a:pt x="536" y="316"/>
                      </a:cubicBezTo>
                      <a:lnTo>
                        <a:pt x="536" y="316"/>
                      </a:lnTo>
                      <a:cubicBezTo>
                        <a:pt x="1062" y="727"/>
                        <a:pt x="2561" y="1717"/>
                        <a:pt x="4728" y="1717"/>
                      </a:cubicBezTo>
                      <a:lnTo>
                        <a:pt x="4871" y="1717"/>
                      </a:lnTo>
                      <a:cubicBezTo>
                        <a:pt x="5060" y="1988"/>
                        <a:pt x="6254" y="3611"/>
                        <a:pt x="8167" y="3611"/>
                      </a:cubicBezTo>
                      <a:cubicBezTo>
                        <a:pt x="8333" y="3611"/>
                        <a:pt x="8504" y="3599"/>
                        <a:pt x="8680" y="3572"/>
                      </a:cubicBezTo>
                      <a:cubicBezTo>
                        <a:pt x="8787" y="4010"/>
                        <a:pt x="9430" y="6124"/>
                        <a:pt x="12062" y="6320"/>
                      </a:cubicBezTo>
                      <a:cubicBezTo>
                        <a:pt x="12151" y="6713"/>
                        <a:pt x="12695" y="8889"/>
                        <a:pt x="14586" y="9496"/>
                      </a:cubicBezTo>
                      <a:cubicBezTo>
                        <a:pt x="14524" y="9924"/>
                        <a:pt x="14283" y="12092"/>
                        <a:pt x="16076" y="12957"/>
                      </a:cubicBezTo>
                      <a:cubicBezTo>
                        <a:pt x="16085" y="13386"/>
                        <a:pt x="16067" y="16642"/>
                        <a:pt x="13774" y="19755"/>
                      </a:cubicBezTo>
                      <a:cubicBezTo>
                        <a:pt x="13748" y="19791"/>
                        <a:pt x="13757" y="19835"/>
                        <a:pt x="13792" y="19862"/>
                      </a:cubicBezTo>
                      <a:cubicBezTo>
                        <a:pt x="13806" y="19873"/>
                        <a:pt x="13822" y="19878"/>
                        <a:pt x="13837" y="19878"/>
                      </a:cubicBezTo>
                      <a:cubicBezTo>
                        <a:pt x="13860" y="19878"/>
                        <a:pt x="13883" y="19866"/>
                        <a:pt x="13899" y="19844"/>
                      </a:cubicBezTo>
                      <a:cubicBezTo>
                        <a:pt x="16379" y="16481"/>
                        <a:pt x="16237" y="12940"/>
                        <a:pt x="16237" y="12904"/>
                      </a:cubicBezTo>
                      <a:cubicBezTo>
                        <a:pt x="16237" y="12877"/>
                        <a:pt x="16219" y="12850"/>
                        <a:pt x="16192" y="12841"/>
                      </a:cubicBezTo>
                      <a:cubicBezTo>
                        <a:pt x="14274" y="11949"/>
                        <a:pt x="14756" y="9487"/>
                        <a:pt x="14756" y="9460"/>
                      </a:cubicBezTo>
                      <a:cubicBezTo>
                        <a:pt x="14765" y="9416"/>
                        <a:pt x="14738" y="9380"/>
                        <a:pt x="14702" y="9371"/>
                      </a:cubicBezTo>
                      <a:cubicBezTo>
                        <a:pt x="12659" y="8764"/>
                        <a:pt x="12213" y="6258"/>
                        <a:pt x="12213" y="6231"/>
                      </a:cubicBezTo>
                      <a:cubicBezTo>
                        <a:pt x="12204" y="6195"/>
                        <a:pt x="12177" y="6168"/>
                        <a:pt x="12133" y="6168"/>
                      </a:cubicBezTo>
                      <a:cubicBezTo>
                        <a:pt x="10937" y="6088"/>
                        <a:pt x="10019" y="5615"/>
                        <a:pt x="9403" y="4759"/>
                      </a:cubicBezTo>
                      <a:cubicBezTo>
                        <a:pt x="8939" y="4108"/>
                        <a:pt x="8823" y="3483"/>
                        <a:pt x="8823" y="3474"/>
                      </a:cubicBezTo>
                      <a:cubicBezTo>
                        <a:pt x="8815" y="3435"/>
                        <a:pt x="8787" y="3410"/>
                        <a:pt x="8751" y="3410"/>
                      </a:cubicBezTo>
                      <a:cubicBezTo>
                        <a:pt x="8745" y="3410"/>
                        <a:pt x="8740" y="3411"/>
                        <a:pt x="8734" y="3412"/>
                      </a:cubicBezTo>
                      <a:cubicBezTo>
                        <a:pt x="8546" y="3443"/>
                        <a:pt x="8363" y="3457"/>
                        <a:pt x="8187" y="3457"/>
                      </a:cubicBezTo>
                      <a:cubicBezTo>
                        <a:pt x="6187" y="3457"/>
                        <a:pt x="4995" y="1617"/>
                        <a:pt x="4978" y="1592"/>
                      </a:cubicBezTo>
                      <a:cubicBezTo>
                        <a:pt x="4969" y="1565"/>
                        <a:pt x="4943" y="1556"/>
                        <a:pt x="4916" y="1556"/>
                      </a:cubicBezTo>
                      <a:cubicBezTo>
                        <a:pt x="4855" y="1558"/>
                        <a:pt x="4794" y="1559"/>
                        <a:pt x="4734" y="1559"/>
                      </a:cubicBezTo>
                      <a:cubicBezTo>
                        <a:pt x="2068" y="1559"/>
                        <a:pt x="446" y="39"/>
                        <a:pt x="428" y="22"/>
                      </a:cubicBezTo>
                      <a:cubicBezTo>
                        <a:pt x="414" y="7"/>
                        <a:pt x="396" y="1"/>
                        <a:pt x="37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36"/>
                <p:cNvSpPr/>
                <p:nvPr/>
              </p:nvSpPr>
              <p:spPr>
                <a:xfrm>
                  <a:off x="4565500" y="1428850"/>
                  <a:ext cx="318950" cy="465750"/>
                </a:xfrm>
                <a:custGeom>
                  <a:avLst/>
                  <a:gdLst/>
                  <a:ahLst/>
                  <a:cxnLst/>
                  <a:rect l="l" t="t" r="r" b="b"/>
                  <a:pathLst>
                    <a:path w="12758" h="18630" extrusionOk="0">
                      <a:moveTo>
                        <a:pt x="651" y="841"/>
                      </a:moveTo>
                      <a:lnTo>
                        <a:pt x="651" y="841"/>
                      </a:lnTo>
                      <a:cubicBezTo>
                        <a:pt x="972" y="1313"/>
                        <a:pt x="1285" y="1795"/>
                        <a:pt x="1588" y="2259"/>
                      </a:cubicBezTo>
                      <a:lnTo>
                        <a:pt x="6379" y="9244"/>
                      </a:lnTo>
                      <a:lnTo>
                        <a:pt x="6602" y="9565"/>
                      </a:lnTo>
                      <a:cubicBezTo>
                        <a:pt x="7467" y="10877"/>
                        <a:pt x="9483" y="13919"/>
                        <a:pt x="10812" y="15890"/>
                      </a:cubicBezTo>
                      <a:cubicBezTo>
                        <a:pt x="11214" y="16488"/>
                        <a:pt x="11588" y="17041"/>
                        <a:pt x="11829" y="17389"/>
                      </a:cubicBezTo>
                      <a:cubicBezTo>
                        <a:pt x="12258" y="18022"/>
                        <a:pt x="12400" y="18326"/>
                        <a:pt x="12427" y="18451"/>
                      </a:cubicBezTo>
                      <a:cubicBezTo>
                        <a:pt x="12329" y="18379"/>
                        <a:pt x="12070" y="18156"/>
                        <a:pt x="11615" y="17550"/>
                      </a:cubicBezTo>
                      <a:cubicBezTo>
                        <a:pt x="11401" y="17264"/>
                        <a:pt x="11071" y="16782"/>
                        <a:pt x="10571" y="16042"/>
                      </a:cubicBezTo>
                      <a:cubicBezTo>
                        <a:pt x="9082" y="13821"/>
                        <a:pt x="6896" y="10395"/>
                        <a:pt x="6227" y="9342"/>
                      </a:cubicBezTo>
                      <a:lnTo>
                        <a:pt x="1552" y="2295"/>
                      </a:lnTo>
                      <a:cubicBezTo>
                        <a:pt x="1222" y="1751"/>
                        <a:pt x="928" y="1278"/>
                        <a:pt x="651" y="841"/>
                      </a:cubicBezTo>
                      <a:close/>
                      <a:moveTo>
                        <a:pt x="167" y="0"/>
                      </a:moveTo>
                      <a:cubicBezTo>
                        <a:pt x="147" y="0"/>
                        <a:pt x="132" y="10"/>
                        <a:pt x="116" y="20"/>
                      </a:cubicBezTo>
                      <a:cubicBezTo>
                        <a:pt x="54" y="56"/>
                        <a:pt x="0" y="91"/>
                        <a:pt x="517" y="930"/>
                      </a:cubicBezTo>
                      <a:cubicBezTo>
                        <a:pt x="794" y="1358"/>
                        <a:pt x="1088" y="1831"/>
                        <a:pt x="1418" y="2375"/>
                      </a:cubicBezTo>
                      <a:lnTo>
                        <a:pt x="6093" y="9423"/>
                      </a:lnTo>
                      <a:cubicBezTo>
                        <a:pt x="6762" y="10484"/>
                        <a:pt x="8948" y="13910"/>
                        <a:pt x="10438" y="16131"/>
                      </a:cubicBezTo>
                      <a:cubicBezTo>
                        <a:pt x="10937" y="16872"/>
                        <a:pt x="11276" y="17353"/>
                        <a:pt x="11490" y="17648"/>
                      </a:cubicBezTo>
                      <a:cubicBezTo>
                        <a:pt x="12133" y="18495"/>
                        <a:pt x="12374" y="18629"/>
                        <a:pt x="12481" y="18629"/>
                      </a:cubicBezTo>
                      <a:cubicBezTo>
                        <a:pt x="12507" y="18629"/>
                        <a:pt x="12534" y="18620"/>
                        <a:pt x="12543" y="18611"/>
                      </a:cubicBezTo>
                      <a:cubicBezTo>
                        <a:pt x="12597" y="18567"/>
                        <a:pt x="12757" y="18460"/>
                        <a:pt x="11963" y="17300"/>
                      </a:cubicBezTo>
                      <a:cubicBezTo>
                        <a:pt x="11713" y="16952"/>
                        <a:pt x="11348" y="16399"/>
                        <a:pt x="10937" y="15801"/>
                      </a:cubicBezTo>
                      <a:cubicBezTo>
                        <a:pt x="9617" y="13839"/>
                        <a:pt x="7592" y="10788"/>
                        <a:pt x="6735" y="9485"/>
                      </a:cubicBezTo>
                      <a:lnTo>
                        <a:pt x="6512" y="9155"/>
                      </a:lnTo>
                      <a:lnTo>
                        <a:pt x="1731" y="2179"/>
                      </a:lnTo>
                      <a:lnTo>
                        <a:pt x="1722" y="2170"/>
                      </a:lnTo>
                      <a:cubicBezTo>
                        <a:pt x="1418" y="1697"/>
                        <a:pt x="1097" y="1215"/>
                        <a:pt x="776" y="734"/>
                      </a:cubicBezTo>
                      <a:cubicBezTo>
                        <a:pt x="360" y="116"/>
                        <a:pt x="235"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36"/>
                <p:cNvSpPr/>
                <p:nvPr/>
              </p:nvSpPr>
              <p:spPr>
                <a:xfrm>
                  <a:off x="4507275" y="1453200"/>
                  <a:ext cx="123800" cy="76075"/>
                </a:xfrm>
                <a:custGeom>
                  <a:avLst/>
                  <a:gdLst/>
                  <a:ahLst/>
                  <a:cxnLst/>
                  <a:rect l="l" t="t" r="r" b="b"/>
                  <a:pathLst>
                    <a:path w="4952" h="3043" extrusionOk="0">
                      <a:moveTo>
                        <a:pt x="45" y="0"/>
                      </a:moveTo>
                      <a:cubicBezTo>
                        <a:pt x="18" y="0"/>
                        <a:pt x="1" y="18"/>
                        <a:pt x="1" y="36"/>
                      </a:cubicBezTo>
                      <a:cubicBezTo>
                        <a:pt x="1" y="63"/>
                        <a:pt x="10" y="81"/>
                        <a:pt x="36" y="81"/>
                      </a:cubicBezTo>
                      <a:cubicBezTo>
                        <a:pt x="63" y="81"/>
                        <a:pt x="2722" y="313"/>
                        <a:pt x="4872" y="3034"/>
                      </a:cubicBezTo>
                      <a:cubicBezTo>
                        <a:pt x="4880" y="3043"/>
                        <a:pt x="4898" y="3043"/>
                        <a:pt x="4907" y="3043"/>
                      </a:cubicBezTo>
                      <a:cubicBezTo>
                        <a:pt x="4916" y="3043"/>
                        <a:pt x="4925" y="3043"/>
                        <a:pt x="4934" y="3034"/>
                      </a:cubicBezTo>
                      <a:cubicBezTo>
                        <a:pt x="4952" y="3025"/>
                        <a:pt x="4952" y="2998"/>
                        <a:pt x="4934" y="2980"/>
                      </a:cubicBezTo>
                      <a:cubicBezTo>
                        <a:pt x="2766" y="232"/>
                        <a:pt x="72"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36"/>
                <p:cNvSpPr/>
                <p:nvPr/>
              </p:nvSpPr>
              <p:spPr>
                <a:xfrm>
                  <a:off x="4516200" y="1557100"/>
                  <a:ext cx="181350" cy="72525"/>
                </a:xfrm>
                <a:custGeom>
                  <a:avLst/>
                  <a:gdLst/>
                  <a:ahLst/>
                  <a:cxnLst/>
                  <a:rect l="l" t="t" r="r" b="b"/>
                  <a:pathLst>
                    <a:path w="7254" h="2901" extrusionOk="0">
                      <a:moveTo>
                        <a:pt x="138" y="1"/>
                      </a:moveTo>
                      <a:cubicBezTo>
                        <a:pt x="81" y="1"/>
                        <a:pt x="49" y="2"/>
                        <a:pt x="45" y="2"/>
                      </a:cubicBezTo>
                      <a:cubicBezTo>
                        <a:pt x="18" y="2"/>
                        <a:pt x="0" y="19"/>
                        <a:pt x="0" y="46"/>
                      </a:cubicBezTo>
                      <a:cubicBezTo>
                        <a:pt x="9" y="64"/>
                        <a:pt x="27" y="82"/>
                        <a:pt x="45" y="82"/>
                      </a:cubicBezTo>
                      <a:cubicBezTo>
                        <a:pt x="49" y="82"/>
                        <a:pt x="81" y="81"/>
                        <a:pt x="139" y="81"/>
                      </a:cubicBezTo>
                      <a:cubicBezTo>
                        <a:pt x="821" y="81"/>
                        <a:pt x="5020" y="187"/>
                        <a:pt x="7182" y="2883"/>
                      </a:cubicBezTo>
                      <a:cubicBezTo>
                        <a:pt x="7191" y="2892"/>
                        <a:pt x="7200" y="2901"/>
                        <a:pt x="7209" y="2901"/>
                      </a:cubicBezTo>
                      <a:cubicBezTo>
                        <a:pt x="7218" y="2901"/>
                        <a:pt x="7227" y="2892"/>
                        <a:pt x="7235" y="2892"/>
                      </a:cubicBezTo>
                      <a:cubicBezTo>
                        <a:pt x="7253" y="2874"/>
                        <a:pt x="7253" y="2847"/>
                        <a:pt x="7244" y="2839"/>
                      </a:cubicBezTo>
                      <a:cubicBezTo>
                        <a:pt x="5056" y="107"/>
                        <a:pt x="819"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36"/>
                <p:cNvSpPr/>
                <p:nvPr/>
              </p:nvSpPr>
              <p:spPr>
                <a:xfrm>
                  <a:off x="4546075" y="1652225"/>
                  <a:ext cx="174675" cy="12200"/>
                </a:xfrm>
                <a:custGeom>
                  <a:avLst/>
                  <a:gdLst/>
                  <a:ahLst/>
                  <a:cxnLst/>
                  <a:rect l="l" t="t" r="r" b="b"/>
                  <a:pathLst>
                    <a:path w="6987" h="488" extrusionOk="0">
                      <a:moveTo>
                        <a:pt x="3577" y="0"/>
                      </a:moveTo>
                      <a:cubicBezTo>
                        <a:pt x="1690" y="0"/>
                        <a:pt x="68" y="274"/>
                        <a:pt x="46" y="274"/>
                      </a:cubicBezTo>
                      <a:cubicBezTo>
                        <a:pt x="19" y="282"/>
                        <a:pt x="1" y="300"/>
                        <a:pt x="10" y="327"/>
                      </a:cubicBezTo>
                      <a:cubicBezTo>
                        <a:pt x="10" y="342"/>
                        <a:pt x="28" y="356"/>
                        <a:pt x="44" y="356"/>
                      </a:cubicBezTo>
                      <a:cubicBezTo>
                        <a:pt x="48" y="356"/>
                        <a:pt x="51" y="355"/>
                        <a:pt x="54" y="354"/>
                      </a:cubicBezTo>
                      <a:cubicBezTo>
                        <a:pt x="82" y="348"/>
                        <a:pt x="1689" y="78"/>
                        <a:pt x="3559" y="78"/>
                      </a:cubicBezTo>
                      <a:cubicBezTo>
                        <a:pt x="4684" y="78"/>
                        <a:pt x="5904" y="176"/>
                        <a:pt x="6933" y="488"/>
                      </a:cubicBezTo>
                      <a:lnTo>
                        <a:pt x="6941" y="488"/>
                      </a:lnTo>
                      <a:cubicBezTo>
                        <a:pt x="6959" y="488"/>
                        <a:pt x="6977" y="479"/>
                        <a:pt x="6977" y="461"/>
                      </a:cubicBezTo>
                      <a:cubicBezTo>
                        <a:pt x="6986" y="434"/>
                        <a:pt x="6977" y="416"/>
                        <a:pt x="6950" y="407"/>
                      </a:cubicBezTo>
                      <a:cubicBezTo>
                        <a:pt x="5921" y="97"/>
                        <a:pt x="4702" y="0"/>
                        <a:pt x="3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36"/>
                <p:cNvSpPr/>
                <p:nvPr/>
              </p:nvSpPr>
              <p:spPr>
                <a:xfrm>
                  <a:off x="4596700" y="1731700"/>
                  <a:ext cx="170425" cy="14350"/>
                </a:xfrm>
                <a:custGeom>
                  <a:avLst/>
                  <a:gdLst/>
                  <a:ahLst/>
                  <a:cxnLst/>
                  <a:rect l="l" t="t" r="r" b="b"/>
                  <a:pathLst>
                    <a:path w="6817" h="574" extrusionOk="0">
                      <a:moveTo>
                        <a:pt x="4730" y="1"/>
                      </a:moveTo>
                      <a:cubicBezTo>
                        <a:pt x="2296" y="1"/>
                        <a:pt x="65" y="486"/>
                        <a:pt x="37" y="493"/>
                      </a:cubicBezTo>
                      <a:cubicBezTo>
                        <a:pt x="19" y="493"/>
                        <a:pt x="1" y="520"/>
                        <a:pt x="10" y="538"/>
                      </a:cubicBezTo>
                      <a:cubicBezTo>
                        <a:pt x="10" y="556"/>
                        <a:pt x="28" y="574"/>
                        <a:pt x="46" y="574"/>
                      </a:cubicBezTo>
                      <a:cubicBezTo>
                        <a:pt x="46" y="574"/>
                        <a:pt x="55" y="565"/>
                        <a:pt x="55" y="565"/>
                      </a:cubicBezTo>
                      <a:cubicBezTo>
                        <a:pt x="82" y="558"/>
                        <a:pt x="2292" y="80"/>
                        <a:pt x="4710" y="80"/>
                      </a:cubicBezTo>
                      <a:cubicBezTo>
                        <a:pt x="5395" y="80"/>
                        <a:pt x="6098" y="118"/>
                        <a:pt x="6772" y="217"/>
                      </a:cubicBezTo>
                      <a:cubicBezTo>
                        <a:pt x="6775" y="218"/>
                        <a:pt x="6778" y="219"/>
                        <a:pt x="6781" y="219"/>
                      </a:cubicBezTo>
                      <a:cubicBezTo>
                        <a:pt x="6796" y="219"/>
                        <a:pt x="6809" y="203"/>
                        <a:pt x="6817" y="181"/>
                      </a:cubicBezTo>
                      <a:cubicBezTo>
                        <a:pt x="6817" y="163"/>
                        <a:pt x="6799" y="146"/>
                        <a:pt x="6781" y="137"/>
                      </a:cubicBezTo>
                      <a:cubicBezTo>
                        <a:pt x="6111" y="39"/>
                        <a:pt x="5412" y="1"/>
                        <a:pt x="4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36"/>
                <p:cNvSpPr/>
                <p:nvPr/>
              </p:nvSpPr>
              <p:spPr>
                <a:xfrm>
                  <a:off x="4668300" y="1801700"/>
                  <a:ext cx="142325" cy="17500"/>
                </a:xfrm>
                <a:custGeom>
                  <a:avLst/>
                  <a:gdLst/>
                  <a:ahLst/>
                  <a:cxnLst/>
                  <a:rect l="l" t="t" r="r" b="b"/>
                  <a:pathLst>
                    <a:path w="5693" h="700" extrusionOk="0">
                      <a:moveTo>
                        <a:pt x="5644" y="1"/>
                      </a:moveTo>
                      <a:cubicBezTo>
                        <a:pt x="5639" y="1"/>
                        <a:pt x="5634" y="2"/>
                        <a:pt x="5630" y="4"/>
                      </a:cubicBezTo>
                      <a:cubicBezTo>
                        <a:pt x="4238" y="522"/>
                        <a:pt x="2418" y="619"/>
                        <a:pt x="1241" y="619"/>
                      </a:cubicBezTo>
                      <a:cubicBezTo>
                        <a:pt x="532" y="619"/>
                        <a:pt x="55" y="584"/>
                        <a:pt x="45" y="584"/>
                      </a:cubicBezTo>
                      <a:cubicBezTo>
                        <a:pt x="18" y="584"/>
                        <a:pt x="1" y="602"/>
                        <a:pt x="1" y="620"/>
                      </a:cubicBezTo>
                      <a:cubicBezTo>
                        <a:pt x="1" y="646"/>
                        <a:pt x="18" y="664"/>
                        <a:pt x="36" y="664"/>
                      </a:cubicBezTo>
                      <a:cubicBezTo>
                        <a:pt x="45" y="664"/>
                        <a:pt x="527" y="700"/>
                        <a:pt x="1241" y="700"/>
                      </a:cubicBezTo>
                      <a:cubicBezTo>
                        <a:pt x="2427" y="700"/>
                        <a:pt x="4256" y="602"/>
                        <a:pt x="5657" y="75"/>
                      </a:cubicBezTo>
                      <a:cubicBezTo>
                        <a:pt x="5674" y="66"/>
                        <a:pt x="5692" y="49"/>
                        <a:pt x="5683" y="31"/>
                      </a:cubicBezTo>
                      <a:cubicBezTo>
                        <a:pt x="5677" y="11"/>
                        <a:pt x="5660" y="1"/>
                        <a:pt x="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36"/>
                <p:cNvSpPr/>
                <p:nvPr/>
              </p:nvSpPr>
              <p:spPr>
                <a:xfrm>
                  <a:off x="4599825" y="1387575"/>
                  <a:ext cx="36175" cy="138350"/>
                </a:xfrm>
                <a:custGeom>
                  <a:avLst/>
                  <a:gdLst/>
                  <a:ahLst/>
                  <a:cxnLst/>
                  <a:rect l="l" t="t" r="r" b="b"/>
                  <a:pathLst>
                    <a:path w="1447" h="5534" extrusionOk="0">
                      <a:moveTo>
                        <a:pt x="433" y="0"/>
                      </a:moveTo>
                      <a:cubicBezTo>
                        <a:pt x="414" y="0"/>
                        <a:pt x="402" y="15"/>
                        <a:pt x="402" y="29"/>
                      </a:cubicBezTo>
                      <a:cubicBezTo>
                        <a:pt x="393" y="56"/>
                        <a:pt x="1" y="2697"/>
                        <a:pt x="1366" y="5516"/>
                      </a:cubicBezTo>
                      <a:cubicBezTo>
                        <a:pt x="1375" y="5525"/>
                        <a:pt x="1393" y="5534"/>
                        <a:pt x="1401" y="5534"/>
                      </a:cubicBezTo>
                      <a:lnTo>
                        <a:pt x="1419" y="5534"/>
                      </a:lnTo>
                      <a:cubicBezTo>
                        <a:pt x="1446" y="5525"/>
                        <a:pt x="1446" y="5498"/>
                        <a:pt x="1437" y="5480"/>
                      </a:cubicBezTo>
                      <a:cubicBezTo>
                        <a:pt x="81" y="2679"/>
                        <a:pt x="474" y="74"/>
                        <a:pt x="483" y="47"/>
                      </a:cubicBezTo>
                      <a:cubicBezTo>
                        <a:pt x="483" y="21"/>
                        <a:pt x="465" y="3"/>
                        <a:pt x="447" y="3"/>
                      </a:cubicBezTo>
                      <a:cubicBezTo>
                        <a:pt x="442" y="1"/>
                        <a:pt x="43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36"/>
                <p:cNvSpPr/>
                <p:nvPr/>
              </p:nvSpPr>
              <p:spPr>
                <a:xfrm>
                  <a:off x="4657825" y="1431925"/>
                  <a:ext cx="47975" cy="195475"/>
                </a:xfrm>
                <a:custGeom>
                  <a:avLst/>
                  <a:gdLst/>
                  <a:ahLst/>
                  <a:cxnLst/>
                  <a:rect l="l" t="t" r="r" b="b"/>
                  <a:pathLst>
                    <a:path w="1919" h="7819" extrusionOk="0">
                      <a:moveTo>
                        <a:pt x="1863" y="0"/>
                      </a:moveTo>
                      <a:cubicBezTo>
                        <a:pt x="1847" y="0"/>
                        <a:pt x="1836" y="9"/>
                        <a:pt x="1829" y="22"/>
                      </a:cubicBezTo>
                      <a:cubicBezTo>
                        <a:pt x="1811" y="66"/>
                        <a:pt x="0" y="4482"/>
                        <a:pt x="1838" y="7801"/>
                      </a:cubicBezTo>
                      <a:cubicBezTo>
                        <a:pt x="1838" y="7819"/>
                        <a:pt x="1856" y="7819"/>
                        <a:pt x="1865" y="7819"/>
                      </a:cubicBezTo>
                      <a:lnTo>
                        <a:pt x="1892" y="7819"/>
                      </a:lnTo>
                      <a:cubicBezTo>
                        <a:pt x="1909" y="7810"/>
                        <a:pt x="1918" y="7783"/>
                        <a:pt x="1901" y="7765"/>
                      </a:cubicBezTo>
                      <a:cubicBezTo>
                        <a:pt x="90" y="4482"/>
                        <a:pt x="1883" y="93"/>
                        <a:pt x="1901" y="49"/>
                      </a:cubicBezTo>
                      <a:cubicBezTo>
                        <a:pt x="1909" y="31"/>
                        <a:pt x="1901" y="13"/>
                        <a:pt x="1883" y="4"/>
                      </a:cubicBezTo>
                      <a:cubicBezTo>
                        <a:pt x="1876" y="2"/>
                        <a:pt x="1869"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36"/>
                <p:cNvSpPr/>
                <p:nvPr/>
              </p:nvSpPr>
              <p:spPr>
                <a:xfrm>
                  <a:off x="4725625" y="1499725"/>
                  <a:ext cx="60675" cy="160025"/>
                </a:xfrm>
                <a:custGeom>
                  <a:avLst/>
                  <a:gdLst/>
                  <a:ahLst/>
                  <a:cxnLst/>
                  <a:rect l="l" t="t" r="r" b="b"/>
                  <a:pathLst>
                    <a:path w="2427" h="6401" extrusionOk="0">
                      <a:moveTo>
                        <a:pt x="2393" y="0"/>
                      </a:moveTo>
                      <a:cubicBezTo>
                        <a:pt x="2378" y="0"/>
                        <a:pt x="2362" y="9"/>
                        <a:pt x="2356" y="22"/>
                      </a:cubicBezTo>
                      <a:cubicBezTo>
                        <a:pt x="2329" y="57"/>
                        <a:pt x="286" y="3492"/>
                        <a:pt x="0" y="6356"/>
                      </a:cubicBezTo>
                      <a:cubicBezTo>
                        <a:pt x="0" y="6382"/>
                        <a:pt x="18" y="6400"/>
                        <a:pt x="36" y="6400"/>
                      </a:cubicBezTo>
                      <a:lnTo>
                        <a:pt x="45" y="6400"/>
                      </a:lnTo>
                      <a:cubicBezTo>
                        <a:pt x="63" y="6400"/>
                        <a:pt x="81" y="6391"/>
                        <a:pt x="81" y="6365"/>
                      </a:cubicBezTo>
                      <a:cubicBezTo>
                        <a:pt x="366" y="3519"/>
                        <a:pt x="2400" y="93"/>
                        <a:pt x="2418" y="57"/>
                      </a:cubicBezTo>
                      <a:cubicBezTo>
                        <a:pt x="2427" y="40"/>
                        <a:pt x="2427" y="13"/>
                        <a:pt x="2409" y="4"/>
                      </a:cubicBezTo>
                      <a:cubicBezTo>
                        <a:pt x="2404" y="2"/>
                        <a:pt x="2399" y="0"/>
                        <a:pt x="2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36"/>
                <p:cNvSpPr/>
                <p:nvPr/>
              </p:nvSpPr>
              <p:spPr>
                <a:xfrm>
                  <a:off x="4774900" y="1582900"/>
                  <a:ext cx="72975" cy="151100"/>
                </a:xfrm>
                <a:custGeom>
                  <a:avLst/>
                  <a:gdLst/>
                  <a:ahLst/>
                  <a:cxnLst/>
                  <a:rect l="l" t="t" r="r" b="b"/>
                  <a:pathLst>
                    <a:path w="2919" h="6044" extrusionOk="0">
                      <a:moveTo>
                        <a:pt x="2876" y="1"/>
                      </a:moveTo>
                      <a:cubicBezTo>
                        <a:pt x="2860" y="1"/>
                        <a:pt x="2844" y="9"/>
                        <a:pt x="2838" y="22"/>
                      </a:cubicBezTo>
                      <a:cubicBezTo>
                        <a:pt x="2820" y="49"/>
                        <a:pt x="750" y="2993"/>
                        <a:pt x="1" y="5999"/>
                      </a:cubicBezTo>
                      <a:cubicBezTo>
                        <a:pt x="1" y="6017"/>
                        <a:pt x="10" y="6035"/>
                        <a:pt x="37" y="6044"/>
                      </a:cubicBezTo>
                      <a:lnTo>
                        <a:pt x="46" y="6044"/>
                      </a:lnTo>
                      <a:cubicBezTo>
                        <a:pt x="63" y="6044"/>
                        <a:pt x="72" y="6035"/>
                        <a:pt x="81" y="6017"/>
                      </a:cubicBezTo>
                      <a:cubicBezTo>
                        <a:pt x="822" y="3029"/>
                        <a:pt x="2882" y="94"/>
                        <a:pt x="2900" y="67"/>
                      </a:cubicBezTo>
                      <a:cubicBezTo>
                        <a:pt x="2918" y="49"/>
                        <a:pt x="2909" y="22"/>
                        <a:pt x="2891" y="4"/>
                      </a:cubicBezTo>
                      <a:cubicBezTo>
                        <a:pt x="2887" y="2"/>
                        <a:pt x="2881" y="1"/>
                        <a:pt x="2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36"/>
                <p:cNvSpPr/>
                <p:nvPr/>
              </p:nvSpPr>
              <p:spPr>
                <a:xfrm>
                  <a:off x="4817500" y="1671000"/>
                  <a:ext cx="69850" cy="127025"/>
                </a:xfrm>
                <a:custGeom>
                  <a:avLst/>
                  <a:gdLst/>
                  <a:ahLst/>
                  <a:cxnLst/>
                  <a:rect l="l" t="t" r="r" b="b"/>
                  <a:pathLst>
                    <a:path w="2794" h="5081" extrusionOk="0">
                      <a:moveTo>
                        <a:pt x="2743" y="1"/>
                      </a:moveTo>
                      <a:cubicBezTo>
                        <a:pt x="2728" y="1"/>
                        <a:pt x="2713" y="11"/>
                        <a:pt x="2713" y="31"/>
                      </a:cubicBezTo>
                      <a:cubicBezTo>
                        <a:pt x="2704" y="49"/>
                        <a:pt x="1990" y="2511"/>
                        <a:pt x="10" y="5009"/>
                      </a:cubicBezTo>
                      <a:cubicBezTo>
                        <a:pt x="1" y="5027"/>
                        <a:pt x="1" y="5054"/>
                        <a:pt x="19" y="5071"/>
                      </a:cubicBezTo>
                      <a:cubicBezTo>
                        <a:pt x="28" y="5071"/>
                        <a:pt x="37" y="5080"/>
                        <a:pt x="45" y="5080"/>
                      </a:cubicBezTo>
                      <a:cubicBezTo>
                        <a:pt x="54" y="5080"/>
                        <a:pt x="63" y="5071"/>
                        <a:pt x="72" y="5062"/>
                      </a:cubicBezTo>
                      <a:cubicBezTo>
                        <a:pt x="2062" y="2547"/>
                        <a:pt x="2784" y="76"/>
                        <a:pt x="2784" y="49"/>
                      </a:cubicBezTo>
                      <a:cubicBezTo>
                        <a:pt x="2793" y="31"/>
                        <a:pt x="2784" y="4"/>
                        <a:pt x="2757" y="4"/>
                      </a:cubicBezTo>
                      <a:cubicBezTo>
                        <a:pt x="2753" y="2"/>
                        <a:pt x="2748" y="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6" name="Google Shape;9966;p36"/>
              <p:cNvGrpSpPr/>
              <p:nvPr/>
            </p:nvGrpSpPr>
            <p:grpSpPr>
              <a:xfrm flipH="1">
                <a:off x="-639352" y="2305970"/>
                <a:ext cx="1841853" cy="2620137"/>
                <a:chOff x="4591675" y="3052375"/>
                <a:chExt cx="490350" cy="697550"/>
              </a:xfrm>
            </p:grpSpPr>
            <p:sp>
              <p:nvSpPr>
                <p:cNvPr id="9967" name="Google Shape;9967;p36"/>
                <p:cNvSpPr/>
                <p:nvPr/>
              </p:nvSpPr>
              <p:spPr>
                <a:xfrm>
                  <a:off x="4767575" y="3614300"/>
                  <a:ext cx="153000" cy="59425"/>
                </a:xfrm>
                <a:custGeom>
                  <a:avLst/>
                  <a:gdLst/>
                  <a:ahLst/>
                  <a:cxnLst/>
                  <a:rect l="l" t="t" r="r" b="b"/>
                  <a:pathLst>
                    <a:path w="6120" h="2377" extrusionOk="0">
                      <a:moveTo>
                        <a:pt x="1088" y="1"/>
                      </a:moveTo>
                      <a:lnTo>
                        <a:pt x="490" y="197"/>
                      </a:lnTo>
                      <a:cubicBezTo>
                        <a:pt x="184" y="850"/>
                        <a:pt x="1" y="2377"/>
                        <a:pt x="4868" y="2377"/>
                      </a:cubicBezTo>
                      <a:cubicBezTo>
                        <a:pt x="5253" y="2377"/>
                        <a:pt x="5669" y="2367"/>
                        <a:pt x="6119" y="2347"/>
                      </a:cubicBezTo>
                      <a:cubicBezTo>
                        <a:pt x="6119" y="2347"/>
                        <a:pt x="6110" y="2338"/>
                        <a:pt x="6110" y="2338"/>
                      </a:cubicBezTo>
                      <a:cubicBezTo>
                        <a:pt x="5691" y="1580"/>
                        <a:pt x="5325" y="795"/>
                        <a:pt x="4960" y="1"/>
                      </a:cubicBezTo>
                      <a:cubicBezTo>
                        <a:pt x="4371" y="251"/>
                        <a:pt x="3773" y="331"/>
                        <a:pt x="3220" y="349"/>
                      </a:cubicBezTo>
                      <a:cubicBezTo>
                        <a:pt x="3192" y="349"/>
                        <a:pt x="3164" y="349"/>
                        <a:pt x="3136" y="349"/>
                      </a:cubicBezTo>
                      <a:cubicBezTo>
                        <a:pt x="1989" y="349"/>
                        <a:pt x="1088" y="1"/>
                        <a:pt x="1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36"/>
                <p:cNvSpPr/>
                <p:nvPr/>
              </p:nvSpPr>
              <p:spPr>
                <a:xfrm>
                  <a:off x="4718350" y="3165650"/>
                  <a:ext cx="255350" cy="582400"/>
                </a:xfrm>
                <a:custGeom>
                  <a:avLst/>
                  <a:gdLst/>
                  <a:ahLst/>
                  <a:cxnLst/>
                  <a:rect l="l" t="t" r="r" b="b"/>
                  <a:pathLst>
                    <a:path w="10214" h="23296" extrusionOk="0">
                      <a:moveTo>
                        <a:pt x="59" y="0"/>
                      </a:moveTo>
                      <a:cubicBezTo>
                        <a:pt x="0" y="0"/>
                        <a:pt x="8" y="183"/>
                        <a:pt x="131" y="524"/>
                      </a:cubicBezTo>
                      <a:cubicBezTo>
                        <a:pt x="675" y="1960"/>
                        <a:pt x="916" y="2808"/>
                        <a:pt x="1442" y="4253"/>
                      </a:cubicBezTo>
                      <a:cubicBezTo>
                        <a:pt x="2129" y="6144"/>
                        <a:pt x="2887" y="8134"/>
                        <a:pt x="3619" y="10034"/>
                      </a:cubicBezTo>
                      <a:cubicBezTo>
                        <a:pt x="3699" y="10239"/>
                        <a:pt x="3779" y="10444"/>
                        <a:pt x="3851" y="10650"/>
                      </a:cubicBezTo>
                      <a:cubicBezTo>
                        <a:pt x="4342" y="11925"/>
                        <a:pt x="4912" y="13370"/>
                        <a:pt x="5501" y="14762"/>
                      </a:cubicBezTo>
                      <a:cubicBezTo>
                        <a:pt x="5867" y="15645"/>
                        <a:pt x="6251" y="16502"/>
                        <a:pt x="6616" y="17287"/>
                      </a:cubicBezTo>
                      <a:cubicBezTo>
                        <a:pt x="6715" y="17510"/>
                        <a:pt x="6822" y="17733"/>
                        <a:pt x="6929" y="17947"/>
                      </a:cubicBezTo>
                      <a:cubicBezTo>
                        <a:pt x="7294" y="18741"/>
                        <a:pt x="7660" y="19526"/>
                        <a:pt x="8079" y="20284"/>
                      </a:cubicBezTo>
                      <a:cubicBezTo>
                        <a:pt x="8079" y="20284"/>
                        <a:pt x="8088" y="20293"/>
                        <a:pt x="8088" y="20293"/>
                      </a:cubicBezTo>
                      <a:cubicBezTo>
                        <a:pt x="8204" y="20525"/>
                        <a:pt x="9079" y="22220"/>
                        <a:pt x="9435" y="22711"/>
                      </a:cubicBezTo>
                      <a:cubicBezTo>
                        <a:pt x="9742" y="23145"/>
                        <a:pt x="9921" y="23295"/>
                        <a:pt x="10020" y="23295"/>
                      </a:cubicBezTo>
                      <a:cubicBezTo>
                        <a:pt x="10213" y="23295"/>
                        <a:pt x="10110" y="22733"/>
                        <a:pt x="10069" y="22586"/>
                      </a:cubicBezTo>
                      <a:cubicBezTo>
                        <a:pt x="10051" y="22497"/>
                        <a:pt x="9587" y="21613"/>
                        <a:pt x="8793" y="20186"/>
                      </a:cubicBezTo>
                      <a:cubicBezTo>
                        <a:pt x="8766" y="20141"/>
                        <a:pt x="8740" y="20097"/>
                        <a:pt x="8722" y="20061"/>
                      </a:cubicBezTo>
                      <a:cubicBezTo>
                        <a:pt x="8240" y="19196"/>
                        <a:pt x="8044" y="18830"/>
                        <a:pt x="7464" y="17724"/>
                      </a:cubicBezTo>
                      <a:cubicBezTo>
                        <a:pt x="7375" y="17545"/>
                        <a:pt x="7268" y="17349"/>
                        <a:pt x="7152" y="17126"/>
                      </a:cubicBezTo>
                      <a:cubicBezTo>
                        <a:pt x="6741" y="16279"/>
                        <a:pt x="6349" y="15431"/>
                        <a:pt x="5965" y="14575"/>
                      </a:cubicBezTo>
                      <a:cubicBezTo>
                        <a:pt x="5421" y="13370"/>
                        <a:pt x="4904" y="12166"/>
                        <a:pt x="4413" y="10962"/>
                      </a:cubicBezTo>
                      <a:cubicBezTo>
                        <a:pt x="4261" y="10596"/>
                        <a:pt x="4118" y="10230"/>
                        <a:pt x="3967" y="9856"/>
                      </a:cubicBezTo>
                      <a:cubicBezTo>
                        <a:pt x="3280" y="8161"/>
                        <a:pt x="2593" y="6457"/>
                        <a:pt x="1933" y="4753"/>
                      </a:cubicBezTo>
                      <a:cubicBezTo>
                        <a:pt x="1371" y="3325"/>
                        <a:pt x="916" y="1871"/>
                        <a:pt x="336" y="444"/>
                      </a:cubicBezTo>
                      <a:cubicBezTo>
                        <a:pt x="215" y="143"/>
                        <a:pt x="111"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36"/>
                <p:cNvSpPr/>
                <p:nvPr/>
              </p:nvSpPr>
              <p:spPr>
                <a:xfrm>
                  <a:off x="4591675" y="3054375"/>
                  <a:ext cx="431825" cy="568675"/>
                </a:xfrm>
                <a:custGeom>
                  <a:avLst/>
                  <a:gdLst/>
                  <a:ahLst/>
                  <a:cxnLst/>
                  <a:rect l="l" t="t" r="r" b="b"/>
                  <a:pathLst>
                    <a:path w="17273" h="22747" extrusionOk="0">
                      <a:moveTo>
                        <a:pt x="4162" y="0"/>
                      </a:moveTo>
                      <a:cubicBezTo>
                        <a:pt x="3950" y="0"/>
                        <a:pt x="3741" y="42"/>
                        <a:pt x="3547" y="122"/>
                      </a:cubicBezTo>
                      <a:cubicBezTo>
                        <a:pt x="3128" y="283"/>
                        <a:pt x="2789" y="622"/>
                        <a:pt x="2629" y="1086"/>
                      </a:cubicBezTo>
                      <a:cubicBezTo>
                        <a:pt x="2066" y="2674"/>
                        <a:pt x="1522" y="5582"/>
                        <a:pt x="2459" y="9989"/>
                      </a:cubicBezTo>
                      <a:cubicBezTo>
                        <a:pt x="2459" y="9989"/>
                        <a:pt x="2266" y="9926"/>
                        <a:pt x="2031" y="9926"/>
                      </a:cubicBezTo>
                      <a:cubicBezTo>
                        <a:pt x="1249" y="9926"/>
                        <a:pt x="0" y="10623"/>
                        <a:pt x="3877" y="16662"/>
                      </a:cubicBezTo>
                      <a:cubicBezTo>
                        <a:pt x="3877" y="16662"/>
                        <a:pt x="318" y="17313"/>
                        <a:pt x="7705" y="22300"/>
                      </a:cubicBezTo>
                      <a:cubicBezTo>
                        <a:pt x="7705" y="22300"/>
                        <a:pt x="7606" y="22416"/>
                        <a:pt x="7526" y="22594"/>
                      </a:cubicBezTo>
                      <a:lnTo>
                        <a:pt x="8124" y="22398"/>
                      </a:lnTo>
                      <a:cubicBezTo>
                        <a:pt x="8124" y="22398"/>
                        <a:pt x="9025" y="22746"/>
                        <a:pt x="10172" y="22746"/>
                      </a:cubicBezTo>
                      <a:cubicBezTo>
                        <a:pt x="10200" y="22746"/>
                        <a:pt x="10228" y="22746"/>
                        <a:pt x="10256" y="22746"/>
                      </a:cubicBezTo>
                      <a:cubicBezTo>
                        <a:pt x="10809" y="22728"/>
                        <a:pt x="11407" y="22648"/>
                        <a:pt x="11996" y="22398"/>
                      </a:cubicBezTo>
                      <a:cubicBezTo>
                        <a:pt x="11889" y="22184"/>
                        <a:pt x="11782" y="21961"/>
                        <a:pt x="11683" y="21738"/>
                      </a:cubicBezTo>
                      <a:cubicBezTo>
                        <a:pt x="11318" y="20953"/>
                        <a:pt x="10934" y="20096"/>
                        <a:pt x="10568" y="19213"/>
                      </a:cubicBezTo>
                      <a:cubicBezTo>
                        <a:pt x="9979" y="17821"/>
                        <a:pt x="9409" y="16376"/>
                        <a:pt x="8918" y="15101"/>
                      </a:cubicBezTo>
                      <a:cubicBezTo>
                        <a:pt x="8846" y="14895"/>
                        <a:pt x="8766" y="14690"/>
                        <a:pt x="8686" y="14485"/>
                      </a:cubicBezTo>
                      <a:cubicBezTo>
                        <a:pt x="7954" y="12585"/>
                        <a:pt x="7196" y="10595"/>
                        <a:pt x="6509" y="8704"/>
                      </a:cubicBezTo>
                      <a:cubicBezTo>
                        <a:pt x="5983" y="7259"/>
                        <a:pt x="5742" y="6411"/>
                        <a:pt x="5198" y="4975"/>
                      </a:cubicBezTo>
                      <a:cubicBezTo>
                        <a:pt x="5075" y="4634"/>
                        <a:pt x="5067" y="4451"/>
                        <a:pt x="5126" y="4451"/>
                      </a:cubicBezTo>
                      <a:cubicBezTo>
                        <a:pt x="5178" y="4451"/>
                        <a:pt x="5282" y="4594"/>
                        <a:pt x="5403" y="4895"/>
                      </a:cubicBezTo>
                      <a:cubicBezTo>
                        <a:pt x="5983" y="6322"/>
                        <a:pt x="6438" y="7776"/>
                        <a:pt x="7000" y="9204"/>
                      </a:cubicBezTo>
                      <a:cubicBezTo>
                        <a:pt x="7651" y="10908"/>
                        <a:pt x="8347" y="12612"/>
                        <a:pt x="9034" y="14307"/>
                      </a:cubicBezTo>
                      <a:cubicBezTo>
                        <a:pt x="9185" y="14681"/>
                        <a:pt x="9328" y="15047"/>
                        <a:pt x="9480" y="15413"/>
                      </a:cubicBezTo>
                      <a:cubicBezTo>
                        <a:pt x="9971" y="16617"/>
                        <a:pt x="10488" y="17821"/>
                        <a:pt x="11032" y="19026"/>
                      </a:cubicBezTo>
                      <a:cubicBezTo>
                        <a:pt x="11416" y="19882"/>
                        <a:pt x="11808" y="20730"/>
                        <a:pt x="12219" y="21577"/>
                      </a:cubicBezTo>
                      <a:cubicBezTo>
                        <a:pt x="12335" y="21800"/>
                        <a:pt x="12442" y="21996"/>
                        <a:pt x="12531" y="22175"/>
                      </a:cubicBezTo>
                      <a:cubicBezTo>
                        <a:pt x="14467" y="21461"/>
                        <a:pt x="15760" y="19338"/>
                        <a:pt x="15760" y="19338"/>
                      </a:cubicBezTo>
                      <a:lnTo>
                        <a:pt x="16028" y="18919"/>
                      </a:lnTo>
                      <a:cubicBezTo>
                        <a:pt x="17273" y="12952"/>
                        <a:pt x="16260" y="12009"/>
                        <a:pt x="15495" y="12009"/>
                      </a:cubicBezTo>
                      <a:cubicBezTo>
                        <a:pt x="15142" y="12009"/>
                        <a:pt x="14841" y="12210"/>
                        <a:pt x="14841" y="12210"/>
                      </a:cubicBezTo>
                      <a:cubicBezTo>
                        <a:pt x="13774" y="6948"/>
                        <a:pt x="12729" y="5831"/>
                        <a:pt x="12035" y="5831"/>
                      </a:cubicBezTo>
                      <a:cubicBezTo>
                        <a:pt x="11523" y="5831"/>
                        <a:pt x="11202" y="6438"/>
                        <a:pt x="11202" y="6438"/>
                      </a:cubicBezTo>
                      <a:cubicBezTo>
                        <a:pt x="8811" y="2629"/>
                        <a:pt x="6384" y="916"/>
                        <a:pt x="4877" y="167"/>
                      </a:cubicBezTo>
                      <a:cubicBezTo>
                        <a:pt x="4645" y="53"/>
                        <a:pt x="4401"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36"/>
                <p:cNvSpPr/>
                <p:nvPr/>
              </p:nvSpPr>
              <p:spPr>
                <a:xfrm>
                  <a:off x="4904925" y="3527325"/>
                  <a:ext cx="177100" cy="139875"/>
                </a:xfrm>
                <a:custGeom>
                  <a:avLst/>
                  <a:gdLst/>
                  <a:ahLst/>
                  <a:cxnLst/>
                  <a:rect l="l" t="t" r="r" b="b"/>
                  <a:pathLst>
                    <a:path w="7084" h="5595" extrusionOk="0">
                      <a:moveTo>
                        <a:pt x="3498" y="1"/>
                      </a:moveTo>
                      <a:lnTo>
                        <a:pt x="3230" y="420"/>
                      </a:lnTo>
                      <a:cubicBezTo>
                        <a:pt x="3230" y="420"/>
                        <a:pt x="1937" y="2543"/>
                        <a:pt x="1" y="3257"/>
                      </a:cubicBezTo>
                      <a:cubicBezTo>
                        <a:pt x="581" y="4363"/>
                        <a:pt x="777" y="4729"/>
                        <a:pt x="1259" y="5594"/>
                      </a:cubicBezTo>
                      <a:cubicBezTo>
                        <a:pt x="7084" y="429"/>
                        <a:pt x="3498" y="1"/>
                        <a:pt x="3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36"/>
                <p:cNvSpPr/>
                <p:nvPr/>
              </p:nvSpPr>
              <p:spPr>
                <a:xfrm>
                  <a:off x="4609200" y="3052375"/>
                  <a:ext cx="419100" cy="623525"/>
                </a:xfrm>
                <a:custGeom>
                  <a:avLst/>
                  <a:gdLst/>
                  <a:ahLst/>
                  <a:cxnLst/>
                  <a:rect l="l" t="t" r="r" b="b"/>
                  <a:pathLst>
                    <a:path w="16764" h="24941" extrusionOk="0">
                      <a:moveTo>
                        <a:pt x="3453" y="0"/>
                      </a:moveTo>
                      <a:cubicBezTo>
                        <a:pt x="3235" y="0"/>
                        <a:pt x="3018" y="41"/>
                        <a:pt x="2811" y="122"/>
                      </a:cubicBezTo>
                      <a:cubicBezTo>
                        <a:pt x="2365" y="309"/>
                        <a:pt x="2008" y="675"/>
                        <a:pt x="1847" y="1139"/>
                      </a:cubicBezTo>
                      <a:cubicBezTo>
                        <a:pt x="1267" y="2798"/>
                        <a:pt x="759" y="5662"/>
                        <a:pt x="1660" y="9962"/>
                      </a:cubicBezTo>
                      <a:cubicBezTo>
                        <a:pt x="1578" y="9944"/>
                        <a:pt x="1464" y="9926"/>
                        <a:pt x="1338" y="9926"/>
                      </a:cubicBezTo>
                      <a:cubicBezTo>
                        <a:pt x="1094" y="9926"/>
                        <a:pt x="805" y="9991"/>
                        <a:pt x="616" y="10238"/>
                      </a:cubicBezTo>
                      <a:cubicBezTo>
                        <a:pt x="1" y="11032"/>
                        <a:pt x="821" y="13209"/>
                        <a:pt x="3052" y="16697"/>
                      </a:cubicBezTo>
                      <a:cubicBezTo>
                        <a:pt x="2829" y="16760"/>
                        <a:pt x="2365" y="16956"/>
                        <a:pt x="2258" y="17446"/>
                      </a:cubicBezTo>
                      <a:cubicBezTo>
                        <a:pt x="2035" y="18499"/>
                        <a:pt x="3596" y="20167"/>
                        <a:pt x="6888" y="22398"/>
                      </a:cubicBezTo>
                      <a:cubicBezTo>
                        <a:pt x="6754" y="22585"/>
                        <a:pt x="6442" y="23138"/>
                        <a:pt x="6727" y="23700"/>
                      </a:cubicBezTo>
                      <a:cubicBezTo>
                        <a:pt x="7137" y="24521"/>
                        <a:pt x="8645" y="24940"/>
                        <a:pt x="11196" y="24940"/>
                      </a:cubicBezTo>
                      <a:cubicBezTo>
                        <a:pt x="11589" y="24940"/>
                        <a:pt x="12017" y="24922"/>
                        <a:pt x="12454" y="24904"/>
                      </a:cubicBezTo>
                      <a:cubicBezTo>
                        <a:pt x="12490" y="24904"/>
                        <a:pt x="12517" y="24887"/>
                        <a:pt x="12526" y="24860"/>
                      </a:cubicBezTo>
                      <a:cubicBezTo>
                        <a:pt x="12535" y="24833"/>
                        <a:pt x="12535" y="24806"/>
                        <a:pt x="12517" y="24780"/>
                      </a:cubicBezTo>
                      <a:cubicBezTo>
                        <a:pt x="12504" y="24753"/>
                        <a:pt x="12476" y="24737"/>
                        <a:pt x="12449" y="24737"/>
                      </a:cubicBezTo>
                      <a:cubicBezTo>
                        <a:pt x="12438" y="24737"/>
                        <a:pt x="12428" y="24739"/>
                        <a:pt x="12419" y="24744"/>
                      </a:cubicBezTo>
                      <a:cubicBezTo>
                        <a:pt x="12410" y="24744"/>
                        <a:pt x="12410" y="24744"/>
                        <a:pt x="12401" y="24753"/>
                      </a:cubicBezTo>
                      <a:cubicBezTo>
                        <a:pt x="11979" y="24771"/>
                        <a:pt x="11589" y="24779"/>
                        <a:pt x="11227" y="24779"/>
                      </a:cubicBezTo>
                      <a:cubicBezTo>
                        <a:pt x="8142" y="24779"/>
                        <a:pt x="7141" y="24172"/>
                        <a:pt x="6870" y="23629"/>
                      </a:cubicBezTo>
                      <a:cubicBezTo>
                        <a:pt x="6575" y="23049"/>
                        <a:pt x="7057" y="22433"/>
                        <a:pt x="7066" y="22424"/>
                      </a:cubicBezTo>
                      <a:cubicBezTo>
                        <a:pt x="7075" y="22407"/>
                        <a:pt x="7084" y="22389"/>
                        <a:pt x="7084" y="22362"/>
                      </a:cubicBezTo>
                      <a:cubicBezTo>
                        <a:pt x="7075" y="22344"/>
                        <a:pt x="7066" y="22326"/>
                        <a:pt x="7048" y="22308"/>
                      </a:cubicBezTo>
                      <a:cubicBezTo>
                        <a:pt x="2962" y="19552"/>
                        <a:pt x="2275" y="18160"/>
                        <a:pt x="2418" y="17482"/>
                      </a:cubicBezTo>
                      <a:cubicBezTo>
                        <a:pt x="2525" y="16947"/>
                        <a:pt x="3185" y="16822"/>
                        <a:pt x="3194" y="16822"/>
                      </a:cubicBezTo>
                      <a:cubicBezTo>
                        <a:pt x="3221" y="16813"/>
                        <a:pt x="3239" y="16804"/>
                        <a:pt x="3248" y="16777"/>
                      </a:cubicBezTo>
                      <a:cubicBezTo>
                        <a:pt x="3266" y="16751"/>
                        <a:pt x="3257" y="16724"/>
                        <a:pt x="3248" y="16697"/>
                      </a:cubicBezTo>
                      <a:cubicBezTo>
                        <a:pt x="464" y="12370"/>
                        <a:pt x="348" y="10845"/>
                        <a:pt x="741" y="10336"/>
                      </a:cubicBezTo>
                      <a:cubicBezTo>
                        <a:pt x="894" y="10140"/>
                        <a:pt x="1134" y="10089"/>
                        <a:pt x="1340" y="10089"/>
                      </a:cubicBezTo>
                      <a:cubicBezTo>
                        <a:pt x="1554" y="10089"/>
                        <a:pt x="1731" y="10145"/>
                        <a:pt x="1731" y="10149"/>
                      </a:cubicBezTo>
                      <a:cubicBezTo>
                        <a:pt x="1738" y="10151"/>
                        <a:pt x="1746" y="10153"/>
                        <a:pt x="1754" y="10153"/>
                      </a:cubicBezTo>
                      <a:cubicBezTo>
                        <a:pt x="1776" y="10153"/>
                        <a:pt x="1798" y="10144"/>
                        <a:pt x="1812" y="10131"/>
                      </a:cubicBezTo>
                      <a:cubicBezTo>
                        <a:pt x="1829" y="10113"/>
                        <a:pt x="1847" y="10078"/>
                        <a:pt x="1838" y="10051"/>
                      </a:cubicBezTo>
                      <a:cubicBezTo>
                        <a:pt x="911" y="5724"/>
                        <a:pt x="1419" y="2843"/>
                        <a:pt x="1999" y="1192"/>
                      </a:cubicBezTo>
                      <a:cubicBezTo>
                        <a:pt x="2142" y="773"/>
                        <a:pt x="2463" y="443"/>
                        <a:pt x="2873" y="274"/>
                      </a:cubicBezTo>
                      <a:cubicBezTo>
                        <a:pt x="3061" y="196"/>
                        <a:pt x="3260" y="158"/>
                        <a:pt x="3458" y="158"/>
                      </a:cubicBezTo>
                      <a:cubicBezTo>
                        <a:pt x="3693" y="158"/>
                        <a:pt x="3927" y="212"/>
                        <a:pt x="4140" y="318"/>
                      </a:cubicBezTo>
                      <a:cubicBezTo>
                        <a:pt x="5710" y="1103"/>
                        <a:pt x="8083" y="2816"/>
                        <a:pt x="10438" y="6563"/>
                      </a:cubicBezTo>
                      <a:cubicBezTo>
                        <a:pt x="10447" y="6590"/>
                        <a:pt x="10474" y="6599"/>
                        <a:pt x="10501" y="6599"/>
                      </a:cubicBezTo>
                      <a:cubicBezTo>
                        <a:pt x="10536" y="6599"/>
                        <a:pt x="10563" y="6581"/>
                        <a:pt x="10572" y="6554"/>
                      </a:cubicBezTo>
                      <a:cubicBezTo>
                        <a:pt x="10572" y="6554"/>
                        <a:pt x="10875" y="5995"/>
                        <a:pt x="11339" y="5995"/>
                      </a:cubicBezTo>
                      <a:cubicBezTo>
                        <a:pt x="11365" y="5995"/>
                        <a:pt x="11392" y="5997"/>
                        <a:pt x="11420" y="6001"/>
                      </a:cubicBezTo>
                      <a:cubicBezTo>
                        <a:pt x="12053" y="6090"/>
                        <a:pt x="13034" y="7259"/>
                        <a:pt x="14060" y="12308"/>
                      </a:cubicBezTo>
                      <a:cubicBezTo>
                        <a:pt x="14069" y="12335"/>
                        <a:pt x="14087" y="12353"/>
                        <a:pt x="14114" y="12370"/>
                      </a:cubicBezTo>
                      <a:cubicBezTo>
                        <a:pt x="14119" y="12373"/>
                        <a:pt x="14125" y="12374"/>
                        <a:pt x="14131" y="12374"/>
                      </a:cubicBezTo>
                      <a:cubicBezTo>
                        <a:pt x="14147" y="12374"/>
                        <a:pt x="14166" y="12368"/>
                        <a:pt x="14185" y="12361"/>
                      </a:cubicBezTo>
                      <a:cubicBezTo>
                        <a:pt x="14191" y="12355"/>
                        <a:pt x="14470" y="12170"/>
                        <a:pt x="14794" y="12170"/>
                      </a:cubicBezTo>
                      <a:cubicBezTo>
                        <a:pt x="14928" y="12170"/>
                        <a:pt x="15069" y="12202"/>
                        <a:pt x="15202" y="12290"/>
                      </a:cubicBezTo>
                      <a:cubicBezTo>
                        <a:pt x="15782" y="12674"/>
                        <a:pt x="16255" y="14155"/>
                        <a:pt x="15247" y="18981"/>
                      </a:cubicBezTo>
                      <a:cubicBezTo>
                        <a:pt x="15247" y="18999"/>
                        <a:pt x="15247" y="19025"/>
                        <a:pt x="15256" y="19043"/>
                      </a:cubicBezTo>
                      <a:cubicBezTo>
                        <a:pt x="15273" y="19061"/>
                        <a:pt x="15291" y="19070"/>
                        <a:pt x="15318" y="19079"/>
                      </a:cubicBezTo>
                      <a:cubicBezTo>
                        <a:pt x="15327" y="19079"/>
                        <a:pt x="16094" y="19177"/>
                        <a:pt x="16290" y="19802"/>
                      </a:cubicBezTo>
                      <a:cubicBezTo>
                        <a:pt x="16496" y="20453"/>
                        <a:pt x="16103" y="21809"/>
                        <a:pt x="13034" y="24530"/>
                      </a:cubicBezTo>
                      <a:cubicBezTo>
                        <a:pt x="12999" y="24556"/>
                        <a:pt x="12999" y="24610"/>
                        <a:pt x="13025" y="24637"/>
                      </a:cubicBezTo>
                      <a:cubicBezTo>
                        <a:pt x="13040" y="24656"/>
                        <a:pt x="13062" y="24665"/>
                        <a:pt x="13085" y="24665"/>
                      </a:cubicBezTo>
                      <a:cubicBezTo>
                        <a:pt x="13104" y="24665"/>
                        <a:pt x="13125" y="24658"/>
                        <a:pt x="13141" y="24646"/>
                      </a:cubicBezTo>
                      <a:cubicBezTo>
                        <a:pt x="15648" y="22424"/>
                        <a:pt x="16763" y="20774"/>
                        <a:pt x="16442" y="19748"/>
                      </a:cubicBezTo>
                      <a:cubicBezTo>
                        <a:pt x="16255" y="19159"/>
                        <a:pt x="15648" y="18981"/>
                        <a:pt x="15416" y="18936"/>
                      </a:cubicBezTo>
                      <a:cubicBezTo>
                        <a:pt x="16228" y="15038"/>
                        <a:pt x="16183" y="12754"/>
                        <a:pt x="15291" y="12156"/>
                      </a:cubicBezTo>
                      <a:cubicBezTo>
                        <a:pt x="15129" y="12049"/>
                        <a:pt x="14958" y="12012"/>
                        <a:pt x="14798" y="12012"/>
                      </a:cubicBezTo>
                      <a:cubicBezTo>
                        <a:pt x="14546" y="12012"/>
                        <a:pt x="14320" y="12105"/>
                        <a:pt x="14194" y="12165"/>
                      </a:cubicBezTo>
                      <a:cubicBezTo>
                        <a:pt x="13364" y="8115"/>
                        <a:pt x="12437" y="5983"/>
                        <a:pt x="11437" y="5840"/>
                      </a:cubicBezTo>
                      <a:cubicBezTo>
                        <a:pt x="11400" y="5835"/>
                        <a:pt x="11364" y="5832"/>
                        <a:pt x="11328" y="5832"/>
                      </a:cubicBezTo>
                      <a:cubicBezTo>
                        <a:pt x="10920" y="5832"/>
                        <a:pt x="10624" y="6186"/>
                        <a:pt x="10501" y="6367"/>
                      </a:cubicBezTo>
                      <a:cubicBezTo>
                        <a:pt x="8154" y="2664"/>
                        <a:pt x="5790" y="960"/>
                        <a:pt x="4211" y="175"/>
                      </a:cubicBezTo>
                      <a:cubicBezTo>
                        <a:pt x="3973" y="59"/>
                        <a:pt x="3713" y="0"/>
                        <a:pt x="3453" y="0"/>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36"/>
                <p:cNvSpPr/>
                <p:nvPr/>
              </p:nvSpPr>
              <p:spPr>
                <a:xfrm>
                  <a:off x="4714700" y="3163575"/>
                  <a:ext cx="261850" cy="586350"/>
                </a:xfrm>
                <a:custGeom>
                  <a:avLst/>
                  <a:gdLst/>
                  <a:ahLst/>
                  <a:cxnLst/>
                  <a:rect l="l" t="t" r="r" b="b"/>
                  <a:pathLst>
                    <a:path w="10474" h="23454" extrusionOk="0">
                      <a:moveTo>
                        <a:pt x="259" y="241"/>
                      </a:moveTo>
                      <a:lnTo>
                        <a:pt x="259" y="241"/>
                      </a:lnTo>
                      <a:cubicBezTo>
                        <a:pt x="295" y="304"/>
                        <a:pt x="348" y="402"/>
                        <a:pt x="411" y="554"/>
                      </a:cubicBezTo>
                      <a:cubicBezTo>
                        <a:pt x="714" y="1312"/>
                        <a:pt x="990" y="2097"/>
                        <a:pt x="1258" y="2846"/>
                      </a:cubicBezTo>
                      <a:cubicBezTo>
                        <a:pt x="1499" y="3507"/>
                        <a:pt x="1740" y="4193"/>
                        <a:pt x="1999" y="4863"/>
                      </a:cubicBezTo>
                      <a:cubicBezTo>
                        <a:pt x="2703" y="6673"/>
                        <a:pt x="3444" y="8502"/>
                        <a:pt x="4157" y="10269"/>
                      </a:cubicBezTo>
                      <a:lnTo>
                        <a:pt x="4488" y="11072"/>
                      </a:lnTo>
                      <a:cubicBezTo>
                        <a:pt x="5308" y="13106"/>
                        <a:pt x="6227" y="15175"/>
                        <a:pt x="7226" y="17245"/>
                      </a:cubicBezTo>
                      <a:cubicBezTo>
                        <a:pt x="8074" y="18877"/>
                        <a:pt x="8243" y="19181"/>
                        <a:pt x="8796" y="20180"/>
                      </a:cubicBezTo>
                      <a:lnTo>
                        <a:pt x="8868" y="20305"/>
                      </a:lnTo>
                      <a:cubicBezTo>
                        <a:pt x="9697" y="21795"/>
                        <a:pt x="10117" y="22606"/>
                        <a:pt x="10143" y="22687"/>
                      </a:cubicBezTo>
                      <a:cubicBezTo>
                        <a:pt x="10206" y="22936"/>
                        <a:pt x="10224" y="23267"/>
                        <a:pt x="10170" y="23302"/>
                      </a:cubicBezTo>
                      <a:cubicBezTo>
                        <a:pt x="10170" y="23302"/>
                        <a:pt x="10170" y="23302"/>
                        <a:pt x="10169" y="23302"/>
                      </a:cubicBezTo>
                      <a:cubicBezTo>
                        <a:pt x="10156" y="23302"/>
                        <a:pt x="10030" y="23286"/>
                        <a:pt x="9644" y="22749"/>
                      </a:cubicBezTo>
                      <a:cubicBezTo>
                        <a:pt x="9439" y="22455"/>
                        <a:pt x="9002" y="21679"/>
                        <a:pt x="8359" y="20439"/>
                      </a:cubicBezTo>
                      <a:lnTo>
                        <a:pt x="8306" y="20340"/>
                      </a:lnTo>
                      <a:cubicBezTo>
                        <a:pt x="8306" y="20340"/>
                        <a:pt x="8306" y="20332"/>
                        <a:pt x="8297" y="20332"/>
                      </a:cubicBezTo>
                      <a:cubicBezTo>
                        <a:pt x="7869" y="19555"/>
                        <a:pt x="7494" y="18744"/>
                        <a:pt x="7119" y="17959"/>
                      </a:cubicBezTo>
                      <a:cubicBezTo>
                        <a:pt x="7030" y="17744"/>
                        <a:pt x="6932" y="17539"/>
                        <a:pt x="6834" y="17334"/>
                      </a:cubicBezTo>
                      <a:cubicBezTo>
                        <a:pt x="5736" y="14997"/>
                        <a:pt x="4630" y="12178"/>
                        <a:pt x="4077" y="10706"/>
                      </a:cubicBezTo>
                      <a:cubicBezTo>
                        <a:pt x="3934" y="10349"/>
                        <a:pt x="3801" y="9983"/>
                        <a:pt x="3658" y="9617"/>
                      </a:cubicBezTo>
                      <a:cubicBezTo>
                        <a:pt x="2989" y="7860"/>
                        <a:pt x="2293" y="6049"/>
                        <a:pt x="1660" y="4309"/>
                      </a:cubicBezTo>
                      <a:cubicBezTo>
                        <a:pt x="1428" y="3667"/>
                        <a:pt x="1249" y="3150"/>
                        <a:pt x="1080" y="2641"/>
                      </a:cubicBezTo>
                      <a:cubicBezTo>
                        <a:pt x="857" y="1990"/>
                        <a:pt x="651" y="1383"/>
                        <a:pt x="357" y="580"/>
                      </a:cubicBezTo>
                      <a:cubicBezTo>
                        <a:pt x="295" y="420"/>
                        <a:pt x="268" y="313"/>
                        <a:pt x="259" y="241"/>
                      </a:cubicBezTo>
                      <a:close/>
                      <a:moveTo>
                        <a:pt x="207" y="0"/>
                      </a:moveTo>
                      <a:cubicBezTo>
                        <a:pt x="190" y="0"/>
                        <a:pt x="177" y="6"/>
                        <a:pt x="170" y="9"/>
                      </a:cubicBezTo>
                      <a:cubicBezTo>
                        <a:pt x="125" y="27"/>
                        <a:pt x="0" y="72"/>
                        <a:pt x="205" y="634"/>
                      </a:cubicBezTo>
                      <a:cubicBezTo>
                        <a:pt x="509" y="1437"/>
                        <a:pt x="714" y="2043"/>
                        <a:pt x="928" y="2686"/>
                      </a:cubicBezTo>
                      <a:cubicBezTo>
                        <a:pt x="1106" y="3194"/>
                        <a:pt x="1285" y="3721"/>
                        <a:pt x="1508" y="4363"/>
                      </a:cubicBezTo>
                      <a:cubicBezTo>
                        <a:pt x="2141" y="6103"/>
                        <a:pt x="2837" y="7922"/>
                        <a:pt x="3515" y="9680"/>
                      </a:cubicBezTo>
                      <a:cubicBezTo>
                        <a:pt x="3649" y="10046"/>
                        <a:pt x="3792" y="10402"/>
                        <a:pt x="3925" y="10759"/>
                      </a:cubicBezTo>
                      <a:cubicBezTo>
                        <a:pt x="4488" y="12231"/>
                        <a:pt x="5594" y="15059"/>
                        <a:pt x="6691" y="17405"/>
                      </a:cubicBezTo>
                      <a:cubicBezTo>
                        <a:pt x="6789" y="17611"/>
                        <a:pt x="6887" y="17816"/>
                        <a:pt x="6976" y="18021"/>
                      </a:cubicBezTo>
                      <a:cubicBezTo>
                        <a:pt x="7342" y="18806"/>
                        <a:pt x="7726" y="19627"/>
                        <a:pt x="8154" y="20403"/>
                      </a:cubicBezTo>
                      <a:cubicBezTo>
                        <a:pt x="8154" y="20403"/>
                        <a:pt x="8163" y="20412"/>
                        <a:pt x="8172" y="20421"/>
                      </a:cubicBezTo>
                      <a:lnTo>
                        <a:pt x="8217" y="20510"/>
                      </a:lnTo>
                      <a:cubicBezTo>
                        <a:pt x="8457" y="20974"/>
                        <a:pt x="9198" y="22383"/>
                        <a:pt x="9519" y="22847"/>
                      </a:cubicBezTo>
                      <a:cubicBezTo>
                        <a:pt x="9813" y="23267"/>
                        <a:pt x="10019" y="23454"/>
                        <a:pt x="10170" y="23454"/>
                      </a:cubicBezTo>
                      <a:cubicBezTo>
                        <a:pt x="10188" y="23454"/>
                        <a:pt x="10215" y="23454"/>
                        <a:pt x="10233" y="23445"/>
                      </a:cubicBezTo>
                      <a:cubicBezTo>
                        <a:pt x="10474" y="23329"/>
                        <a:pt x="10304" y="22678"/>
                        <a:pt x="10295" y="22651"/>
                      </a:cubicBezTo>
                      <a:cubicBezTo>
                        <a:pt x="10259" y="22526"/>
                        <a:pt x="9724" y="21518"/>
                        <a:pt x="9010" y="20233"/>
                      </a:cubicBezTo>
                      <a:lnTo>
                        <a:pt x="8939" y="20100"/>
                      </a:lnTo>
                      <a:cubicBezTo>
                        <a:pt x="8386" y="19109"/>
                        <a:pt x="8217" y="18797"/>
                        <a:pt x="7369" y="17173"/>
                      </a:cubicBezTo>
                      <a:cubicBezTo>
                        <a:pt x="6379" y="15113"/>
                        <a:pt x="5451" y="13043"/>
                        <a:pt x="4630" y="11018"/>
                      </a:cubicBezTo>
                      <a:lnTo>
                        <a:pt x="4309" y="10206"/>
                      </a:lnTo>
                      <a:cubicBezTo>
                        <a:pt x="3586" y="8440"/>
                        <a:pt x="2846" y="6611"/>
                        <a:pt x="2150" y="4809"/>
                      </a:cubicBezTo>
                      <a:cubicBezTo>
                        <a:pt x="1891" y="4140"/>
                        <a:pt x="1642" y="3453"/>
                        <a:pt x="1410" y="2793"/>
                      </a:cubicBezTo>
                      <a:cubicBezTo>
                        <a:pt x="1142" y="2043"/>
                        <a:pt x="866" y="1258"/>
                        <a:pt x="562" y="500"/>
                      </a:cubicBezTo>
                      <a:cubicBezTo>
                        <a:pt x="388" y="67"/>
                        <a:pt x="268"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36"/>
                <p:cNvSpPr/>
                <p:nvPr/>
              </p:nvSpPr>
              <p:spPr>
                <a:xfrm>
                  <a:off x="4662050" y="3319375"/>
                  <a:ext cx="147900" cy="98025"/>
                </a:xfrm>
                <a:custGeom>
                  <a:avLst/>
                  <a:gdLst/>
                  <a:ahLst/>
                  <a:cxnLst/>
                  <a:rect l="l" t="t" r="r" b="b"/>
                  <a:pathLst>
                    <a:path w="5916" h="3921" extrusionOk="0">
                      <a:moveTo>
                        <a:pt x="43" y="1"/>
                      </a:moveTo>
                      <a:cubicBezTo>
                        <a:pt x="38" y="1"/>
                        <a:pt x="32" y="2"/>
                        <a:pt x="28" y="4"/>
                      </a:cubicBezTo>
                      <a:cubicBezTo>
                        <a:pt x="10" y="22"/>
                        <a:pt x="1" y="40"/>
                        <a:pt x="10" y="58"/>
                      </a:cubicBezTo>
                      <a:cubicBezTo>
                        <a:pt x="19" y="67"/>
                        <a:pt x="465" y="923"/>
                        <a:pt x="1401" y="1815"/>
                      </a:cubicBezTo>
                      <a:cubicBezTo>
                        <a:pt x="2276" y="2645"/>
                        <a:pt x="3757" y="3680"/>
                        <a:pt x="5862" y="3921"/>
                      </a:cubicBezTo>
                      <a:lnTo>
                        <a:pt x="5871" y="3921"/>
                      </a:lnTo>
                      <a:cubicBezTo>
                        <a:pt x="5889" y="3921"/>
                        <a:pt x="5907" y="3912"/>
                        <a:pt x="5907" y="3885"/>
                      </a:cubicBezTo>
                      <a:cubicBezTo>
                        <a:pt x="5916" y="3867"/>
                        <a:pt x="5898" y="3849"/>
                        <a:pt x="5871" y="3849"/>
                      </a:cubicBezTo>
                      <a:cubicBezTo>
                        <a:pt x="1874" y="3385"/>
                        <a:pt x="99" y="58"/>
                        <a:pt x="81" y="22"/>
                      </a:cubicBezTo>
                      <a:cubicBezTo>
                        <a:pt x="75" y="9"/>
                        <a:pt x="5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36"/>
                <p:cNvSpPr/>
                <p:nvPr/>
              </p:nvSpPr>
              <p:spPr>
                <a:xfrm>
                  <a:off x="4816400" y="3230700"/>
                  <a:ext cx="71600" cy="182475"/>
                </a:xfrm>
                <a:custGeom>
                  <a:avLst/>
                  <a:gdLst/>
                  <a:ahLst/>
                  <a:cxnLst/>
                  <a:rect l="l" t="t" r="r" b="b"/>
                  <a:pathLst>
                    <a:path w="2864" h="7299" extrusionOk="0">
                      <a:moveTo>
                        <a:pt x="2382" y="1"/>
                      </a:moveTo>
                      <a:cubicBezTo>
                        <a:pt x="2355" y="1"/>
                        <a:pt x="2346" y="19"/>
                        <a:pt x="2346" y="45"/>
                      </a:cubicBezTo>
                      <a:cubicBezTo>
                        <a:pt x="2346" y="90"/>
                        <a:pt x="2864" y="4854"/>
                        <a:pt x="18" y="7227"/>
                      </a:cubicBezTo>
                      <a:cubicBezTo>
                        <a:pt x="0" y="7245"/>
                        <a:pt x="0" y="7262"/>
                        <a:pt x="9" y="7280"/>
                      </a:cubicBezTo>
                      <a:cubicBezTo>
                        <a:pt x="18" y="7289"/>
                        <a:pt x="36" y="7298"/>
                        <a:pt x="45" y="7298"/>
                      </a:cubicBezTo>
                      <a:cubicBezTo>
                        <a:pt x="54" y="7298"/>
                        <a:pt x="63" y="7298"/>
                        <a:pt x="72" y="7289"/>
                      </a:cubicBezTo>
                      <a:cubicBezTo>
                        <a:pt x="1570" y="6031"/>
                        <a:pt x="2132" y="4122"/>
                        <a:pt x="2338" y="2748"/>
                      </a:cubicBezTo>
                      <a:cubicBezTo>
                        <a:pt x="2561" y="1259"/>
                        <a:pt x="2427" y="45"/>
                        <a:pt x="2427" y="36"/>
                      </a:cubicBezTo>
                      <a:cubicBezTo>
                        <a:pt x="2418" y="10"/>
                        <a:pt x="240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36"/>
                <p:cNvSpPr/>
                <p:nvPr/>
              </p:nvSpPr>
              <p:spPr>
                <a:xfrm>
                  <a:off x="4699750" y="3480775"/>
                  <a:ext cx="157250" cy="58175"/>
                </a:xfrm>
                <a:custGeom>
                  <a:avLst/>
                  <a:gdLst/>
                  <a:ahLst/>
                  <a:cxnLst/>
                  <a:rect l="l" t="t" r="r" b="b"/>
                  <a:pathLst>
                    <a:path w="6290" h="2327" extrusionOk="0">
                      <a:moveTo>
                        <a:pt x="41" y="0"/>
                      </a:moveTo>
                      <a:cubicBezTo>
                        <a:pt x="30" y="0"/>
                        <a:pt x="18" y="3"/>
                        <a:pt x="9" y="7"/>
                      </a:cubicBezTo>
                      <a:cubicBezTo>
                        <a:pt x="1" y="25"/>
                        <a:pt x="1" y="52"/>
                        <a:pt x="9" y="70"/>
                      </a:cubicBezTo>
                      <a:cubicBezTo>
                        <a:pt x="36" y="87"/>
                        <a:pt x="2365" y="2327"/>
                        <a:pt x="5130" y="2327"/>
                      </a:cubicBezTo>
                      <a:cubicBezTo>
                        <a:pt x="5496" y="2327"/>
                        <a:pt x="5871" y="2282"/>
                        <a:pt x="6254" y="2193"/>
                      </a:cubicBezTo>
                      <a:cubicBezTo>
                        <a:pt x="6272" y="2193"/>
                        <a:pt x="6290" y="2166"/>
                        <a:pt x="6281" y="2148"/>
                      </a:cubicBezTo>
                      <a:cubicBezTo>
                        <a:pt x="6274" y="2134"/>
                        <a:pt x="6260" y="2119"/>
                        <a:pt x="6246" y="2119"/>
                      </a:cubicBezTo>
                      <a:cubicBezTo>
                        <a:pt x="6243" y="2119"/>
                        <a:pt x="6240" y="2120"/>
                        <a:pt x="6236" y="2121"/>
                      </a:cubicBezTo>
                      <a:cubicBezTo>
                        <a:pt x="5865" y="2209"/>
                        <a:pt x="5497" y="2247"/>
                        <a:pt x="5136" y="2247"/>
                      </a:cubicBezTo>
                      <a:cubicBezTo>
                        <a:pt x="2403" y="2247"/>
                        <a:pt x="96" y="31"/>
                        <a:pt x="72" y="7"/>
                      </a:cubicBezTo>
                      <a:cubicBezTo>
                        <a:pt x="63" y="3"/>
                        <a:pt x="5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36"/>
                <p:cNvSpPr/>
                <p:nvPr/>
              </p:nvSpPr>
              <p:spPr>
                <a:xfrm>
                  <a:off x="4866350" y="3375000"/>
                  <a:ext cx="95475" cy="155925"/>
                </a:xfrm>
                <a:custGeom>
                  <a:avLst/>
                  <a:gdLst/>
                  <a:ahLst/>
                  <a:cxnLst/>
                  <a:rect l="l" t="t" r="r" b="b"/>
                  <a:pathLst>
                    <a:path w="3819" h="6237" extrusionOk="0">
                      <a:moveTo>
                        <a:pt x="3783" y="1"/>
                      </a:moveTo>
                      <a:cubicBezTo>
                        <a:pt x="3756" y="1"/>
                        <a:pt x="3738" y="19"/>
                        <a:pt x="3738" y="45"/>
                      </a:cubicBezTo>
                      <a:cubicBezTo>
                        <a:pt x="3738" y="54"/>
                        <a:pt x="3694" y="1098"/>
                        <a:pt x="3203" y="2365"/>
                      </a:cubicBezTo>
                      <a:cubicBezTo>
                        <a:pt x="2766" y="3542"/>
                        <a:pt x="1847" y="5148"/>
                        <a:pt x="18" y="6165"/>
                      </a:cubicBezTo>
                      <a:cubicBezTo>
                        <a:pt x="1" y="6174"/>
                        <a:pt x="1" y="6201"/>
                        <a:pt x="9" y="6219"/>
                      </a:cubicBezTo>
                      <a:cubicBezTo>
                        <a:pt x="18" y="6236"/>
                        <a:pt x="27" y="6236"/>
                        <a:pt x="45" y="6236"/>
                      </a:cubicBezTo>
                      <a:lnTo>
                        <a:pt x="63" y="6236"/>
                      </a:lnTo>
                      <a:cubicBezTo>
                        <a:pt x="1910" y="5202"/>
                        <a:pt x="2837" y="3578"/>
                        <a:pt x="3283" y="2392"/>
                      </a:cubicBezTo>
                      <a:cubicBezTo>
                        <a:pt x="3765" y="1107"/>
                        <a:pt x="3819" y="54"/>
                        <a:pt x="3819" y="45"/>
                      </a:cubicBezTo>
                      <a:cubicBezTo>
                        <a:pt x="3819" y="27"/>
                        <a:pt x="3801" y="10"/>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36"/>
                <p:cNvSpPr/>
                <p:nvPr/>
              </p:nvSpPr>
              <p:spPr>
                <a:xfrm>
                  <a:off x="4793650" y="3613325"/>
                  <a:ext cx="99050" cy="10600"/>
                </a:xfrm>
                <a:custGeom>
                  <a:avLst/>
                  <a:gdLst/>
                  <a:ahLst/>
                  <a:cxnLst/>
                  <a:rect l="l" t="t" r="r" b="b"/>
                  <a:pathLst>
                    <a:path w="3962" h="424" extrusionOk="0">
                      <a:moveTo>
                        <a:pt x="44" y="1"/>
                      </a:moveTo>
                      <a:cubicBezTo>
                        <a:pt x="28" y="1"/>
                        <a:pt x="16" y="11"/>
                        <a:pt x="9" y="31"/>
                      </a:cubicBezTo>
                      <a:cubicBezTo>
                        <a:pt x="0" y="49"/>
                        <a:pt x="9" y="76"/>
                        <a:pt x="27" y="76"/>
                      </a:cubicBezTo>
                      <a:cubicBezTo>
                        <a:pt x="45" y="85"/>
                        <a:pt x="937" y="424"/>
                        <a:pt x="2088" y="424"/>
                      </a:cubicBezTo>
                      <a:cubicBezTo>
                        <a:pt x="2668" y="424"/>
                        <a:pt x="3310" y="334"/>
                        <a:pt x="3926" y="85"/>
                      </a:cubicBezTo>
                      <a:cubicBezTo>
                        <a:pt x="3952" y="76"/>
                        <a:pt x="3961" y="49"/>
                        <a:pt x="3952" y="31"/>
                      </a:cubicBezTo>
                      <a:cubicBezTo>
                        <a:pt x="3946" y="11"/>
                        <a:pt x="3929" y="1"/>
                        <a:pt x="3913" y="1"/>
                      </a:cubicBezTo>
                      <a:cubicBezTo>
                        <a:pt x="3908" y="1"/>
                        <a:pt x="3903" y="2"/>
                        <a:pt x="3899" y="4"/>
                      </a:cubicBezTo>
                      <a:cubicBezTo>
                        <a:pt x="3286" y="258"/>
                        <a:pt x="2654" y="343"/>
                        <a:pt x="2085" y="343"/>
                      </a:cubicBezTo>
                      <a:cubicBezTo>
                        <a:pt x="958" y="343"/>
                        <a:pt x="75" y="10"/>
                        <a:pt x="63" y="4"/>
                      </a:cubicBezTo>
                      <a:cubicBezTo>
                        <a:pt x="56" y="2"/>
                        <a:pt x="50"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36"/>
                <p:cNvSpPr/>
                <p:nvPr/>
              </p:nvSpPr>
              <p:spPr>
                <a:xfrm>
                  <a:off x="4903825" y="3536825"/>
                  <a:ext cx="82975" cy="73050"/>
                </a:xfrm>
                <a:custGeom>
                  <a:avLst/>
                  <a:gdLst/>
                  <a:ahLst/>
                  <a:cxnLst/>
                  <a:rect l="l" t="t" r="r" b="b"/>
                  <a:pathLst>
                    <a:path w="3319" h="2922" extrusionOk="0">
                      <a:moveTo>
                        <a:pt x="3276" y="1"/>
                      </a:moveTo>
                      <a:cubicBezTo>
                        <a:pt x="3261" y="1"/>
                        <a:pt x="3245" y="9"/>
                        <a:pt x="3239" y="22"/>
                      </a:cubicBezTo>
                      <a:cubicBezTo>
                        <a:pt x="3230" y="40"/>
                        <a:pt x="1936" y="2136"/>
                        <a:pt x="36" y="2841"/>
                      </a:cubicBezTo>
                      <a:cubicBezTo>
                        <a:pt x="18" y="2850"/>
                        <a:pt x="0" y="2877"/>
                        <a:pt x="9" y="2895"/>
                      </a:cubicBezTo>
                      <a:cubicBezTo>
                        <a:pt x="18" y="2913"/>
                        <a:pt x="36" y="2921"/>
                        <a:pt x="45" y="2921"/>
                      </a:cubicBezTo>
                      <a:lnTo>
                        <a:pt x="63" y="2921"/>
                      </a:lnTo>
                      <a:cubicBezTo>
                        <a:pt x="1990" y="2208"/>
                        <a:pt x="3292" y="85"/>
                        <a:pt x="3310" y="58"/>
                      </a:cubicBezTo>
                      <a:cubicBezTo>
                        <a:pt x="3319" y="40"/>
                        <a:pt x="3310" y="13"/>
                        <a:pt x="3292" y="4"/>
                      </a:cubicBezTo>
                      <a:cubicBezTo>
                        <a:pt x="3287" y="2"/>
                        <a:pt x="3282" y="1"/>
                        <a:pt x="3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9" name="Google Shape;9979;p36"/>
              <p:cNvGrpSpPr/>
              <p:nvPr/>
            </p:nvGrpSpPr>
            <p:grpSpPr>
              <a:xfrm rot="1529020">
                <a:off x="1007350" y="4269264"/>
                <a:ext cx="589321" cy="653212"/>
                <a:chOff x="2456900" y="1915450"/>
                <a:chExt cx="265700" cy="294500"/>
              </a:xfrm>
            </p:grpSpPr>
            <p:sp>
              <p:nvSpPr>
                <p:cNvPr id="9980" name="Google Shape;9980;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3" name="Google Shape;10023;p36"/>
              <p:cNvGrpSpPr/>
              <p:nvPr/>
            </p:nvGrpSpPr>
            <p:grpSpPr>
              <a:xfrm rot="6521516">
                <a:off x="551134" y="3784446"/>
                <a:ext cx="453335" cy="502483"/>
                <a:chOff x="2456900" y="1915450"/>
                <a:chExt cx="265700" cy="294500"/>
              </a:xfrm>
            </p:grpSpPr>
            <p:sp>
              <p:nvSpPr>
                <p:cNvPr id="10024" name="Google Shape;10024;p36"/>
                <p:cNvSpPr/>
                <p:nvPr/>
              </p:nvSpPr>
              <p:spPr>
                <a:xfrm>
                  <a:off x="2456900" y="1915450"/>
                  <a:ext cx="265700" cy="294500"/>
                </a:xfrm>
                <a:custGeom>
                  <a:avLst/>
                  <a:gdLst/>
                  <a:ahLst/>
                  <a:cxnLst/>
                  <a:rect l="l" t="t" r="r" b="b"/>
                  <a:pathLst>
                    <a:path w="10628" h="11780" extrusionOk="0">
                      <a:moveTo>
                        <a:pt x="7169" y="3484"/>
                      </a:moveTo>
                      <a:cubicBezTo>
                        <a:pt x="10628" y="8271"/>
                        <a:pt x="7044" y="8221"/>
                        <a:pt x="7219" y="9599"/>
                      </a:cubicBezTo>
                      <a:cubicBezTo>
                        <a:pt x="6242" y="8672"/>
                        <a:pt x="4061" y="11780"/>
                        <a:pt x="2282" y="6090"/>
                      </a:cubicBezTo>
                      <a:cubicBezTo>
                        <a:pt x="2282" y="6090"/>
                        <a:pt x="1605" y="6391"/>
                        <a:pt x="1104" y="6015"/>
                      </a:cubicBezTo>
                      <a:cubicBezTo>
                        <a:pt x="627" y="5614"/>
                        <a:pt x="1" y="2657"/>
                        <a:pt x="2908" y="1328"/>
                      </a:cubicBezTo>
                      <a:cubicBezTo>
                        <a:pt x="5815" y="0"/>
                        <a:pt x="7520" y="2130"/>
                        <a:pt x="7670" y="2481"/>
                      </a:cubicBezTo>
                      <a:cubicBezTo>
                        <a:pt x="7820" y="2857"/>
                        <a:pt x="7169" y="3484"/>
                        <a:pt x="7169" y="34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36"/>
                <p:cNvSpPr/>
                <p:nvPr/>
              </p:nvSpPr>
              <p:spPr>
                <a:xfrm>
                  <a:off x="2467550" y="1926725"/>
                  <a:ext cx="235625" cy="246250"/>
                </a:xfrm>
                <a:custGeom>
                  <a:avLst/>
                  <a:gdLst/>
                  <a:ahLst/>
                  <a:cxnLst/>
                  <a:rect l="l" t="t" r="r" b="b"/>
                  <a:pathLst>
                    <a:path w="9425" h="9850" extrusionOk="0">
                      <a:moveTo>
                        <a:pt x="7520" y="8271"/>
                      </a:moveTo>
                      <a:cubicBezTo>
                        <a:pt x="8347" y="7469"/>
                        <a:pt x="9425" y="6441"/>
                        <a:pt x="7019" y="3058"/>
                      </a:cubicBezTo>
                      <a:cubicBezTo>
                        <a:pt x="7219" y="2832"/>
                        <a:pt x="7595" y="2356"/>
                        <a:pt x="7445" y="1980"/>
                      </a:cubicBezTo>
                      <a:cubicBezTo>
                        <a:pt x="7445" y="1980"/>
                        <a:pt x="7445" y="1955"/>
                        <a:pt x="7445" y="1930"/>
                      </a:cubicBezTo>
                      <a:cubicBezTo>
                        <a:pt x="7344" y="1730"/>
                        <a:pt x="6843" y="1078"/>
                        <a:pt x="6016" y="652"/>
                      </a:cubicBezTo>
                      <a:cubicBezTo>
                        <a:pt x="5189" y="201"/>
                        <a:pt x="4011" y="0"/>
                        <a:pt x="2532" y="602"/>
                      </a:cubicBezTo>
                      <a:cubicBezTo>
                        <a:pt x="2482" y="627"/>
                        <a:pt x="2432" y="652"/>
                        <a:pt x="2382" y="677"/>
                      </a:cubicBezTo>
                      <a:cubicBezTo>
                        <a:pt x="1680" y="1003"/>
                        <a:pt x="1179" y="1404"/>
                        <a:pt x="828" y="1855"/>
                      </a:cubicBezTo>
                      <a:cubicBezTo>
                        <a:pt x="302" y="2481"/>
                        <a:pt x="101" y="3183"/>
                        <a:pt x="51" y="3810"/>
                      </a:cubicBezTo>
                      <a:cubicBezTo>
                        <a:pt x="1" y="4436"/>
                        <a:pt x="126" y="5013"/>
                        <a:pt x="277" y="5364"/>
                      </a:cubicBezTo>
                      <a:cubicBezTo>
                        <a:pt x="352" y="5514"/>
                        <a:pt x="452" y="5639"/>
                        <a:pt x="527" y="5715"/>
                      </a:cubicBezTo>
                      <a:lnTo>
                        <a:pt x="552" y="5740"/>
                      </a:lnTo>
                      <a:cubicBezTo>
                        <a:pt x="953" y="6040"/>
                        <a:pt x="1430" y="5990"/>
                        <a:pt x="1705" y="5915"/>
                      </a:cubicBezTo>
                      <a:cubicBezTo>
                        <a:pt x="3009" y="9850"/>
                        <a:pt x="4512" y="9524"/>
                        <a:pt x="5665" y="9273"/>
                      </a:cubicBezTo>
                      <a:cubicBezTo>
                        <a:pt x="6066" y="9198"/>
                        <a:pt x="6417" y="9123"/>
                        <a:pt x="6618" y="9299"/>
                      </a:cubicBezTo>
                      <a:cubicBezTo>
                        <a:pt x="6668" y="9349"/>
                        <a:pt x="6743" y="9374"/>
                        <a:pt x="6818" y="9374"/>
                      </a:cubicBezTo>
                      <a:cubicBezTo>
                        <a:pt x="6918" y="9349"/>
                        <a:pt x="7019" y="9248"/>
                        <a:pt x="6993" y="9123"/>
                      </a:cubicBezTo>
                      <a:cubicBezTo>
                        <a:pt x="6968" y="8822"/>
                        <a:pt x="7219" y="8572"/>
                        <a:pt x="7520" y="8271"/>
                      </a:cubicBezTo>
                      <a:close/>
                      <a:moveTo>
                        <a:pt x="6542" y="3158"/>
                      </a:moveTo>
                      <a:cubicBezTo>
                        <a:pt x="8873" y="6341"/>
                        <a:pt x="7921" y="7268"/>
                        <a:pt x="7219" y="7970"/>
                      </a:cubicBezTo>
                      <a:cubicBezTo>
                        <a:pt x="6943" y="8221"/>
                        <a:pt x="6693" y="8471"/>
                        <a:pt x="6592" y="8797"/>
                      </a:cubicBezTo>
                      <a:cubicBezTo>
                        <a:pt x="6292" y="8697"/>
                        <a:pt x="5941" y="8772"/>
                        <a:pt x="5565" y="8847"/>
                      </a:cubicBezTo>
                      <a:cubicBezTo>
                        <a:pt x="4562" y="9073"/>
                        <a:pt x="3259" y="9349"/>
                        <a:pt x="2081" y="5564"/>
                      </a:cubicBezTo>
                      <a:cubicBezTo>
                        <a:pt x="2031" y="5464"/>
                        <a:pt x="1906" y="5389"/>
                        <a:pt x="1780" y="5414"/>
                      </a:cubicBezTo>
                      <a:cubicBezTo>
                        <a:pt x="1780" y="5439"/>
                        <a:pt x="1755" y="5439"/>
                        <a:pt x="1755" y="5439"/>
                      </a:cubicBezTo>
                      <a:cubicBezTo>
                        <a:pt x="1680" y="5464"/>
                        <a:pt x="1179" y="5664"/>
                        <a:pt x="828" y="5389"/>
                      </a:cubicBezTo>
                      <a:lnTo>
                        <a:pt x="803" y="5364"/>
                      </a:lnTo>
                      <a:cubicBezTo>
                        <a:pt x="778" y="5339"/>
                        <a:pt x="728" y="5263"/>
                        <a:pt x="678" y="5163"/>
                      </a:cubicBezTo>
                      <a:cubicBezTo>
                        <a:pt x="552" y="4887"/>
                        <a:pt x="452" y="4386"/>
                        <a:pt x="502" y="3860"/>
                      </a:cubicBezTo>
                      <a:cubicBezTo>
                        <a:pt x="527" y="3309"/>
                        <a:pt x="728" y="2682"/>
                        <a:pt x="1154" y="2131"/>
                      </a:cubicBezTo>
                      <a:cubicBezTo>
                        <a:pt x="1480" y="1730"/>
                        <a:pt x="1931" y="1379"/>
                        <a:pt x="2557" y="1078"/>
                      </a:cubicBezTo>
                      <a:cubicBezTo>
                        <a:pt x="2608" y="1053"/>
                        <a:pt x="2658" y="1028"/>
                        <a:pt x="2708" y="1028"/>
                      </a:cubicBezTo>
                      <a:cubicBezTo>
                        <a:pt x="4036" y="451"/>
                        <a:pt x="5089" y="652"/>
                        <a:pt x="5816" y="1028"/>
                      </a:cubicBezTo>
                      <a:cubicBezTo>
                        <a:pt x="6542" y="1404"/>
                        <a:pt x="6943" y="1955"/>
                        <a:pt x="7044" y="2131"/>
                      </a:cubicBezTo>
                      <a:lnTo>
                        <a:pt x="7044" y="2131"/>
                      </a:lnTo>
                      <a:cubicBezTo>
                        <a:pt x="7119" y="2356"/>
                        <a:pt x="6592" y="2882"/>
                        <a:pt x="6567" y="2882"/>
                      </a:cubicBezTo>
                      <a:cubicBezTo>
                        <a:pt x="6492" y="2958"/>
                        <a:pt x="6492" y="3083"/>
                        <a:pt x="6542" y="315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36"/>
                <p:cNvSpPr/>
                <p:nvPr/>
              </p:nvSpPr>
              <p:spPr>
                <a:xfrm>
                  <a:off x="2480100" y="1964300"/>
                  <a:ext cx="173575" cy="111575"/>
                </a:xfrm>
                <a:custGeom>
                  <a:avLst/>
                  <a:gdLst/>
                  <a:ahLst/>
                  <a:cxnLst/>
                  <a:rect l="l" t="t" r="r" b="b"/>
                  <a:pathLst>
                    <a:path w="6943" h="4463" extrusionOk="0">
                      <a:moveTo>
                        <a:pt x="6717" y="628"/>
                      </a:moveTo>
                      <a:cubicBezTo>
                        <a:pt x="6466" y="252"/>
                        <a:pt x="5213" y="678"/>
                        <a:pt x="4887" y="803"/>
                      </a:cubicBezTo>
                      <a:cubicBezTo>
                        <a:pt x="4361" y="953"/>
                        <a:pt x="3860" y="1204"/>
                        <a:pt x="3384" y="1455"/>
                      </a:cubicBezTo>
                      <a:cubicBezTo>
                        <a:pt x="2682" y="1806"/>
                        <a:pt x="2030" y="2207"/>
                        <a:pt x="1404" y="2658"/>
                      </a:cubicBezTo>
                      <a:cubicBezTo>
                        <a:pt x="978" y="2958"/>
                        <a:pt x="276" y="3460"/>
                        <a:pt x="226" y="4011"/>
                      </a:cubicBezTo>
                      <a:cubicBezTo>
                        <a:pt x="201" y="4161"/>
                        <a:pt x="0" y="4136"/>
                        <a:pt x="25" y="4011"/>
                      </a:cubicBezTo>
                      <a:cubicBezTo>
                        <a:pt x="100" y="3334"/>
                        <a:pt x="652" y="2883"/>
                        <a:pt x="1153" y="2507"/>
                      </a:cubicBezTo>
                      <a:cubicBezTo>
                        <a:pt x="1830" y="1956"/>
                        <a:pt x="2632" y="1530"/>
                        <a:pt x="3434" y="1129"/>
                      </a:cubicBezTo>
                      <a:cubicBezTo>
                        <a:pt x="3960" y="878"/>
                        <a:pt x="4461" y="628"/>
                        <a:pt x="5038" y="502"/>
                      </a:cubicBezTo>
                      <a:cubicBezTo>
                        <a:pt x="5489" y="402"/>
                        <a:pt x="6567" y="1"/>
                        <a:pt x="6892" y="527"/>
                      </a:cubicBezTo>
                      <a:cubicBezTo>
                        <a:pt x="6943" y="628"/>
                        <a:pt x="6767" y="728"/>
                        <a:pt x="6717" y="628"/>
                      </a:cubicBezTo>
                      <a:close/>
                      <a:moveTo>
                        <a:pt x="6191" y="1630"/>
                      </a:moveTo>
                      <a:cubicBezTo>
                        <a:pt x="6241" y="1705"/>
                        <a:pt x="6366" y="1630"/>
                        <a:pt x="6341" y="1555"/>
                      </a:cubicBezTo>
                      <a:cubicBezTo>
                        <a:pt x="5940" y="577"/>
                        <a:pt x="3985" y="1555"/>
                        <a:pt x="3409" y="1856"/>
                      </a:cubicBezTo>
                      <a:cubicBezTo>
                        <a:pt x="2732" y="2207"/>
                        <a:pt x="2005" y="2582"/>
                        <a:pt x="1504" y="3159"/>
                      </a:cubicBezTo>
                      <a:cubicBezTo>
                        <a:pt x="1354" y="3334"/>
                        <a:pt x="1228" y="3535"/>
                        <a:pt x="1153" y="3760"/>
                      </a:cubicBezTo>
                      <a:cubicBezTo>
                        <a:pt x="1078" y="3961"/>
                        <a:pt x="1203" y="4111"/>
                        <a:pt x="1278" y="4312"/>
                      </a:cubicBezTo>
                      <a:cubicBezTo>
                        <a:pt x="1329" y="4462"/>
                        <a:pt x="1554" y="4387"/>
                        <a:pt x="1529" y="4237"/>
                      </a:cubicBezTo>
                      <a:cubicBezTo>
                        <a:pt x="1354" y="3610"/>
                        <a:pt x="1755" y="3234"/>
                        <a:pt x="2206" y="2883"/>
                      </a:cubicBezTo>
                      <a:cubicBezTo>
                        <a:pt x="2607" y="2582"/>
                        <a:pt x="3058" y="2307"/>
                        <a:pt x="3509" y="2081"/>
                      </a:cubicBezTo>
                      <a:cubicBezTo>
                        <a:pt x="4111" y="1780"/>
                        <a:pt x="5614" y="978"/>
                        <a:pt x="6191" y="16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36"/>
                <p:cNvSpPr/>
                <p:nvPr/>
              </p:nvSpPr>
              <p:spPr>
                <a:xfrm>
                  <a:off x="2508925" y="1981225"/>
                  <a:ext cx="127825" cy="91500"/>
                </a:xfrm>
                <a:custGeom>
                  <a:avLst/>
                  <a:gdLst/>
                  <a:ahLst/>
                  <a:cxnLst/>
                  <a:rect l="l" t="t" r="r" b="b"/>
                  <a:pathLst>
                    <a:path w="5113" h="3660" extrusionOk="0">
                      <a:moveTo>
                        <a:pt x="5088" y="928"/>
                      </a:moveTo>
                      <a:cubicBezTo>
                        <a:pt x="4486" y="201"/>
                        <a:pt x="2958" y="1028"/>
                        <a:pt x="2331" y="1329"/>
                      </a:cubicBezTo>
                      <a:cubicBezTo>
                        <a:pt x="1855" y="1580"/>
                        <a:pt x="1404" y="1830"/>
                        <a:pt x="1003" y="2156"/>
                      </a:cubicBezTo>
                      <a:cubicBezTo>
                        <a:pt x="526" y="2532"/>
                        <a:pt x="125" y="2908"/>
                        <a:pt x="301" y="3585"/>
                      </a:cubicBezTo>
                      <a:cubicBezTo>
                        <a:pt x="301" y="3635"/>
                        <a:pt x="226" y="3660"/>
                        <a:pt x="201" y="3610"/>
                      </a:cubicBezTo>
                      <a:cubicBezTo>
                        <a:pt x="150" y="3459"/>
                        <a:pt x="0" y="3284"/>
                        <a:pt x="75" y="3108"/>
                      </a:cubicBezTo>
                      <a:cubicBezTo>
                        <a:pt x="150" y="2883"/>
                        <a:pt x="276" y="2707"/>
                        <a:pt x="426" y="2532"/>
                      </a:cubicBezTo>
                      <a:cubicBezTo>
                        <a:pt x="902" y="1956"/>
                        <a:pt x="1629" y="1580"/>
                        <a:pt x="2281" y="1254"/>
                      </a:cubicBezTo>
                      <a:cubicBezTo>
                        <a:pt x="2782" y="978"/>
                        <a:pt x="4762" y="1"/>
                        <a:pt x="5113" y="903"/>
                      </a:cubicBezTo>
                      <a:cubicBezTo>
                        <a:pt x="5113" y="903"/>
                        <a:pt x="5088" y="928"/>
                        <a:pt x="5088" y="9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36"/>
                <p:cNvSpPr/>
                <p:nvPr/>
              </p:nvSpPr>
              <p:spPr>
                <a:xfrm>
                  <a:off x="2481975" y="1966825"/>
                  <a:ext cx="169200" cy="99025"/>
                </a:xfrm>
                <a:custGeom>
                  <a:avLst/>
                  <a:gdLst/>
                  <a:ahLst/>
                  <a:cxnLst/>
                  <a:rect l="l" t="t" r="r" b="b"/>
                  <a:pathLst>
                    <a:path w="6768" h="3961" extrusionOk="0">
                      <a:moveTo>
                        <a:pt x="6692" y="476"/>
                      </a:moveTo>
                      <a:cubicBezTo>
                        <a:pt x="6416" y="50"/>
                        <a:pt x="5188" y="502"/>
                        <a:pt x="4787" y="627"/>
                      </a:cubicBezTo>
                      <a:cubicBezTo>
                        <a:pt x="4261" y="777"/>
                        <a:pt x="3760" y="1053"/>
                        <a:pt x="3259" y="1278"/>
                      </a:cubicBezTo>
                      <a:cubicBezTo>
                        <a:pt x="2582" y="1629"/>
                        <a:pt x="1905" y="2030"/>
                        <a:pt x="1279" y="2481"/>
                      </a:cubicBezTo>
                      <a:cubicBezTo>
                        <a:pt x="827" y="2807"/>
                        <a:pt x="126" y="3334"/>
                        <a:pt x="76" y="3910"/>
                      </a:cubicBezTo>
                      <a:cubicBezTo>
                        <a:pt x="76" y="3960"/>
                        <a:pt x="0" y="3935"/>
                        <a:pt x="25" y="3910"/>
                      </a:cubicBezTo>
                      <a:cubicBezTo>
                        <a:pt x="101" y="3258"/>
                        <a:pt x="627" y="2832"/>
                        <a:pt x="1103" y="2456"/>
                      </a:cubicBezTo>
                      <a:cubicBezTo>
                        <a:pt x="1805" y="1905"/>
                        <a:pt x="2607" y="1479"/>
                        <a:pt x="3409" y="1103"/>
                      </a:cubicBezTo>
                      <a:cubicBezTo>
                        <a:pt x="3910" y="852"/>
                        <a:pt x="4411" y="602"/>
                        <a:pt x="4963" y="476"/>
                      </a:cubicBezTo>
                      <a:cubicBezTo>
                        <a:pt x="5364" y="401"/>
                        <a:pt x="6467" y="0"/>
                        <a:pt x="6742" y="451"/>
                      </a:cubicBezTo>
                      <a:cubicBezTo>
                        <a:pt x="6767" y="476"/>
                        <a:pt x="6717" y="502"/>
                        <a:pt x="669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36"/>
                <p:cNvSpPr/>
                <p:nvPr/>
              </p:nvSpPr>
              <p:spPr>
                <a:xfrm>
                  <a:off x="2565300" y="1944900"/>
                  <a:ext cx="45775" cy="15675"/>
                </a:xfrm>
                <a:custGeom>
                  <a:avLst/>
                  <a:gdLst/>
                  <a:ahLst/>
                  <a:cxnLst/>
                  <a:rect l="l" t="t" r="r" b="b"/>
                  <a:pathLst>
                    <a:path w="1831" h="627" extrusionOk="0">
                      <a:moveTo>
                        <a:pt x="26" y="25"/>
                      </a:moveTo>
                      <a:cubicBezTo>
                        <a:pt x="377" y="25"/>
                        <a:pt x="703" y="25"/>
                        <a:pt x="1028" y="125"/>
                      </a:cubicBezTo>
                      <a:cubicBezTo>
                        <a:pt x="1304" y="201"/>
                        <a:pt x="1605" y="376"/>
                        <a:pt x="1805" y="576"/>
                      </a:cubicBezTo>
                      <a:cubicBezTo>
                        <a:pt x="1830" y="602"/>
                        <a:pt x="1805" y="627"/>
                        <a:pt x="1780" y="602"/>
                      </a:cubicBezTo>
                      <a:cubicBezTo>
                        <a:pt x="1530" y="451"/>
                        <a:pt x="1304" y="276"/>
                        <a:pt x="1003" y="175"/>
                      </a:cubicBezTo>
                      <a:cubicBezTo>
                        <a:pt x="703" y="50"/>
                        <a:pt x="352" y="75"/>
                        <a:pt x="26" y="50"/>
                      </a:cubicBezTo>
                      <a:cubicBezTo>
                        <a:pt x="1" y="50"/>
                        <a:pt x="1"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36"/>
                <p:cNvSpPr/>
                <p:nvPr/>
              </p:nvSpPr>
              <p:spPr>
                <a:xfrm>
                  <a:off x="2558425" y="1949275"/>
                  <a:ext cx="25075" cy="18825"/>
                </a:xfrm>
                <a:custGeom>
                  <a:avLst/>
                  <a:gdLst/>
                  <a:ahLst/>
                  <a:cxnLst/>
                  <a:rect l="l" t="t" r="r" b="b"/>
                  <a:pathLst>
                    <a:path w="1003" h="753" extrusionOk="0">
                      <a:moveTo>
                        <a:pt x="25" y="0"/>
                      </a:moveTo>
                      <a:cubicBezTo>
                        <a:pt x="226" y="26"/>
                        <a:pt x="401" y="126"/>
                        <a:pt x="551" y="251"/>
                      </a:cubicBezTo>
                      <a:cubicBezTo>
                        <a:pt x="727" y="376"/>
                        <a:pt x="902" y="552"/>
                        <a:pt x="1003" y="727"/>
                      </a:cubicBezTo>
                      <a:cubicBezTo>
                        <a:pt x="1003" y="752"/>
                        <a:pt x="978" y="752"/>
                        <a:pt x="978" y="752"/>
                      </a:cubicBezTo>
                      <a:cubicBezTo>
                        <a:pt x="827" y="652"/>
                        <a:pt x="727" y="502"/>
                        <a:pt x="602" y="401"/>
                      </a:cubicBezTo>
                      <a:cubicBezTo>
                        <a:pt x="426" y="226"/>
                        <a:pt x="226" y="126"/>
                        <a:pt x="25" y="51"/>
                      </a:cubicBezTo>
                      <a:cubicBezTo>
                        <a:pt x="0" y="51"/>
                        <a:pt x="0"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36"/>
                <p:cNvSpPr/>
                <p:nvPr/>
              </p:nvSpPr>
              <p:spPr>
                <a:xfrm>
                  <a:off x="2547125" y="1954925"/>
                  <a:ext cx="10700" cy="21950"/>
                </a:xfrm>
                <a:custGeom>
                  <a:avLst/>
                  <a:gdLst/>
                  <a:ahLst/>
                  <a:cxnLst/>
                  <a:rect l="l" t="t" r="r" b="b"/>
                  <a:pathLst>
                    <a:path w="428" h="878" extrusionOk="0">
                      <a:moveTo>
                        <a:pt x="51" y="25"/>
                      </a:moveTo>
                      <a:cubicBezTo>
                        <a:pt x="252" y="226"/>
                        <a:pt x="402" y="576"/>
                        <a:pt x="427" y="852"/>
                      </a:cubicBezTo>
                      <a:cubicBezTo>
                        <a:pt x="427" y="877"/>
                        <a:pt x="402" y="877"/>
                        <a:pt x="402" y="877"/>
                      </a:cubicBezTo>
                      <a:cubicBezTo>
                        <a:pt x="327" y="752"/>
                        <a:pt x="302" y="602"/>
                        <a:pt x="252" y="476"/>
                      </a:cubicBezTo>
                      <a:cubicBezTo>
                        <a:pt x="176" y="326"/>
                        <a:pt x="101" y="175"/>
                        <a:pt x="26" y="25"/>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36"/>
                <p:cNvSpPr/>
                <p:nvPr/>
              </p:nvSpPr>
              <p:spPr>
                <a:xfrm>
                  <a:off x="2531475" y="1965575"/>
                  <a:ext cx="1275" cy="650"/>
                </a:xfrm>
                <a:custGeom>
                  <a:avLst/>
                  <a:gdLst/>
                  <a:ahLst/>
                  <a:cxnLst/>
                  <a:rect l="l" t="t" r="r" b="b"/>
                  <a:pathLst>
                    <a:path w="51" h="26" extrusionOk="0">
                      <a:moveTo>
                        <a:pt x="25" y="25"/>
                      </a:moveTo>
                      <a:cubicBezTo>
                        <a:pt x="0" y="25"/>
                        <a:pt x="0" y="25"/>
                        <a:pt x="0" y="0"/>
                      </a:cubicBezTo>
                      <a:cubicBezTo>
                        <a:pt x="25" y="0"/>
                        <a:pt x="51" y="25"/>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36"/>
                <p:cNvSpPr/>
                <p:nvPr/>
              </p:nvSpPr>
              <p:spPr>
                <a:xfrm>
                  <a:off x="2532100" y="1967450"/>
                  <a:ext cx="7550" cy="19450"/>
                </a:xfrm>
                <a:custGeom>
                  <a:avLst/>
                  <a:gdLst/>
                  <a:ahLst/>
                  <a:cxnLst/>
                  <a:rect l="l" t="t" r="r" b="b"/>
                  <a:pathLst>
                    <a:path w="302" h="778" extrusionOk="0">
                      <a:moveTo>
                        <a:pt x="51" y="25"/>
                      </a:moveTo>
                      <a:cubicBezTo>
                        <a:pt x="151" y="276"/>
                        <a:pt x="276" y="502"/>
                        <a:pt x="301" y="752"/>
                      </a:cubicBezTo>
                      <a:cubicBezTo>
                        <a:pt x="301" y="777"/>
                        <a:pt x="276" y="777"/>
                        <a:pt x="251" y="752"/>
                      </a:cubicBezTo>
                      <a:cubicBezTo>
                        <a:pt x="151" y="527"/>
                        <a:pt x="101" y="301"/>
                        <a:pt x="0" y="50"/>
                      </a:cubicBezTo>
                      <a:cubicBezTo>
                        <a:pt x="0" y="25"/>
                        <a:pt x="51"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36"/>
                <p:cNvSpPr/>
                <p:nvPr/>
              </p:nvSpPr>
              <p:spPr>
                <a:xfrm>
                  <a:off x="2515175" y="1968700"/>
                  <a:ext cx="4425" cy="26350"/>
                </a:xfrm>
                <a:custGeom>
                  <a:avLst/>
                  <a:gdLst/>
                  <a:ahLst/>
                  <a:cxnLst/>
                  <a:rect l="l" t="t" r="r" b="b"/>
                  <a:pathLst>
                    <a:path w="177" h="1054" extrusionOk="0">
                      <a:moveTo>
                        <a:pt x="176" y="25"/>
                      </a:moveTo>
                      <a:cubicBezTo>
                        <a:pt x="126" y="176"/>
                        <a:pt x="101" y="351"/>
                        <a:pt x="101" y="527"/>
                      </a:cubicBezTo>
                      <a:cubicBezTo>
                        <a:pt x="76" y="677"/>
                        <a:pt x="126" y="878"/>
                        <a:pt x="101" y="1028"/>
                      </a:cubicBezTo>
                      <a:cubicBezTo>
                        <a:pt x="76" y="1053"/>
                        <a:pt x="51" y="1053"/>
                        <a:pt x="51" y="1028"/>
                      </a:cubicBezTo>
                      <a:cubicBezTo>
                        <a:pt x="1" y="878"/>
                        <a:pt x="26" y="677"/>
                        <a:pt x="26" y="502"/>
                      </a:cubicBezTo>
                      <a:cubicBezTo>
                        <a:pt x="51" y="326"/>
                        <a:pt x="76" y="176"/>
                        <a:pt x="151" y="0"/>
                      </a:cubicBezTo>
                      <a:cubicBezTo>
                        <a:pt x="151" y="0"/>
                        <a:pt x="176" y="0"/>
                        <a:pt x="1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36"/>
                <p:cNvSpPr/>
                <p:nvPr/>
              </p:nvSpPr>
              <p:spPr>
                <a:xfrm>
                  <a:off x="2488875" y="1976225"/>
                  <a:ext cx="16300" cy="43250"/>
                </a:xfrm>
                <a:custGeom>
                  <a:avLst/>
                  <a:gdLst/>
                  <a:ahLst/>
                  <a:cxnLst/>
                  <a:rect l="l" t="t" r="r" b="b"/>
                  <a:pathLst>
                    <a:path w="652" h="1730" extrusionOk="0">
                      <a:moveTo>
                        <a:pt x="627" y="50"/>
                      </a:moveTo>
                      <a:cubicBezTo>
                        <a:pt x="501" y="326"/>
                        <a:pt x="376" y="602"/>
                        <a:pt x="276" y="877"/>
                      </a:cubicBezTo>
                      <a:cubicBezTo>
                        <a:pt x="176" y="1153"/>
                        <a:pt x="150" y="1454"/>
                        <a:pt x="50" y="1704"/>
                      </a:cubicBezTo>
                      <a:cubicBezTo>
                        <a:pt x="25" y="1730"/>
                        <a:pt x="0" y="1730"/>
                        <a:pt x="0" y="1704"/>
                      </a:cubicBezTo>
                      <a:cubicBezTo>
                        <a:pt x="0" y="1429"/>
                        <a:pt x="125" y="1128"/>
                        <a:pt x="201" y="877"/>
                      </a:cubicBezTo>
                      <a:cubicBezTo>
                        <a:pt x="301" y="577"/>
                        <a:pt x="426" y="276"/>
                        <a:pt x="602" y="25"/>
                      </a:cubicBezTo>
                      <a:cubicBezTo>
                        <a:pt x="627" y="0"/>
                        <a:pt x="652" y="25"/>
                        <a:pt x="627" y="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36"/>
                <p:cNvSpPr/>
                <p:nvPr/>
              </p:nvSpPr>
              <p:spPr>
                <a:xfrm>
                  <a:off x="2588500" y="2000650"/>
                  <a:ext cx="33850" cy="11925"/>
                </a:xfrm>
                <a:custGeom>
                  <a:avLst/>
                  <a:gdLst/>
                  <a:ahLst/>
                  <a:cxnLst/>
                  <a:rect l="l" t="t" r="r" b="b"/>
                  <a:pathLst>
                    <a:path w="1354" h="477" extrusionOk="0">
                      <a:moveTo>
                        <a:pt x="0" y="427"/>
                      </a:moveTo>
                      <a:cubicBezTo>
                        <a:pt x="426" y="226"/>
                        <a:pt x="852" y="1"/>
                        <a:pt x="1328" y="1"/>
                      </a:cubicBezTo>
                      <a:cubicBezTo>
                        <a:pt x="1353" y="1"/>
                        <a:pt x="1353" y="26"/>
                        <a:pt x="1328" y="26"/>
                      </a:cubicBezTo>
                      <a:cubicBezTo>
                        <a:pt x="902" y="176"/>
                        <a:pt x="426" y="251"/>
                        <a:pt x="25" y="452"/>
                      </a:cubicBezTo>
                      <a:cubicBezTo>
                        <a:pt x="0" y="477"/>
                        <a:pt x="0" y="452"/>
                        <a:pt x="0" y="4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36"/>
                <p:cNvSpPr/>
                <p:nvPr/>
              </p:nvSpPr>
              <p:spPr>
                <a:xfrm>
                  <a:off x="2522075" y="2035125"/>
                  <a:ext cx="21325" cy="23825"/>
                </a:xfrm>
                <a:custGeom>
                  <a:avLst/>
                  <a:gdLst/>
                  <a:ahLst/>
                  <a:cxnLst/>
                  <a:rect l="l" t="t" r="r" b="b"/>
                  <a:pathLst>
                    <a:path w="853" h="953" extrusionOk="0">
                      <a:moveTo>
                        <a:pt x="853" y="25"/>
                      </a:moveTo>
                      <a:cubicBezTo>
                        <a:pt x="527" y="276"/>
                        <a:pt x="301" y="627"/>
                        <a:pt x="25" y="927"/>
                      </a:cubicBezTo>
                      <a:cubicBezTo>
                        <a:pt x="0" y="952"/>
                        <a:pt x="0" y="902"/>
                        <a:pt x="0" y="902"/>
                      </a:cubicBezTo>
                      <a:cubicBezTo>
                        <a:pt x="176" y="526"/>
                        <a:pt x="527" y="251"/>
                        <a:pt x="828" y="0"/>
                      </a:cubicBezTo>
                      <a:cubicBezTo>
                        <a:pt x="853" y="0"/>
                        <a:pt x="853" y="0"/>
                        <a:pt x="853"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36"/>
                <p:cNvSpPr/>
                <p:nvPr/>
              </p:nvSpPr>
              <p:spPr>
                <a:xfrm>
                  <a:off x="2506400" y="2063925"/>
                  <a:ext cx="3800" cy="3175"/>
                </a:xfrm>
                <a:custGeom>
                  <a:avLst/>
                  <a:gdLst/>
                  <a:ahLst/>
                  <a:cxnLst/>
                  <a:rect l="l" t="t" r="r" b="b"/>
                  <a:pathLst>
                    <a:path w="152" h="127" extrusionOk="0">
                      <a:moveTo>
                        <a:pt x="151" y="26"/>
                      </a:moveTo>
                      <a:cubicBezTo>
                        <a:pt x="101" y="76"/>
                        <a:pt x="76" y="101"/>
                        <a:pt x="26" y="126"/>
                      </a:cubicBezTo>
                      <a:cubicBezTo>
                        <a:pt x="26" y="126"/>
                        <a:pt x="1" y="126"/>
                        <a:pt x="1" y="101"/>
                      </a:cubicBezTo>
                      <a:cubicBezTo>
                        <a:pt x="1" y="51"/>
                        <a:pt x="76" y="26"/>
                        <a:pt x="126" y="1"/>
                      </a:cubicBezTo>
                      <a:cubicBezTo>
                        <a:pt x="151" y="1"/>
                        <a:pt x="151" y="26"/>
                        <a:pt x="1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36"/>
                <p:cNvSpPr/>
                <p:nvPr/>
              </p:nvSpPr>
              <p:spPr>
                <a:xfrm>
                  <a:off x="2497625" y="2058925"/>
                  <a:ext cx="10050" cy="7550"/>
                </a:xfrm>
                <a:custGeom>
                  <a:avLst/>
                  <a:gdLst/>
                  <a:ahLst/>
                  <a:cxnLst/>
                  <a:rect l="l" t="t" r="r" b="b"/>
                  <a:pathLst>
                    <a:path w="402" h="302" extrusionOk="0">
                      <a:moveTo>
                        <a:pt x="402" y="51"/>
                      </a:moveTo>
                      <a:cubicBezTo>
                        <a:pt x="302" y="151"/>
                        <a:pt x="151" y="226"/>
                        <a:pt x="26" y="301"/>
                      </a:cubicBezTo>
                      <a:cubicBezTo>
                        <a:pt x="1" y="301"/>
                        <a:pt x="1" y="276"/>
                        <a:pt x="1" y="251"/>
                      </a:cubicBezTo>
                      <a:cubicBezTo>
                        <a:pt x="101" y="151"/>
                        <a:pt x="252" y="101"/>
                        <a:pt x="377" y="26"/>
                      </a:cubicBezTo>
                      <a:cubicBezTo>
                        <a:pt x="402" y="0"/>
                        <a:pt x="402" y="26"/>
                        <a:pt x="402"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36"/>
                <p:cNvSpPr/>
                <p:nvPr/>
              </p:nvSpPr>
              <p:spPr>
                <a:xfrm>
                  <a:off x="2493250" y="2052650"/>
                  <a:ext cx="15700" cy="5675"/>
                </a:xfrm>
                <a:custGeom>
                  <a:avLst/>
                  <a:gdLst/>
                  <a:ahLst/>
                  <a:cxnLst/>
                  <a:rect l="l" t="t" r="r" b="b"/>
                  <a:pathLst>
                    <a:path w="628" h="227" extrusionOk="0">
                      <a:moveTo>
                        <a:pt x="602" y="101"/>
                      </a:moveTo>
                      <a:cubicBezTo>
                        <a:pt x="402" y="76"/>
                        <a:pt x="201" y="226"/>
                        <a:pt x="26" y="176"/>
                      </a:cubicBezTo>
                      <a:cubicBezTo>
                        <a:pt x="1" y="176"/>
                        <a:pt x="1" y="151"/>
                        <a:pt x="26" y="151"/>
                      </a:cubicBezTo>
                      <a:cubicBezTo>
                        <a:pt x="201" y="101"/>
                        <a:pt x="427" y="1"/>
                        <a:pt x="602" y="51"/>
                      </a:cubicBezTo>
                      <a:cubicBezTo>
                        <a:pt x="627" y="51"/>
                        <a:pt x="627" y="101"/>
                        <a:pt x="602"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36"/>
                <p:cNvSpPr/>
                <p:nvPr/>
              </p:nvSpPr>
              <p:spPr>
                <a:xfrm>
                  <a:off x="2500150" y="2043250"/>
                  <a:ext cx="13800" cy="3175"/>
                </a:xfrm>
                <a:custGeom>
                  <a:avLst/>
                  <a:gdLst/>
                  <a:ahLst/>
                  <a:cxnLst/>
                  <a:rect l="l" t="t" r="r" b="b"/>
                  <a:pathLst>
                    <a:path w="552" h="127" extrusionOk="0">
                      <a:moveTo>
                        <a:pt x="527" y="126"/>
                      </a:moveTo>
                      <a:cubicBezTo>
                        <a:pt x="426" y="126"/>
                        <a:pt x="351" y="126"/>
                        <a:pt x="251" y="101"/>
                      </a:cubicBezTo>
                      <a:cubicBezTo>
                        <a:pt x="176" y="101"/>
                        <a:pt x="75" y="76"/>
                        <a:pt x="0" y="51"/>
                      </a:cubicBezTo>
                      <a:cubicBezTo>
                        <a:pt x="0" y="26"/>
                        <a:pt x="0" y="1"/>
                        <a:pt x="0" y="1"/>
                      </a:cubicBezTo>
                      <a:cubicBezTo>
                        <a:pt x="75" y="1"/>
                        <a:pt x="151" y="26"/>
                        <a:pt x="226" y="51"/>
                      </a:cubicBezTo>
                      <a:cubicBezTo>
                        <a:pt x="326" y="51"/>
                        <a:pt x="426" y="76"/>
                        <a:pt x="527" y="101"/>
                      </a:cubicBezTo>
                      <a:cubicBezTo>
                        <a:pt x="552" y="101"/>
                        <a:pt x="552" y="126"/>
                        <a:pt x="527" y="1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36"/>
                <p:cNvSpPr/>
                <p:nvPr/>
              </p:nvSpPr>
              <p:spPr>
                <a:xfrm>
                  <a:off x="2508925" y="2033850"/>
                  <a:ext cx="10050" cy="5675"/>
                </a:xfrm>
                <a:custGeom>
                  <a:avLst/>
                  <a:gdLst/>
                  <a:ahLst/>
                  <a:cxnLst/>
                  <a:rect l="l" t="t" r="r" b="b"/>
                  <a:pathLst>
                    <a:path w="402" h="227" extrusionOk="0">
                      <a:moveTo>
                        <a:pt x="25" y="51"/>
                      </a:moveTo>
                      <a:cubicBezTo>
                        <a:pt x="150" y="1"/>
                        <a:pt x="301" y="126"/>
                        <a:pt x="376" y="176"/>
                      </a:cubicBezTo>
                      <a:cubicBezTo>
                        <a:pt x="401" y="201"/>
                        <a:pt x="401" y="227"/>
                        <a:pt x="376" y="227"/>
                      </a:cubicBezTo>
                      <a:cubicBezTo>
                        <a:pt x="326" y="227"/>
                        <a:pt x="276" y="201"/>
                        <a:pt x="226" y="176"/>
                      </a:cubicBezTo>
                      <a:cubicBezTo>
                        <a:pt x="150" y="151"/>
                        <a:pt x="100" y="126"/>
                        <a:pt x="25" y="76"/>
                      </a:cubicBezTo>
                      <a:cubicBezTo>
                        <a:pt x="0" y="76"/>
                        <a:pt x="25" y="51"/>
                        <a:pt x="2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36"/>
                <p:cNvSpPr/>
                <p:nvPr/>
              </p:nvSpPr>
              <p:spPr>
                <a:xfrm>
                  <a:off x="2517675" y="2027600"/>
                  <a:ext cx="9425" cy="5650"/>
                </a:xfrm>
                <a:custGeom>
                  <a:avLst/>
                  <a:gdLst/>
                  <a:ahLst/>
                  <a:cxnLst/>
                  <a:rect l="l" t="t" r="r" b="b"/>
                  <a:pathLst>
                    <a:path w="377" h="226" extrusionOk="0">
                      <a:moveTo>
                        <a:pt x="76" y="25"/>
                      </a:moveTo>
                      <a:cubicBezTo>
                        <a:pt x="151" y="76"/>
                        <a:pt x="277" y="126"/>
                        <a:pt x="352" y="201"/>
                      </a:cubicBezTo>
                      <a:cubicBezTo>
                        <a:pt x="377" y="201"/>
                        <a:pt x="352" y="226"/>
                        <a:pt x="352" y="226"/>
                      </a:cubicBezTo>
                      <a:cubicBezTo>
                        <a:pt x="227" y="226"/>
                        <a:pt x="126" y="126"/>
                        <a:pt x="26" y="76"/>
                      </a:cubicBezTo>
                      <a:cubicBezTo>
                        <a:pt x="1" y="50"/>
                        <a:pt x="26"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36"/>
                <p:cNvSpPr/>
                <p:nvPr/>
              </p:nvSpPr>
              <p:spPr>
                <a:xfrm>
                  <a:off x="2526450" y="2021950"/>
                  <a:ext cx="6300" cy="4425"/>
                </a:xfrm>
                <a:custGeom>
                  <a:avLst/>
                  <a:gdLst/>
                  <a:ahLst/>
                  <a:cxnLst/>
                  <a:rect l="l" t="t" r="r" b="b"/>
                  <a:pathLst>
                    <a:path w="252" h="177" extrusionOk="0">
                      <a:moveTo>
                        <a:pt x="51" y="26"/>
                      </a:moveTo>
                      <a:cubicBezTo>
                        <a:pt x="126" y="1"/>
                        <a:pt x="226" y="76"/>
                        <a:pt x="252" y="151"/>
                      </a:cubicBezTo>
                      <a:cubicBezTo>
                        <a:pt x="252" y="176"/>
                        <a:pt x="226" y="176"/>
                        <a:pt x="201" y="176"/>
                      </a:cubicBezTo>
                      <a:cubicBezTo>
                        <a:pt x="151" y="176"/>
                        <a:pt x="101" y="101"/>
                        <a:pt x="51" y="76"/>
                      </a:cubicBezTo>
                      <a:cubicBezTo>
                        <a:pt x="26" y="76"/>
                        <a:pt x="1" y="26"/>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36"/>
                <p:cNvSpPr/>
                <p:nvPr/>
              </p:nvSpPr>
              <p:spPr>
                <a:xfrm>
                  <a:off x="2535225" y="2016950"/>
                  <a:ext cx="5675" cy="5650"/>
                </a:xfrm>
                <a:custGeom>
                  <a:avLst/>
                  <a:gdLst/>
                  <a:ahLst/>
                  <a:cxnLst/>
                  <a:rect l="l" t="t" r="r" b="b"/>
                  <a:pathLst>
                    <a:path w="227" h="226" extrusionOk="0">
                      <a:moveTo>
                        <a:pt x="26" y="25"/>
                      </a:moveTo>
                      <a:cubicBezTo>
                        <a:pt x="101" y="75"/>
                        <a:pt x="176" y="126"/>
                        <a:pt x="226" y="201"/>
                      </a:cubicBezTo>
                      <a:cubicBezTo>
                        <a:pt x="226" y="201"/>
                        <a:pt x="201" y="226"/>
                        <a:pt x="201" y="226"/>
                      </a:cubicBezTo>
                      <a:cubicBezTo>
                        <a:pt x="126" y="201"/>
                        <a:pt x="51" y="101"/>
                        <a:pt x="1" y="50"/>
                      </a:cubicBezTo>
                      <a:cubicBezTo>
                        <a:pt x="1" y="25"/>
                        <a:pt x="26" y="0"/>
                        <a:pt x="2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36"/>
                <p:cNvSpPr/>
                <p:nvPr/>
              </p:nvSpPr>
              <p:spPr>
                <a:xfrm>
                  <a:off x="2542750" y="2011925"/>
                  <a:ext cx="5050" cy="6300"/>
                </a:xfrm>
                <a:custGeom>
                  <a:avLst/>
                  <a:gdLst/>
                  <a:ahLst/>
                  <a:cxnLst/>
                  <a:rect l="l" t="t" r="r" b="b"/>
                  <a:pathLst>
                    <a:path w="202" h="252" extrusionOk="0">
                      <a:moveTo>
                        <a:pt x="51" y="26"/>
                      </a:moveTo>
                      <a:cubicBezTo>
                        <a:pt x="101" y="76"/>
                        <a:pt x="176" y="126"/>
                        <a:pt x="201" y="201"/>
                      </a:cubicBezTo>
                      <a:cubicBezTo>
                        <a:pt x="201" y="226"/>
                        <a:pt x="176" y="251"/>
                        <a:pt x="176" y="226"/>
                      </a:cubicBezTo>
                      <a:cubicBezTo>
                        <a:pt x="101" y="176"/>
                        <a:pt x="76" y="126"/>
                        <a:pt x="26" y="51"/>
                      </a:cubicBezTo>
                      <a:cubicBezTo>
                        <a:pt x="1" y="26"/>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36"/>
                <p:cNvSpPr/>
                <p:nvPr/>
              </p:nvSpPr>
              <p:spPr>
                <a:xfrm>
                  <a:off x="2550900" y="2006925"/>
                  <a:ext cx="6275" cy="8175"/>
                </a:xfrm>
                <a:custGeom>
                  <a:avLst/>
                  <a:gdLst/>
                  <a:ahLst/>
                  <a:cxnLst/>
                  <a:rect l="l" t="t" r="r" b="b"/>
                  <a:pathLst>
                    <a:path w="251" h="327" extrusionOk="0">
                      <a:moveTo>
                        <a:pt x="50" y="25"/>
                      </a:moveTo>
                      <a:cubicBezTo>
                        <a:pt x="126" y="101"/>
                        <a:pt x="201" y="201"/>
                        <a:pt x="251" y="276"/>
                      </a:cubicBezTo>
                      <a:cubicBezTo>
                        <a:pt x="251" y="301"/>
                        <a:pt x="226" y="326"/>
                        <a:pt x="201" y="301"/>
                      </a:cubicBezTo>
                      <a:cubicBezTo>
                        <a:pt x="126" y="251"/>
                        <a:pt x="101" y="126"/>
                        <a:pt x="25" y="50"/>
                      </a:cubicBezTo>
                      <a:cubicBezTo>
                        <a:pt x="0" y="25"/>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36"/>
                <p:cNvSpPr/>
                <p:nvPr/>
              </p:nvSpPr>
              <p:spPr>
                <a:xfrm>
                  <a:off x="2562175" y="2002525"/>
                  <a:ext cx="4400" cy="5675"/>
                </a:xfrm>
                <a:custGeom>
                  <a:avLst/>
                  <a:gdLst/>
                  <a:ahLst/>
                  <a:cxnLst/>
                  <a:rect l="l" t="t" r="r" b="b"/>
                  <a:pathLst>
                    <a:path w="176" h="227" extrusionOk="0">
                      <a:moveTo>
                        <a:pt x="26" y="26"/>
                      </a:moveTo>
                      <a:cubicBezTo>
                        <a:pt x="76" y="76"/>
                        <a:pt x="126" y="151"/>
                        <a:pt x="176" y="201"/>
                      </a:cubicBezTo>
                      <a:cubicBezTo>
                        <a:pt x="176" y="226"/>
                        <a:pt x="151" y="226"/>
                        <a:pt x="151" y="226"/>
                      </a:cubicBezTo>
                      <a:cubicBezTo>
                        <a:pt x="76" y="176"/>
                        <a:pt x="51" y="101"/>
                        <a:pt x="0" y="26"/>
                      </a:cubicBezTo>
                      <a:cubicBezTo>
                        <a:pt x="0" y="26"/>
                        <a:pt x="26" y="1"/>
                        <a:pt x="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36"/>
                <p:cNvSpPr/>
                <p:nvPr/>
              </p:nvSpPr>
              <p:spPr>
                <a:xfrm>
                  <a:off x="2570325" y="1996900"/>
                  <a:ext cx="5650" cy="9425"/>
                </a:xfrm>
                <a:custGeom>
                  <a:avLst/>
                  <a:gdLst/>
                  <a:ahLst/>
                  <a:cxnLst/>
                  <a:rect l="l" t="t" r="r" b="b"/>
                  <a:pathLst>
                    <a:path w="226" h="377" extrusionOk="0">
                      <a:moveTo>
                        <a:pt x="50" y="25"/>
                      </a:moveTo>
                      <a:cubicBezTo>
                        <a:pt x="126" y="126"/>
                        <a:pt x="201" y="226"/>
                        <a:pt x="201" y="351"/>
                      </a:cubicBezTo>
                      <a:cubicBezTo>
                        <a:pt x="226" y="351"/>
                        <a:pt x="201" y="376"/>
                        <a:pt x="176" y="376"/>
                      </a:cubicBezTo>
                      <a:cubicBezTo>
                        <a:pt x="101" y="301"/>
                        <a:pt x="75" y="151"/>
                        <a:pt x="0" y="75"/>
                      </a:cubicBezTo>
                      <a:cubicBezTo>
                        <a:pt x="0" y="50"/>
                        <a:pt x="25" y="0"/>
                        <a:pt x="50"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36"/>
                <p:cNvSpPr/>
                <p:nvPr/>
              </p:nvSpPr>
              <p:spPr>
                <a:xfrm>
                  <a:off x="2580350" y="1991875"/>
                  <a:ext cx="4400" cy="8175"/>
                </a:xfrm>
                <a:custGeom>
                  <a:avLst/>
                  <a:gdLst/>
                  <a:ahLst/>
                  <a:cxnLst/>
                  <a:rect l="l" t="t" r="r" b="b"/>
                  <a:pathLst>
                    <a:path w="176" h="327" extrusionOk="0">
                      <a:moveTo>
                        <a:pt x="50" y="26"/>
                      </a:moveTo>
                      <a:cubicBezTo>
                        <a:pt x="101" y="101"/>
                        <a:pt x="151" y="201"/>
                        <a:pt x="176" y="302"/>
                      </a:cubicBezTo>
                      <a:cubicBezTo>
                        <a:pt x="176" y="302"/>
                        <a:pt x="151" y="327"/>
                        <a:pt x="151" y="302"/>
                      </a:cubicBezTo>
                      <a:cubicBezTo>
                        <a:pt x="75" y="226"/>
                        <a:pt x="75" y="126"/>
                        <a:pt x="25" y="51"/>
                      </a:cubicBezTo>
                      <a:cubicBezTo>
                        <a:pt x="0" y="26"/>
                        <a:pt x="25" y="1"/>
                        <a:pt x="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36"/>
                <p:cNvSpPr/>
                <p:nvPr/>
              </p:nvSpPr>
              <p:spPr>
                <a:xfrm>
                  <a:off x="2591625" y="1988125"/>
                  <a:ext cx="3775" cy="6925"/>
                </a:xfrm>
                <a:custGeom>
                  <a:avLst/>
                  <a:gdLst/>
                  <a:ahLst/>
                  <a:cxnLst/>
                  <a:rect l="l" t="t" r="r" b="b"/>
                  <a:pathLst>
                    <a:path w="151" h="277" extrusionOk="0">
                      <a:moveTo>
                        <a:pt x="51" y="0"/>
                      </a:moveTo>
                      <a:cubicBezTo>
                        <a:pt x="101" y="76"/>
                        <a:pt x="151" y="176"/>
                        <a:pt x="126" y="251"/>
                      </a:cubicBezTo>
                      <a:cubicBezTo>
                        <a:pt x="126" y="276"/>
                        <a:pt x="101" y="276"/>
                        <a:pt x="101" y="251"/>
                      </a:cubicBezTo>
                      <a:cubicBezTo>
                        <a:pt x="51" y="176"/>
                        <a:pt x="51" y="101"/>
                        <a:pt x="25" y="25"/>
                      </a:cubicBezTo>
                      <a:cubicBezTo>
                        <a:pt x="0" y="25"/>
                        <a:pt x="25"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36"/>
                <p:cNvSpPr/>
                <p:nvPr/>
              </p:nvSpPr>
              <p:spPr>
                <a:xfrm>
                  <a:off x="2600400" y="1986875"/>
                  <a:ext cx="1900" cy="7550"/>
                </a:xfrm>
                <a:custGeom>
                  <a:avLst/>
                  <a:gdLst/>
                  <a:ahLst/>
                  <a:cxnLst/>
                  <a:rect l="l" t="t" r="r" b="b"/>
                  <a:pathLst>
                    <a:path w="76" h="302" extrusionOk="0">
                      <a:moveTo>
                        <a:pt x="75" y="25"/>
                      </a:moveTo>
                      <a:cubicBezTo>
                        <a:pt x="50" y="126"/>
                        <a:pt x="50" y="201"/>
                        <a:pt x="25" y="276"/>
                      </a:cubicBezTo>
                      <a:cubicBezTo>
                        <a:pt x="25" y="301"/>
                        <a:pt x="0" y="301"/>
                        <a:pt x="0" y="276"/>
                      </a:cubicBezTo>
                      <a:cubicBezTo>
                        <a:pt x="0" y="201"/>
                        <a:pt x="0" y="126"/>
                        <a:pt x="0" y="25"/>
                      </a:cubicBezTo>
                      <a:cubicBezTo>
                        <a:pt x="0" y="0"/>
                        <a:pt x="75"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36"/>
                <p:cNvSpPr/>
                <p:nvPr/>
              </p:nvSpPr>
              <p:spPr>
                <a:xfrm>
                  <a:off x="2610425" y="1981225"/>
                  <a:ext cx="3150" cy="11925"/>
                </a:xfrm>
                <a:custGeom>
                  <a:avLst/>
                  <a:gdLst/>
                  <a:ahLst/>
                  <a:cxnLst/>
                  <a:rect l="l" t="t" r="r" b="b"/>
                  <a:pathLst>
                    <a:path w="126" h="477" extrusionOk="0">
                      <a:moveTo>
                        <a:pt x="101" y="26"/>
                      </a:moveTo>
                      <a:cubicBezTo>
                        <a:pt x="126" y="151"/>
                        <a:pt x="126" y="327"/>
                        <a:pt x="50" y="452"/>
                      </a:cubicBezTo>
                      <a:cubicBezTo>
                        <a:pt x="50" y="477"/>
                        <a:pt x="25" y="452"/>
                        <a:pt x="25" y="452"/>
                      </a:cubicBezTo>
                      <a:cubicBezTo>
                        <a:pt x="0" y="301"/>
                        <a:pt x="75" y="176"/>
                        <a:pt x="50" y="26"/>
                      </a:cubicBezTo>
                      <a:cubicBezTo>
                        <a:pt x="50" y="1"/>
                        <a:pt x="101" y="1"/>
                        <a:pt x="10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36"/>
                <p:cNvSpPr/>
                <p:nvPr/>
              </p:nvSpPr>
              <p:spPr>
                <a:xfrm>
                  <a:off x="2622325" y="1979975"/>
                  <a:ext cx="5675" cy="11925"/>
                </a:xfrm>
                <a:custGeom>
                  <a:avLst/>
                  <a:gdLst/>
                  <a:ahLst/>
                  <a:cxnLst/>
                  <a:rect l="l" t="t" r="r" b="b"/>
                  <a:pathLst>
                    <a:path w="227" h="477" extrusionOk="0">
                      <a:moveTo>
                        <a:pt x="226" y="26"/>
                      </a:moveTo>
                      <a:cubicBezTo>
                        <a:pt x="201" y="176"/>
                        <a:pt x="151" y="326"/>
                        <a:pt x="51" y="452"/>
                      </a:cubicBezTo>
                      <a:cubicBezTo>
                        <a:pt x="26" y="477"/>
                        <a:pt x="0" y="452"/>
                        <a:pt x="26" y="427"/>
                      </a:cubicBezTo>
                      <a:cubicBezTo>
                        <a:pt x="51" y="301"/>
                        <a:pt x="151" y="176"/>
                        <a:pt x="176" y="26"/>
                      </a:cubicBezTo>
                      <a:cubicBezTo>
                        <a:pt x="176" y="1"/>
                        <a:pt x="226" y="1"/>
                        <a:pt x="22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36"/>
                <p:cNvSpPr/>
                <p:nvPr/>
              </p:nvSpPr>
              <p:spPr>
                <a:xfrm>
                  <a:off x="2634225" y="1977475"/>
                  <a:ext cx="9425" cy="13175"/>
                </a:xfrm>
                <a:custGeom>
                  <a:avLst/>
                  <a:gdLst/>
                  <a:ahLst/>
                  <a:cxnLst/>
                  <a:rect l="l" t="t" r="r" b="b"/>
                  <a:pathLst>
                    <a:path w="377" h="527" extrusionOk="0">
                      <a:moveTo>
                        <a:pt x="377" y="25"/>
                      </a:moveTo>
                      <a:cubicBezTo>
                        <a:pt x="326" y="226"/>
                        <a:pt x="201" y="426"/>
                        <a:pt x="26" y="527"/>
                      </a:cubicBezTo>
                      <a:cubicBezTo>
                        <a:pt x="26" y="527"/>
                        <a:pt x="1" y="502"/>
                        <a:pt x="1" y="502"/>
                      </a:cubicBezTo>
                      <a:cubicBezTo>
                        <a:pt x="101" y="326"/>
                        <a:pt x="276" y="226"/>
                        <a:pt x="352" y="25"/>
                      </a:cubicBezTo>
                      <a:cubicBezTo>
                        <a:pt x="352" y="0"/>
                        <a:pt x="377" y="25"/>
                        <a:pt x="377"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36"/>
                <p:cNvSpPr/>
                <p:nvPr/>
              </p:nvSpPr>
              <p:spPr>
                <a:xfrm>
                  <a:off x="2632975" y="1991250"/>
                  <a:ext cx="6925" cy="4425"/>
                </a:xfrm>
                <a:custGeom>
                  <a:avLst/>
                  <a:gdLst/>
                  <a:ahLst/>
                  <a:cxnLst/>
                  <a:rect l="l" t="t" r="r" b="b"/>
                  <a:pathLst>
                    <a:path w="277" h="177" extrusionOk="0">
                      <a:moveTo>
                        <a:pt x="276" y="51"/>
                      </a:moveTo>
                      <a:cubicBezTo>
                        <a:pt x="251" y="101"/>
                        <a:pt x="101" y="176"/>
                        <a:pt x="26" y="176"/>
                      </a:cubicBezTo>
                      <a:cubicBezTo>
                        <a:pt x="26" y="176"/>
                        <a:pt x="1" y="151"/>
                        <a:pt x="26" y="151"/>
                      </a:cubicBezTo>
                      <a:cubicBezTo>
                        <a:pt x="51" y="101"/>
                        <a:pt x="201" y="1"/>
                        <a:pt x="251" y="26"/>
                      </a:cubicBezTo>
                      <a:cubicBezTo>
                        <a:pt x="276" y="26"/>
                        <a:pt x="276" y="51"/>
                        <a:pt x="276"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36"/>
                <p:cNvSpPr/>
                <p:nvPr/>
              </p:nvSpPr>
              <p:spPr>
                <a:xfrm>
                  <a:off x="2659925" y="2057675"/>
                  <a:ext cx="8175" cy="31975"/>
                </a:xfrm>
                <a:custGeom>
                  <a:avLst/>
                  <a:gdLst/>
                  <a:ahLst/>
                  <a:cxnLst/>
                  <a:rect l="l" t="t" r="r" b="b"/>
                  <a:pathLst>
                    <a:path w="327" h="1279" extrusionOk="0">
                      <a:moveTo>
                        <a:pt x="25" y="0"/>
                      </a:moveTo>
                      <a:cubicBezTo>
                        <a:pt x="276" y="326"/>
                        <a:pt x="326" y="878"/>
                        <a:pt x="276" y="1253"/>
                      </a:cubicBezTo>
                      <a:cubicBezTo>
                        <a:pt x="251" y="1279"/>
                        <a:pt x="226" y="1279"/>
                        <a:pt x="226" y="1253"/>
                      </a:cubicBezTo>
                      <a:cubicBezTo>
                        <a:pt x="151" y="827"/>
                        <a:pt x="176" y="426"/>
                        <a:pt x="0" y="25"/>
                      </a:cubicBezTo>
                      <a:cubicBezTo>
                        <a:pt x="0" y="0"/>
                        <a:pt x="25" y="0"/>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36"/>
                <p:cNvSpPr/>
                <p:nvPr/>
              </p:nvSpPr>
              <p:spPr>
                <a:xfrm>
                  <a:off x="2652400" y="2070825"/>
                  <a:ext cx="4400" cy="20700"/>
                </a:xfrm>
                <a:custGeom>
                  <a:avLst/>
                  <a:gdLst/>
                  <a:ahLst/>
                  <a:cxnLst/>
                  <a:rect l="l" t="t" r="r" b="b"/>
                  <a:pathLst>
                    <a:path w="176" h="828" extrusionOk="0">
                      <a:moveTo>
                        <a:pt x="51" y="26"/>
                      </a:moveTo>
                      <a:cubicBezTo>
                        <a:pt x="76" y="151"/>
                        <a:pt x="101" y="301"/>
                        <a:pt x="101" y="427"/>
                      </a:cubicBezTo>
                      <a:cubicBezTo>
                        <a:pt x="126" y="552"/>
                        <a:pt x="176" y="677"/>
                        <a:pt x="176" y="803"/>
                      </a:cubicBezTo>
                      <a:cubicBezTo>
                        <a:pt x="176" y="828"/>
                        <a:pt x="151" y="828"/>
                        <a:pt x="126" y="828"/>
                      </a:cubicBezTo>
                      <a:cubicBezTo>
                        <a:pt x="0" y="602"/>
                        <a:pt x="26" y="276"/>
                        <a:pt x="0" y="26"/>
                      </a:cubicBezTo>
                      <a:cubicBezTo>
                        <a:pt x="0" y="1"/>
                        <a:pt x="26" y="1"/>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36"/>
                <p:cNvSpPr/>
                <p:nvPr/>
              </p:nvSpPr>
              <p:spPr>
                <a:xfrm>
                  <a:off x="2637350" y="2078975"/>
                  <a:ext cx="6925" cy="21950"/>
                </a:xfrm>
                <a:custGeom>
                  <a:avLst/>
                  <a:gdLst/>
                  <a:ahLst/>
                  <a:cxnLst/>
                  <a:rect l="l" t="t" r="r" b="b"/>
                  <a:pathLst>
                    <a:path w="277" h="878" extrusionOk="0">
                      <a:moveTo>
                        <a:pt x="51" y="26"/>
                      </a:moveTo>
                      <a:cubicBezTo>
                        <a:pt x="176" y="276"/>
                        <a:pt x="277" y="577"/>
                        <a:pt x="277" y="853"/>
                      </a:cubicBezTo>
                      <a:cubicBezTo>
                        <a:pt x="277" y="878"/>
                        <a:pt x="252" y="878"/>
                        <a:pt x="227" y="853"/>
                      </a:cubicBezTo>
                      <a:cubicBezTo>
                        <a:pt x="126" y="602"/>
                        <a:pt x="126" y="301"/>
                        <a:pt x="1" y="26"/>
                      </a:cubicBezTo>
                      <a:cubicBezTo>
                        <a:pt x="1" y="26"/>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36"/>
                <p:cNvSpPr/>
                <p:nvPr/>
              </p:nvSpPr>
              <p:spPr>
                <a:xfrm>
                  <a:off x="2622950" y="2086500"/>
                  <a:ext cx="6925" cy="20700"/>
                </a:xfrm>
                <a:custGeom>
                  <a:avLst/>
                  <a:gdLst/>
                  <a:ahLst/>
                  <a:cxnLst/>
                  <a:rect l="l" t="t" r="r" b="b"/>
                  <a:pathLst>
                    <a:path w="277" h="828" extrusionOk="0">
                      <a:moveTo>
                        <a:pt x="76" y="25"/>
                      </a:moveTo>
                      <a:cubicBezTo>
                        <a:pt x="151" y="276"/>
                        <a:pt x="276" y="527"/>
                        <a:pt x="251" y="802"/>
                      </a:cubicBezTo>
                      <a:cubicBezTo>
                        <a:pt x="251" y="827"/>
                        <a:pt x="226" y="827"/>
                        <a:pt x="226" y="802"/>
                      </a:cubicBezTo>
                      <a:cubicBezTo>
                        <a:pt x="126" y="552"/>
                        <a:pt x="76" y="301"/>
                        <a:pt x="1" y="50"/>
                      </a:cubicBezTo>
                      <a:cubicBezTo>
                        <a:pt x="1" y="0"/>
                        <a:pt x="51" y="0"/>
                        <a:pt x="76"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36"/>
                <p:cNvSpPr/>
                <p:nvPr/>
              </p:nvSpPr>
              <p:spPr>
                <a:xfrm>
                  <a:off x="2607275" y="2098400"/>
                  <a:ext cx="6925" cy="13800"/>
                </a:xfrm>
                <a:custGeom>
                  <a:avLst/>
                  <a:gdLst/>
                  <a:ahLst/>
                  <a:cxnLst/>
                  <a:rect l="l" t="t" r="r" b="b"/>
                  <a:pathLst>
                    <a:path w="277" h="552" extrusionOk="0">
                      <a:moveTo>
                        <a:pt x="51" y="25"/>
                      </a:moveTo>
                      <a:cubicBezTo>
                        <a:pt x="126" y="176"/>
                        <a:pt x="252" y="351"/>
                        <a:pt x="277" y="527"/>
                      </a:cubicBezTo>
                      <a:cubicBezTo>
                        <a:pt x="277" y="527"/>
                        <a:pt x="252" y="552"/>
                        <a:pt x="252" y="527"/>
                      </a:cubicBezTo>
                      <a:cubicBezTo>
                        <a:pt x="151" y="376"/>
                        <a:pt x="76" y="201"/>
                        <a:pt x="1" y="51"/>
                      </a:cubicBezTo>
                      <a:cubicBezTo>
                        <a:pt x="1" y="25"/>
                        <a:pt x="26" y="0"/>
                        <a:pt x="51"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36"/>
                <p:cNvSpPr/>
                <p:nvPr/>
              </p:nvSpPr>
              <p:spPr>
                <a:xfrm>
                  <a:off x="2589750" y="2105300"/>
                  <a:ext cx="7525" cy="11925"/>
                </a:xfrm>
                <a:custGeom>
                  <a:avLst/>
                  <a:gdLst/>
                  <a:ahLst/>
                  <a:cxnLst/>
                  <a:rect l="l" t="t" r="r" b="b"/>
                  <a:pathLst>
                    <a:path w="301" h="477" extrusionOk="0">
                      <a:moveTo>
                        <a:pt x="75" y="25"/>
                      </a:moveTo>
                      <a:cubicBezTo>
                        <a:pt x="151" y="150"/>
                        <a:pt x="251" y="301"/>
                        <a:pt x="276" y="426"/>
                      </a:cubicBezTo>
                      <a:cubicBezTo>
                        <a:pt x="301" y="451"/>
                        <a:pt x="251" y="476"/>
                        <a:pt x="251" y="451"/>
                      </a:cubicBezTo>
                      <a:cubicBezTo>
                        <a:pt x="151" y="351"/>
                        <a:pt x="100" y="176"/>
                        <a:pt x="25" y="50"/>
                      </a:cubicBezTo>
                      <a:cubicBezTo>
                        <a:pt x="0" y="25"/>
                        <a:pt x="50" y="0"/>
                        <a:pt x="7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36"/>
                <p:cNvSpPr/>
                <p:nvPr/>
              </p:nvSpPr>
              <p:spPr>
                <a:xfrm>
                  <a:off x="2570950" y="2104025"/>
                  <a:ext cx="12550" cy="20725"/>
                </a:xfrm>
                <a:custGeom>
                  <a:avLst/>
                  <a:gdLst/>
                  <a:ahLst/>
                  <a:cxnLst/>
                  <a:rect l="l" t="t" r="r" b="b"/>
                  <a:pathLst>
                    <a:path w="502" h="829" extrusionOk="0">
                      <a:moveTo>
                        <a:pt x="76" y="26"/>
                      </a:moveTo>
                      <a:cubicBezTo>
                        <a:pt x="201" y="277"/>
                        <a:pt x="376" y="502"/>
                        <a:pt x="502" y="778"/>
                      </a:cubicBezTo>
                      <a:cubicBezTo>
                        <a:pt x="502" y="803"/>
                        <a:pt x="477" y="828"/>
                        <a:pt x="451" y="803"/>
                      </a:cubicBezTo>
                      <a:cubicBezTo>
                        <a:pt x="251" y="603"/>
                        <a:pt x="151" y="302"/>
                        <a:pt x="25" y="51"/>
                      </a:cubicBezTo>
                      <a:cubicBezTo>
                        <a:pt x="0" y="26"/>
                        <a:pt x="50" y="1"/>
                        <a:pt x="76"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36"/>
                <p:cNvSpPr/>
                <p:nvPr/>
              </p:nvSpPr>
              <p:spPr>
                <a:xfrm>
                  <a:off x="2557150" y="2112175"/>
                  <a:ext cx="14450" cy="20700"/>
                </a:xfrm>
                <a:custGeom>
                  <a:avLst/>
                  <a:gdLst/>
                  <a:ahLst/>
                  <a:cxnLst/>
                  <a:rect l="l" t="t" r="r" b="b"/>
                  <a:pathLst>
                    <a:path w="578" h="828" extrusionOk="0">
                      <a:moveTo>
                        <a:pt x="51" y="1"/>
                      </a:moveTo>
                      <a:cubicBezTo>
                        <a:pt x="227" y="277"/>
                        <a:pt x="402" y="527"/>
                        <a:pt x="577" y="803"/>
                      </a:cubicBezTo>
                      <a:cubicBezTo>
                        <a:pt x="577" y="828"/>
                        <a:pt x="552" y="828"/>
                        <a:pt x="552" y="828"/>
                      </a:cubicBezTo>
                      <a:cubicBezTo>
                        <a:pt x="327" y="602"/>
                        <a:pt x="176" y="302"/>
                        <a:pt x="26" y="26"/>
                      </a:cubicBezTo>
                      <a:cubicBezTo>
                        <a:pt x="1" y="26"/>
                        <a:pt x="51"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36"/>
                <p:cNvSpPr/>
                <p:nvPr/>
              </p:nvSpPr>
              <p:spPr>
                <a:xfrm>
                  <a:off x="2542750" y="2118450"/>
                  <a:ext cx="21325" cy="21950"/>
                </a:xfrm>
                <a:custGeom>
                  <a:avLst/>
                  <a:gdLst/>
                  <a:ahLst/>
                  <a:cxnLst/>
                  <a:rect l="l" t="t" r="r" b="b"/>
                  <a:pathLst>
                    <a:path w="853" h="878" extrusionOk="0">
                      <a:moveTo>
                        <a:pt x="51" y="26"/>
                      </a:moveTo>
                      <a:cubicBezTo>
                        <a:pt x="301" y="326"/>
                        <a:pt x="527" y="577"/>
                        <a:pt x="828" y="828"/>
                      </a:cubicBezTo>
                      <a:cubicBezTo>
                        <a:pt x="853" y="853"/>
                        <a:pt x="828" y="878"/>
                        <a:pt x="803" y="878"/>
                      </a:cubicBezTo>
                      <a:cubicBezTo>
                        <a:pt x="452" y="727"/>
                        <a:pt x="251" y="351"/>
                        <a:pt x="26" y="51"/>
                      </a:cubicBezTo>
                      <a:cubicBezTo>
                        <a:pt x="1" y="51"/>
                        <a:pt x="26" y="0"/>
                        <a:pt x="51"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36"/>
                <p:cNvSpPr/>
                <p:nvPr/>
              </p:nvSpPr>
              <p:spPr>
                <a:xfrm>
                  <a:off x="2515175" y="1990000"/>
                  <a:ext cx="157925" cy="170450"/>
                </a:xfrm>
                <a:custGeom>
                  <a:avLst/>
                  <a:gdLst/>
                  <a:ahLst/>
                  <a:cxnLst/>
                  <a:rect l="l" t="t" r="r" b="b"/>
                  <a:pathLst>
                    <a:path w="6317" h="6818" extrusionOk="0">
                      <a:moveTo>
                        <a:pt x="301" y="2732"/>
                      </a:moveTo>
                      <a:cubicBezTo>
                        <a:pt x="577" y="2432"/>
                        <a:pt x="803" y="2081"/>
                        <a:pt x="1129" y="1830"/>
                      </a:cubicBezTo>
                      <a:cubicBezTo>
                        <a:pt x="1129" y="1805"/>
                        <a:pt x="1129" y="1805"/>
                        <a:pt x="1104" y="1805"/>
                      </a:cubicBezTo>
                      <a:cubicBezTo>
                        <a:pt x="803" y="2056"/>
                        <a:pt x="452" y="2331"/>
                        <a:pt x="276" y="2707"/>
                      </a:cubicBezTo>
                      <a:cubicBezTo>
                        <a:pt x="276" y="2707"/>
                        <a:pt x="276" y="2757"/>
                        <a:pt x="301" y="2732"/>
                      </a:cubicBezTo>
                      <a:close/>
                      <a:moveTo>
                        <a:pt x="3259" y="5038"/>
                      </a:moveTo>
                      <a:cubicBezTo>
                        <a:pt x="3234" y="4913"/>
                        <a:pt x="3134" y="4762"/>
                        <a:pt x="3058" y="4637"/>
                      </a:cubicBezTo>
                      <a:cubicBezTo>
                        <a:pt x="3033" y="4612"/>
                        <a:pt x="2983" y="4637"/>
                        <a:pt x="3008" y="4662"/>
                      </a:cubicBezTo>
                      <a:cubicBezTo>
                        <a:pt x="3083" y="4788"/>
                        <a:pt x="3134" y="4963"/>
                        <a:pt x="3234" y="5063"/>
                      </a:cubicBezTo>
                      <a:cubicBezTo>
                        <a:pt x="3234" y="5088"/>
                        <a:pt x="3284" y="5063"/>
                        <a:pt x="3259" y="5038"/>
                      </a:cubicBezTo>
                      <a:close/>
                      <a:moveTo>
                        <a:pt x="2733" y="5339"/>
                      </a:moveTo>
                      <a:cubicBezTo>
                        <a:pt x="2607" y="5063"/>
                        <a:pt x="2432" y="4838"/>
                        <a:pt x="2307" y="4587"/>
                      </a:cubicBezTo>
                      <a:cubicBezTo>
                        <a:pt x="2281" y="4562"/>
                        <a:pt x="2231" y="4587"/>
                        <a:pt x="2256" y="4612"/>
                      </a:cubicBezTo>
                      <a:cubicBezTo>
                        <a:pt x="2382" y="4863"/>
                        <a:pt x="2482" y="5164"/>
                        <a:pt x="2682" y="5364"/>
                      </a:cubicBezTo>
                      <a:cubicBezTo>
                        <a:pt x="2708" y="5389"/>
                        <a:pt x="2733" y="5364"/>
                        <a:pt x="2733" y="5339"/>
                      </a:cubicBezTo>
                      <a:close/>
                      <a:moveTo>
                        <a:pt x="2256" y="5690"/>
                      </a:moveTo>
                      <a:cubicBezTo>
                        <a:pt x="2081" y="5414"/>
                        <a:pt x="1906" y="5164"/>
                        <a:pt x="1730" y="4888"/>
                      </a:cubicBezTo>
                      <a:cubicBezTo>
                        <a:pt x="1730" y="4888"/>
                        <a:pt x="1680" y="4913"/>
                        <a:pt x="1705" y="4913"/>
                      </a:cubicBezTo>
                      <a:cubicBezTo>
                        <a:pt x="1855" y="5189"/>
                        <a:pt x="2006" y="5489"/>
                        <a:pt x="2231" y="5715"/>
                      </a:cubicBezTo>
                      <a:cubicBezTo>
                        <a:pt x="2231" y="5715"/>
                        <a:pt x="2256" y="5715"/>
                        <a:pt x="2256" y="5690"/>
                      </a:cubicBezTo>
                      <a:close/>
                      <a:moveTo>
                        <a:pt x="1931" y="5966"/>
                      </a:moveTo>
                      <a:cubicBezTo>
                        <a:pt x="1630" y="5715"/>
                        <a:pt x="1404" y="5464"/>
                        <a:pt x="1154" y="5164"/>
                      </a:cubicBezTo>
                      <a:cubicBezTo>
                        <a:pt x="1129" y="5138"/>
                        <a:pt x="1104" y="5189"/>
                        <a:pt x="1129" y="5189"/>
                      </a:cubicBezTo>
                      <a:cubicBezTo>
                        <a:pt x="1354" y="5489"/>
                        <a:pt x="1555" y="5865"/>
                        <a:pt x="1906" y="6016"/>
                      </a:cubicBezTo>
                      <a:cubicBezTo>
                        <a:pt x="1931" y="6016"/>
                        <a:pt x="1956" y="5991"/>
                        <a:pt x="1931" y="5966"/>
                      </a:cubicBezTo>
                      <a:close/>
                      <a:moveTo>
                        <a:pt x="4312" y="3910"/>
                      </a:moveTo>
                      <a:cubicBezTo>
                        <a:pt x="4387" y="4161"/>
                        <a:pt x="4437" y="4412"/>
                        <a:pt x="4537" y="4662"/>
                      </a:cubicBezTo>
                      <a:cubicBezTo>
                        <a:pt x="4537" y="4687"/>
                        <a:pt x="4562" y="4687"/>
                        <a:pt x="4562" y="4662"/>
                      </a:cubicBezTo>
                      <a:cubicBezTo>
                        <a:pt x="4587" y="4387"/>
                        <a:pt x="4462" y="4136"/>
                        <a:pt x="4387" y="3885"/>
                      </a:cubicBezTo>
                      <a:cubicBezTo>
                        <a:pt x="4362" y="3860"/>
                        <a:pt x="4312" y="3860"/>
                        <a:pt x="4312" y="3910"/>
                      </a:cubicBezTo>
                      <a:close/>
                      <a:moveTo>
                        <a:pt x="3685" y="4387"/>
                      </a:moveTo>
                      <a:cubicBezTo>
                        <a:pt x="3760" y="4537"/>
                        <a:pt x="3835" y="4712"/>
                        <a:pt x="3936" y="4863"/>
                      </a:cubicBezTo>
                      <a:cubicBezTo>
                        <a:pt x="3936" y="4888"/>
                        <a:pt x="3961" y="4863"/>
                        <a:pt x="3961" y="4863"/>
                      </a:cubicBezTo>
                      <a:cubicBezTo>
                        <a:pt x="3936" y="4687"/>
                        <a:pt x="3810" y="4512"/>
                        <a:pt x="3735" y="4361"/>
                      </a:cubicBezTo>
                      <a:cubicBezTo>
                        <a:pt x="3710" y="4336"/>
                        <a:pt x="3685" y="4361"/>
                        <a:pt x="3685" y="4387"/>
                      </a:cubicBezTo>
                      <a:close/>
                      <a:moveTo>
                        <a:pt x="2958" y="878"/>
                      </a:moveTo>
                      <a:cubicBezTo>
                        <a:pt x="3359" y="677"/>
                        <a:pt x="3835" y="602"/>
                        <a:pt x="4261" y="452"/>
                      </a:cubicBezTo>
                      <a:cubicBezTo>
                        <a:pt x="4286" y="452"/>
                        <a:pt x="4286" y="427"/>
                        <a:pt x="4261" y="427"/>
                      </a:cubicBezTo>
                      <a:cubicBezTo>
                        <a:pt x="3785" y="427"/>
                        <a:pt x="3359" y="652"/>
                        <a:pt x="2933" y="853"/>
                      </a:cubicBezTo>
                      <a:cubicBezTo>
                        <a:pt x="2933" y="878"/>
                        <a:pt x="2933" y="903"/>
                        <a:pt x="2958" y="878"/>
                      </a:cubicBezTo>
                      <a:close/>
                      <a:moveTo>
                        <a:pt x="5540" y="3259"/>
                      </a:moveTo>
                      <a:cubicBezTo>
                        <a:pt x="5515" y="3234"/>
                        <a:pt x="5489" y="3234"/>
                        <a:pt x="5489" y="3259"/>
                      </a:cubicBezTo>
                      <a:cubicBezTo>
                        <a:pt x="5515" y="3509"/>
                        <a:pt x="5489" y="3835"/>
                        <a:pt x="5615" y="4061"/>
                      </a:cubicBezTo>
                      <a:cubicBezTo>
                        <a:pt x="5640" y="4061"/>
                        <a:pt x="5665" y="4061"/>
                        <a:pt x="5665" y="4036"/>
                      </a:cubicBezTo>
                      <a:cubicBezTo>
                        <a:pt x="5665" y="3910"/>
                        <a:pt x="5615" y="3785"/>
                        <a:pt x="5590" y="3660"/>
                      </a:cubicBezTo>
                      <a:cubicBezTo>
                        <a:pt x="5590" y="3534"/>
                        <a:pt x="5565" y="3384"/>
                        <a:pt x="5540" y="3259"/>
                      </a:cubicBezTo>
                      <a:close/>
                      <a:moveTo>
                        <a:pt x="4888" y="3585"/>
                      </a:moveTo>
                      <a:cubicBezTo>
                        <a:pt x="5013" y="3860"/>
                        <a:pt x="5013" y="4161"/>
                        <a:pt x="5114" y="4412"/>
                      </a:cubicBezTo>
                      <a:cubicBezTo>
                        <a:pt x="5139" y="4437"/>
                        <a:pt x="5164" y="4437"/>
                        <a:pt x="5164" y="4412"/>
                      </a:cubicBezTo>
                      <a:cubicBezTo>
                        <a:pt x="5164" y="4136"/>
                        <a:pt x="5063" y="3835"/>
                        <a:pt x="4938" y="3585"/>
                      </a:cubicBezTo>
                      <a:cubicBezTo>
                        <a:pt x="4913" y="3559"/>
                        <a:pt x="4888" y="3585"/>
                        <a:pt x="4888" y="3585"/>
                      </a:cubicBezTo>
                      <a:close/>
                      <a:moveTo>
                        <a:pt x="4637" y="627"/>
                      </a:moveTo>
                      <a:cubicBezTo>
                        <a:pt x="5339" y="1580"/>
                        <a:pt x="5740" y="2306"/>
                        <a:pt x="5941" y="2908"/>
                      </a:cubicBezTo>
                      <a:cubicBezTo>
                        <a:pt x="5916" y="2833"/>
                        <a:pt x="5865" y="2783"/>
                        <a:pt x="5815" y="2707"/>
                      </a:cubicBezTo>
                      <a:cubicBezTo>
                        <a:pt x="5815" y="2707"/>
                        <a:pt x="5790" y="2707"/>
                        <a:pt x="5790" y="2732"/>
                      </a:cubicBezTo>
                      <a:cubicBezTo>
                        <a:pt x="5966" y="3133"/>
                        <a:pt x="5941" y="3534"/>
                        <a:pt x="6016" y="3960"/>
                      </a:cubicBezTo>
                      <a:cubicBezTo>
                        <a:pt x="6016" y="3986"/>
                        <a:pt x="6041" y="3986"/>
                        <a:pt x="6066" y="3960"/>
                      </a:cubicBezTo>
                      <a:cubicBezTo>
                        <a:pt x="6091" y="3760"/>
                        <a:pt x="6091" y="3509"/>
                        <a:pt x="6041" y="3284"/>
                      </a:cubicBezTo>
                      <a:cubicBezTo>
                        <a:pt x="6317" y="4437"/>
                        <a:pt x="5765" y="4988"/>
                        <a:pt x="5314" y="5439"/>
                      </a:cubicBezTo>
                      <a:cubicBezTo>
                        <a:pt x="5038" y="5690"/>
                        <a:pt x="4788" y="5940"/>
                        <a:pt x="4687" y="6266"/>
                      </a:cubicBezTo>
                      <a:cubicBezTo>
                        <a:pt x="4387" y="6166"/>
                        <a:pt x="4036" y="6241"/>
                        <a:pt x="3660" y="6316"/>
                      </a:cubicBezTo>
                      <a:cubicBezTo>
                        <a:pt x="2657" y="6542"/>
                        <a:pt x="1354" y="6818"/>
                        <a:pt x="151" y="3033"/>
                      </a:cubicBezTo>
                      <a:cubicBezTo>
                        <a:pt x="151" y="2958"/>
                        <a:pt x="76" y="2908"/>
                        <a:pt x="1" y="2883"/>
                      </a:cubicBezTo>
                      <a:cubicBezTo>
                        <a:pt x="26" y="2432"/>
                        <a:pt x="352" y="2106"/>
                        <a:pt x="753" y="1805"/>
                      </a:cubicBezTo>
                      <a:cubicBezTo>
                        <a:pt x="1154" y="1479"/>
                        <a:pt x="1605" y="1229"/>
                        <a:pt x="2081" y="978"/>
                      </a:cubicBezTo>
                      <a:cubicBezTo>
                        <a:pt x="2632" y="702"/>
                        <a:pt x="3936" y="1"/>
                        <a:pt x="4637" y="402"/>
                      </a:cubicBezTo>
                      <a:cubicBezTo>
                        <a:pt x="4587" y="477"/>
                        <a:pt x="4587" y="577"/>
                        <a:pt x="4637"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67" name="Google Shape;10067;p36"/>
            <p:cNvGrpSpPr/>
            <p:nvPr/>
          </p:nvGrpSpPr>
          <p:grpSpPr>
            <a:xfrm>
              <a:off x="6921736" y="-957491"/>
              <a:ext cx="3181039" cy="3263473"/>
              <a:chOff x="6921736" y="-957491"/>
              <a:chExt cx="3181039" cy="3263473"/>
            </a:xfrm>
          </p:grpSpPr>
          <p:grpSp>
            <p:nvGrpSpPr>
              <p:cNvPr id="10068" name="Google Shape;10068;p36"/>
              <p:cNvGrpSpPr/>
              <p:nvPr/>
            </p:nvGrpSpPr>
            <p:grpSpPr>
              <a:xfrm rot="10800000" flipH="1">
                <a:off x="7639565" y="43632"/>
                <a:ext cx="2125974" cy="2262350"/>
                <a:chOff x="7825794" y="3536048"/>
                <a:chExt cx="1670575" cy="1777739"/>
              </a:xfrm>
            </p:grpSpPr>
            <p:sp>
              <p:nvSpPr>
                <p:cNvPr id="10069" name="Google Shape;10069;p36"/>
                <p:cNvSpPr/>
                <p:nvPr/>
              </p:nvSpPr>
              <p:spPr>
                <a:xfrm>
                  <a:off x="8395838" y="3737721"/>
                  <a:ext cx="360010" cy="681126"/>
                </a:xfrm>
                <a:custGeom>
                  <a:avLst/>
                  <a:gdLst/>
                  <a:ahLst/>
                  <a:cxnLst/>
                  <a:rect l="l" t="t" r="r" b="b"/>
                  <a:pathLst>
                    <a:path w="4952" h="9369" extrusionOk="0">
                      <a:moveTo>
                        <a:pt x="1" y="1"/>
                      </a:moveTo>
                      <a:cubicBezTo>
                        <a:pt x="1" y="1"/>
                        <a:pt x="3016" y="4881"/>
                        <a:pt x="1607" y="8003"/>
                      </a:cubicBezTo>
                      <a:cubicBezTo>
                        <a:pt x="2008" y="8458"/>
                        <a:pt x="2409" y="8913"/>
                        <a:pt x="2802" y="9368"/>
                      </a:cubicBezTo>
                      <a:lnTo>
                        <a:pt x="2811" y="9359"/>
                      </a:lnTo>
                      <a:cubicBezTo>
                        <a:pt x="4952" y="6397"/>
                        <a:pt x="3132" y="1892"/>
                        <a:pt x="3070" y="1749"/>
                      </a:cubicBezTo>
                      <a:lnTo>
                        <a:pt x="3070" y="1749"/>
                      </a:lnTo>
                      <a:lnTo>
                        <a:pt x="2954" y="2552"/>
                      </a:lnTo>
                      <a:cubicBezTo>
                        <a:pt x="2954" y="2552"/>
                        <a:pt x="1642" y="7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36"/>
                <p:cNvSpPr/>
                <p:nvPr/>
              </p:nvSpPr>
              <p:spPr>
                <a:xfrm>
                  <a:off x="9058066" y="4431071"/>
                  <a:ext cx="334057" cy="642159"/>
                </a:xfrm>
                <a:custGeom>
                  <a:avLst/>
                  <a:gdLst/>
                  <a:ahLst/>
                  <a:cxnLst/>
                  <a:rect l="l" t="t" r="r" b="b"/>
                  <a:pathLst>
                    <a:path w="4595" h="8833" extrusionOk="0">
                      <a:moveTo>
                        <a:pt x="3729" y="1"/>
                      </a:moveTo>
                      <a:cubicBezTo>
                        <a:pt x="3729" y="1"/>
                        <a:pt x="3247" y="3694"/>
                        <a:pt x="0" y="6780"/>
                      </a:cubicBezTo>
                      <a:cubicBezTo>
                        <a:pt x="678" y="7503"/>
                        <a:pt x="1365" y="8190"/>
                        <a:pt x="2106" y="8832"/>
                      </a:cubicBezTo>
                      <a:cubicBezTo>
                        <a:pt x="2659" y="7905"/>
                        <a:pt x="4595" y="4229"/>
                        <a:pt x="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36"/>
                <p:cNvSpPr/>
                <p:nvPr/>
              </p:nvSpPr>
              <p:spPr>
                <a:xfrm>
                  <a:off x="8827170" y="4089303"/>
                  <a:ext cx="502066" cy="834741"/>
                </a:xfrm>
                <a:custGeom>
                  <a:avLst/>
                  <a:gdLst/>
                  <a:ahLst/>
                  <a:cxnLst/>
                  <a:rect l="l" t="t" r="r" b="b"/>
                  <a:pathLst>
                    <a:path w="6906" h="11482" extrusionOk="0">
                      <a:moveTo>
                        <a:pt x="4862" y="0"/>
                      </a:moveTo>
                      <a:cubicBezTo>
                        <a:pt x="4711" y="2114"/>
                        <a:pt x="1847" y="4478"/>
                        <a:pt x="1847" y="4478"/>
                      </a:cubicBezTo>
                      <a:cubicBezTo>
                        <a:pt x="1446" y="5629"/>
                        <a:pt x="848" y="6843"/>
                        <a:pt x="0" y="8056"/>
                      </a:cubicBezTo>
                      <a:cubicBezTo>
                        <a:pt x="553" y="8662"/>
                        <a:pt x="1124" y="9287"/>
                        <a:pt x="1704" y="9902"/>
                      </a:cubicBezTo>
                      <a:cubicBezTo>
                        <a:pt x="2204" y="10438"/>
                        <a:pt x="2686" y="10964"/>
                        <a:pt x="3176" y="11481"/>
                      </a:cubicBezTo>
                      <a:cubicBezTo>
                        <a:pt x="6423" y="8395"/>
                        <a:pt x="6905" y="4702"/>
                        <a:pt x="6905" y="4702"/>
                      </a:cubicBezTo>
                      <a:lnTo>
                        <a:pt x="6905" y="4702"/>
                      </a:lnTo>
                      <a:lnTo>
                        <a:pt x="6067" y="5041"/>
                      </a:lnTo>
                      <a:cubicBezTo>
                        <a:pt x="6067" y="5041"/>
                        <a:pt x="6200" y="2801"/>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36"/>
                <p:cNvSpPr/>
                <p:nvPr/>
              </p:nvSpPr>
              <p:spPr>
                <a:xfrm>
                  <a:off x="8209725" y="4700211"/>
                  <a:ext cx="818529" cy="437218"/>
                </a:xfrm>
                <a:custGeom>
                  <a:avLst/>
                  <a:gdLst/>
                  <a:ahLst/>
                  <a:cxnLst/>
                  <a:rect l="l" t="t" r="r" b="b"/>
                  <a:pathLst>
                    <a:path w="11259" h="6014" extrusionOk="0">
                      <a:moveTo>
                        <a:pt x="8092" y="1"/>
                      </a:moveTo>
                      <a:cubicBezTo>
                        <a:pt x="7164" y="447"/>
                        <a:pt x="6254" y="768"/>
                        <a:pt x="5380" y="982"/>
                      </a:cubicBezTo>
                      <a:cubicBezTo>
                        <a:pt x="4416" y="2079"/>
                        <a:pt x="3408" y="2686"/>
                        <a:pt x="2525" y="3025"/>
                      </a:cubicBezTo>
                      <a:cubicBezTo>
                        <a:pt x="1652" y="3361"/>
                        <a:pt x="908" y="3427"/>
                        <a:pt x="458" y="3427"/>
                      </a:cubicBezTo>
                      <a:cubicBezTo>
                        <a:pt x="168" y="3427"/>
                        <a:pt x="1" y="3400"/>
                        <a:pt x="0" y="3400"/>
                      </a:cubicBezTo>
                      <a:lnTo>
                        <a:pt x="0" y="3400"/>
                      </a:lnTo>
                      <a:cubicBezTo>
                        <a:pt x="2623" y="5077"/>
                        <a:pt x="4862" y="5211"/>
                        <a:pt x="4862" y="5211"/>
                      </a:cubicBezTo>
                      <a:lnTo>
                        <a:pt x="4425" y="6013"/>
                      </a:lnTo>
                      <a:cubicBezTo>
                        <a:pt x="4425" y="6013"/>
                        <a:pt x="5665" y="5924"/>
                        <a:pt x="7378" y="5362"/>
                      </a:cubicBezTo>
                      <a:cubicBezTo>
                        <a:pt x="8538" y="4988"/>
                        <a:pt x="9903" y="4390"/>
                        <a:pt x="11259" y="3444"/>
                      </a:cubicBezTo>
                      <a:cubicBezTo>
                        <a:pt x="10206" y="2356"/>
                        <a:pt x="9109" y="1143"/>
                        <a:pt x="8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36"/>
                <p:cNvSpPr/>
                <p:nvPr/>
              </p:nvSpPr>
              <p:spPr>
                <a:xfrm>
                  <a:off x="7831610" y="3541864"/>
                  <a:ext cx="783561" cy="801590"/>
                </a:xfrm>
                <a:custGeom>
                  <a:avLst/>
                  <a:gdLst/>
                  <a:ahLst/>
                  <a:cxnLst/>
                  <a:rect l="l" t="t" r="r" b="b"/>
                  <a:pathLst>
                    <a:path w="10778" h="11026" extrusionOk="0">
                      <a:moveTo>
                        <a:pt x="0" y="1"/>
                      </a:moveTo>
                      <a:cubicBezTo>
                        <a:pt x="81" y="3899"/>
                        <a:pt x="2552" y="8235"/>
                        <a:pt x="2552" y="8235"/>
                      </a:cubicBezTo>
                      <a:lnTo>
                        <a:pt x="1731" y="8039"/>
                      </a:lnTo>
                      <a:lnTo>
                        <a:pt x="1731" y="8039"/>
                      </a:lnTo>
                      <a:cubicBezTo>
                        <a:pt x="1731" y="8039"/>
                        <a:pt x="3078" y="9439"/>
                        <a:pt x="5085" y="10322"/>
                      </a:cubicBezTo>
                      <a:cubicBezTo>
                        <a:pt x="6010" y="10728"/>
                        <a:pt x="7065" y="11026"/>
                        <a:pt x="8192" y="11026"/>
                      </a:cubicBezTo>
                      <a:cubicBezTo>
                        <a:pt x="8479" y="11026"/>
                        <a:pt x="8770" y="11006"/>
                        <a:pt x="9064" y="10965"/>
                      </a:cubicBezTo>
                      <a:cubicBezTo>
                        <a:pt x="7878" y="9555"/>
                        <a:pt x="6665" y="8172"/>
                        <a:pt x="5532" y="6736"/>
                      </a:cubicBezTo>
                      <a:cubicBezTo>
                        <a:pt x="4720" y="5707"/>
                        <a:pt x="4381" y="5176"/>
                        <a:pt x="4471" y="5176"/>
                      </a:cubicBezTo>
                      <a:cubicBezTo>
                        <a:pt x="4553" y="5176"/>
                        <a:pt x="5002" y="5628"/>
                        <a:pt x="5781" y="6558"/>
                      </a:cubicBezTo>
                      <a:cubicBezTo>
                        <a:pt x="6941" y="7967"/>
                        <a:pt x="8163" y="9323"/>
                        <a:pt x="9368" y="10697"/>
                      </a:cubicBezTo>
                      <a:cubicBezTo>
                        <a:pt x="10777" y="7575"/>
                        <a:pt x="7762" y="2695"/>
                        <a:pt x="7762" y="2695"/>
                      </a:cubicBezTo>
                      <a:lnTo>
                        <a:pt x="7762" y="2695"/>
                      </a:lnTo>
                      <a:lnTo>
                        <a:pt x="7860" y="3542"/>
                      </a:lnTo>
                      <a:cubicBezTo>
                        <a:pt x="7860" y="3542"/>
                        <a:pt x="3863" y="5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36"/>
                <p:cNvSpPr/>
                <p:nvPr/>
              </p:nvSpPr>
              <p:spPr>
                <a:xfrm>
                  <a:off x="8150038" y="3918165"/>
                  <a:ext cx="1346331" cy="1389951"/>
                </a:xfrm>
                <a:custGeom>
                  <a:avLst/>
                  <a:gdLst/>
                  <a:ahLst/>
                  <a:cxnLst/>
                  <a:rect l="l" t="t" r="r" b="b"/>
                  <a:pathLst>
                    <a:path w="18519" h="19119" extrusionOk="0">
                      <a:moveTo>
                        <a:pt x="91" y="0"/>
                      </a:moveTo>
                      <a:cubicBezTo>
                        <a:pt x="1" y="0"/>
                        <a:pt x="340" y="531"/>
                        <a:pt x="1152" y="1560"/>
                      </a:cubicBezTo>
                      <a:cubicBezTo>
                        <a:pt x="2285" y="2996"/>
                        <a:pt x="3498" y="4379"/>
                        <a:pt x="4684" y="5789"/>
                      </a:cubicBezTo>
                      <a:cubicBezTo>
                        <a:pt x="5077" y="6253"/>
                        <a:pt x="5469" y="6717"/>
                        <a:pt x="5844" y="7180"/>
                      </a:cubicBezTo>
                      <a:cubicBezTo>
                        <a:pt x="5906" y="7252"/>
                        <a:pt x="5960" y="7323"/>
                        <a:pt x="6022" y="7395"/>
                      </a:cubicBezTo>
                      <a:cubicBezTo>
                        <a:pt x="6674" y="8188"/>
                        <a:pt x="7726" y="9420"/>
                        <a:pt x="8913" y="10758"/>
                      </a:cubicBezTo>
                      <a:cubicBezTo>
                        <a:pt x="9930" y="11900"/>
                        <a:pt x="11027" y="13113"/>
                        <a:pt x="12080" y="14201"/>
                      </a:cubicBezTo>
                      <a:cubicBezTo>
                        <a:pt x="12811" y="14977"/>
                        <a:pt x="13507" y="15682"/>
                        <a:pt x="14123" y="16271"/>
                      </a:cubicBezTo>
                      <a:cubicBezTo>
                        <a:pt x="14158" y="16307"/>
                        <a:pt x="14194" y="16333"/>
                        <a:pt x="14221" y="16360"/>
                      </a:cubicBezTo>
                      <a:cubicBezTo>
                        <a:pt x="15104" y="17270"/>
                        <a:pt x="16014" y="18153"/>
                        <a:pt x="16969" y="18992"/>
                      </a:cubicBezTo>
                      <a:cubicBezTo>
                        <a:pt x="17060" y="19073"/>
                        <a:pt x="17227" y="19118"/>
                        <a:pt x="17395" y="19118"/>
                      </a:cubicBezTo>
                      <a:cubicBezTo>
                        <a:pt x="17949" y="19118"/>
                        <a:pt x="18518" y="18630"/>
                        <a:pt x="16487" y="17324"/>
                      </a:cubicBezTo>
                      <a:cubicBezTo>
                        <a:pt x="15809" y="16886"/>
                        <a:pt x="15184" y="16414"/>
                        <a:pt x="14596" y="15887"/>
                      </a:cubicBezTo>
                      <a:cubicBezTo>
                        <a:pt x="13855" y="15245"/>
                        <a:pt x="13168" y="14558"/>
                        <a:pt x="12490" y="13835"/>
                      </a:cubicBezTo>
                      <a:cubicBezTo>
                        <a:pt x="12000" y="13318"/>
                        <a:pt x="11518" y="12792"/>
                        <a:pt x="11018" y="12256"/>
                      </a:cubicBezTo>
                      <a:cubicBezTo>
                        <a:pt x="10438" y="11641"/>
                        <a:pt x="9867" y="11016"/>
                        <a:pt x="9314" y="10410"/>
                      </a:cubicBezTo>
                      <a:cubicBezTo>
                        <a:pt x="8101" y="9089"/>
                        <a:pt x="7031" y="7876"/>
                        <a:pt x="6370" y="7109"/>
                      </a:cubicBezTo>
                      <a:cubicBezTo>
                        <a:pt x="6308" y="7029"/>
                        <a:pt x="6245" y="6957"/>
                        <a:pt x="6183" y="6886"/>
                      </a:cubicBezTo>
                      <a:cubicBezTo>
                        <a:pt x="5790" y="6431"/>
                        <a:pt x="5389" y="5976"/>
                        <a:pt x="4988" y="5521"/>
                      </a:cubicBezTo>
                      <a:cubicBezTo>
                        <a:pt x="3783" y="4147"/>
                        <a:pt x="2561" y="2791"/>
                        <a:pt x="1401" y="1382"/>
                      </a:cubicBezTo>
                      <a:cubicBezTo>
                        <a:pt x="622" y="452"/>
                        <a:pt x="17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36"/>
                <p:cNvSpPr/>
                <p:nvPr/>
              </p:nvSpPr>
              <p:spPr>
                <a:xfrm>
                  <a:off x="8531424" y="4950593"/>
                  <a:ext cx="645358" cy="228133"/>
                </a:xfrm>
                <a:custGeom>
                  <a:avLst/>
                  <a:gdLst/>
                  <a:ahLst/>
                  <a:cxnLst/>
                  <a:rect l="l" t="t" r="r" b="b"/>
                  <a:pathLst>
                    <a:path w="8877" h="3138" extrusionOk="0">
                      <a:moveTo>
                        <a:pt x="6834" y="0"/>
                      </a:moveTo>
                      <a:cubicBezTo>
                        <a:pt x="5478" y="946"/>
                        <a:pt x="4113" y="1544"/>
                        <a:pt x="2953" y="1918"/>
                      </a:cubicBezTo>
                      <a:cubicBezTo>
                        <a:pt x="1240" y="2480"/>
                        <a:pt x="0" y="2569"/>
                        <a:pt x="0" y="2569"/>
                      </a:cubicBezTo>
                      <a:cubicBezTo>
                        <a:pt x="1243" y="2985"/>
                        <a:pt x="2466" y="3138"/>
                        <a:pt x="3596" y="3138"/>
                      </a:cubicBezTo>
                      <a:cubicBezTo>
                        <a:pt x="6082" y="3138"/>
                        <a:pt x="8110" y="2395"/>
                        <a:pt x="8877" y="2070"/>
                      </a:cubicBezTo>
                      <a:cubicBezTo>
                        <a:pt x="8261" y="1481"/>
                        <a:pt x="7565" y="776"/>
                        <a:pt x="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36"/>
                <p:cNvSpPr/>
                <p:nvPr/>
              </p:nvSpPr>
              <p:spPr>
                <a:xfrm>
                  <a:off x="8008636" y="4362950"/>
                  <a:ext cx="789377" cy="438454"/>
                </a:xfrm>
                <a:custGeom>
                  <a:avLst/>
                  <a:gdLst/>
                  <a:ahLst/>
                  <a:cxnLst/>
                  <a:rect l="l" t="t" r="r" b="b"/>
                  <a:pathLst>
                    <a:path w="10858" h="6031" extrusionOk="0">
                      <a:moveTo>
                        <a:pt x="652" y="1"/>
                      </a:moveTo>
                      <a:cubicBezTo>
                        <a:pt x="2463" y="2525"/>
                        <a:pt x="4203" y="3587"/>
                        <a:pt x="4292" y="3641"/>
                      </a:cubicBezTo>
                      <a:cubicBezTo>
                        <a:pt x="2142" y="4113"/>
                        <a:pt x="1" y="5193"/>
                        <a:pt x="1" y="5193"/>
                      </a:cubicBezTo>
                      <a:cubicBezTo>
                        <a:pt x="1" y="5193"/>
                        <a:pt x="813" y="5541"/>
                        <a:pt x="2160" y="5791"/>
                      </a:cubicBezTo>
                      <a:cubicBezTo>
                        <a:pt x="2884" y="5927"/>
                        <a:pt x="3767" y="6030"/>
                        <a:pt x="4761" y="6030"/>
                      </a:cubicBezTo>
                      <a:cubicBezTo>
                        <a:pt x="5787" y="6030"/>
                        <a:pt x="6932" y="5920"/>
                        <a:pt x="8146" y="5621"/>
                      </a:cubicBezTo>
                      <a:cubicBezTo>
                        <a:pt x="9020" y="5407"/>
                        <a:pt x="9930" y="5086"/>
                        <a:pt x="10858" y="4640"/>
                      </a:cubicBezTo>
                      <a:cubicBezTo>
                        <a:pt x="9671" y="3302"/>
                        <a:pt x="8610" y="2070"/>
                        <a:pt x="7967" y="1277"/>
                      </a:cubicBezTo>
                      <a:cubicBezTo>
                        <a:pt x="7905" y="1205"/>
                        <a:pt x="7851" y="1134"/>
                        <a:pt x="7789" y="1062"/>
                      </a:cubicBezTo>
                      <a:cubicBezTo>
                        <a:pt x="6698" y="1485"/>
                        <a:pt x="5721" y="1646"/>
                        <a:pt x="4866" y="1646"/>
                      </a:cubicBezTo>
                      <a:cubicBezTo>
                        <a:pt x="4204" y="1646"/>
                        <a:pt x="3616" y="1549"/>
                        <a:pt x="3105" y="1401"/>
                      </a:cubicBezTo>
                      <a:lnTo>
                        <a:pt x="3097" y="1401"/>
                      </a:lnTo>
                      <a:cubicBezTo>
                        <a:pt x="1500" y="938"/>
                        <a:pt x="65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36"/>
                <p:cNvSpPr/>
                <p:nvPr/>
              </p:nvSpPr>
              <p:spPr>
                <a:xfrm>
                  <a:off x="8961374" y="3864221"/>
                  <a:ext cx="219336" cy="550703"/>
                </a:xfrm>
                <a:custGeom>
                  <a:avLst/>
                  <a:gdLst/>
                  <a:ahLst/>
                  <a:cxnLst/>
                  <a:rect l="l" t="t" r="r" b="b"/>
                  <a:pathLst>
                    <a:path w="3017" h="7575" extrusionOk="0">
                      <a:moveTo>
                        <a:pt x="527" y="1"/>
                      </a:moveTo>
                      <a:lnTo>
                        <a:pt x="527" y="1"/>
                      </a:lnTo>
                      <a:cubicBezTo>
                        <a:pt x="527" y="1"/>
                        <a:pt x="1455" y="3435"/>
                        <a:pt x="1" y="7574"/>
                      </a:cubicBezTo>
                      <a:cubicBezTo>
                        <a:pt x="1" y="7574"/>
                        <a:pt x="2865" y="5210"/>
                        <a:pt x="3016" y="3096"/>
                      </a:cubicBezTo>
                      <a:lnTo>
                        <a:pt x="3016" y="3096"/>
                      </a:lnTo>
                      <a:lnTo>
                        <a:pt x="2517" y="3721"/>
                      </a:lnTo>
                      <a:cubicBezTo>
                        <a:pt x="2517" y="3721"/>
                        <a:pt x="1883" y="1535"/>
                        <a:pt x="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36"/>
                <p:cNvSpPr/>
                <p:nvPr/>
              </p:nvSpPr>
              <p:spPr>
                <a:xfrm>
                  <a:off x="7957455" y="4126236"/>
                  <a:ext cx="617441" cy="356448"/>
                </a:xfrm>
                <a:custGeom>
                  <a:avLst/>
                  <a:gdLst/>
                  <a:ahLst/>
                  <a:cxnLst/>
                  <a:rect l="l" t="t" r="r" b="b"/>
                  <a:pathLst>
                    <a:path w="8493" h="4903" extrusionOk="0">
                      <a:moveTo>
                        <a:pt x="0" y="1"/>
                      </a:moveTo>
                      <a:lnTo>
                        <a:pt x="0" y="1"/>
                      </a:lnTo>
                      <a:cubicBezTo>
                        <a:pt x="571" y="1722"/>
                        <a:pt x="2168" y="3239"/>
                        <a:pt x="2168" y="3239"/>
                      </a:cubicBezTo>
                      <a:lnTo>
                        <a:pt x="1356" y="3257"/>
                      </a:lnTo>
                      <a:cubicBezTo>
                        <a:pt x="1356" y="3257"/>
                        <a:pt x="2204" y="4194"/>
                        <a:pt x="3801" y="4657"/>
                      </a:cubicBezTo>
                      <a:lnTo>
                        <a:pt x="3809" y="4657"/>
                      </a:lnTo>
                      <a:cubicBezTo>
                        <a:pt x="4320" y="4805"/>
                        <a:pt x="4908" y="4902"/>
                        <a:pt x="5570" y="4902"/>
                      </a:cubicBezTo>
                      <a:cubicBezTo>
                        <a:pt x="6425" y="4902"/>
                        <a:pt x="7402" y="4741"/>
                        <a:pt x="8493" y="4318"/>
                      </a:cubicBezTo>
                      <a:cubicBezTo>
                        <a:pt x="8118" y="3855"/>
                        <a:pt x="7726" y="3391"/>
                        <a:pt x="7333" y="2927"/>
                      </a:cubicBezTo>
                      <a:cubicBezTo>
                        <a:pt x="7039" y="2968"/>
                        <a:pt x="6748" y="2988"/>
                        <a:pt x="6461" y="2988"/>
                      </a:cubicBezTo>
                      <a:cubicBezTo>
                        <a:pt x="5334" y="2988"/>
                        <a:pt x="4279" y="2690"/>
                        <a:pt x="3354" y="2284"/>
                      </a:cubicBezTo>
                      <a:cubicBezTo>
                        <a:pt x="1347" y="140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36"/>
                <p:cNvSpPr/>
                <p:nvPr/>
              </p:nvSpPr>
              <p:spPr>
                <a:xfrm>
                  <a:off x="8599545" y="3864221"/>
                  <a:ext cx="467679" cy="810750"/>
                </a:xfrm>
                <a:custGeom>
                  <a:avLst/>
                  <a:gdLst/>
                  <a:ahLst/>
                  <a:cxnLst/>
                  <a:rect l="l" t="t" r="r" b="b"/>
                  <a:pathLst>
                    <a:path w="6433" h="11152" extrusionOk="0">
                      <a:moveTo>
                        <a:pt x="5504" y="1"/>
                      </a:moveTo>
                      <a:cubicBezTo>
                        <a:pt x="5504" y="1"/>
                        <a:pt x="4175" y="1990"/>
                        <a:pt x="3435" y="4069"/>
                      </a:cubicBezTo>
                      <a:cubicBezTo>
                        <a:pt x="3390" y="3970"/>
                        <a:pt x="2560" y="2115"/>
                        <a:pt x="268" y="9"/>
                      </a:cubicBezTo>
                      <a:lnTo>
                        <a:pt x="268" y="9"/>
                      </a:lnTo>
                      <a:cubicBezTo>
                        <a:pt x="330" y="152"/>
                        <a:pt x="2150" y="4657"/>
                        <a:pt x="9" y="7619"/>
                      </a:cubicBezTo>
                      <a:lnTo>
                        <a:pt x="0" y="7628"/>
                      </a:lnTo>
                      <a:cubicBezTo>
                        <a:pt x="62" y="7699"/>
                        <a:pt x="125" y="7771"/>
                        <a:pt x="187" y="7851"/>
                      </a:cubicBezTo>
                      <a:cubicBezTo>
                        <a:pt x="848" y="8618"/>
                        <a:pt x="1918" y="9831"/>
                        <a:pt x="3131" y="11152"/>
                      </a:cubicBezTo>
                      <a:cubicBezTo>
                        <a:pt x="3979" y="9939"/>
                        <a:pt x="4577" y="8725"/>
                        <a:pt x="4978" y="7574"/>
                      </a:cubicBezTo>
                      <a:cubicBezTo>
                        <a:pt x="6432" y="3435"/>
                        <a:pt x="5504" y="1"/>
                        <a:pt x="5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36"/>
                <p:cNvSpPr/>
                <p:nvPr/>
              </p:nvSpPr>
              <p:spPr>
                <a:xfrm>
                  <a:off x="8008636" y="4740414"/>
                  <a:ext cx="592214" cy="209013"/>
                </a:xfrm>
                <a:custGeom>
                  <a:avLst/>
                  <a:gdLst/>
                  <a:ahLst/>
                  <a:cxnLst/>
                  <a:rect l="l" t="t" r="r" b="b"/>
                  <a:pathLst>
                    <a:path w="8146" h="2875" extrusionOk="0">
                      <a:moveTo>
                        <a:pt x="1" y="1"/>
                      </a:moveTo>
                      <a:lnTo>
                        <a:pt x="1" y="1"/>
                      </a:lnTo>
                      <a:cubicBezTo>
                        <a:pt x="1357" y="1535"/>
                        <a:pt x="3453" y="2427"/>
                        <a:pt x="3453" y="2427"/>
                      </a:cubicBezTo>
                      <a:lnTo>
                        <a:pt x="2766" y="2847"/>
                      </a:lnTo>
                      <a:cubicBezTo>
                        <a:pt x="2766" y="2847"/>
                        <a:pt x="2934" y="2874"/>
                        <a:pt x="3224" y="2874"/>
                      </a:cubicBezTo>
                      <a:cubicBezTo>
                        <a:pt x="3674" y="2874"/>
                        <a:pt x="4418" y="2808"/>
                        <a:pt x="5291" y="2472"/>
                      </a:cubicBezTo>
                      <a:cubicBezTo>
                        <a:pt x="6174" y="2133"/>
                        <a:pt x="7182" y="1526"/>
                        <a:pt x="8146" y="429"/>
                      </a:cubicBezTo>
                      <a:lnTo>
                        <a:pt x="8146" y="429"/>
                      </a:lnTo>
                      <a:cubicBezTo>
                        <a:pt x="6932" y="728"/>
                        <a:pt x="5787" y="838"/>
                        <a:pt x="4761" y="838"/>
                      </a:cubicBezTo>
                      <a:cubicBezTo>
                        <a:pt x="3767" y="838"/>
                        <a:pt x="2884" y="735"/>
                        <a:pt x="2160" y="599"/>
                      </a:cubicBezTo>
                      <a:cubicBezTo>
                        <a:pt x="813" y="349"/>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36"/>
                <p:cNvSpPr/>
                <p:nvPr/>
              </p:nvSpPr>
              <p:spPr>
                <a:xfrm>
                  <a:off x="7825794" y="3536048"/>
                  <a:ext cx="1572138" cy="1648036"/>
                </a:xfrm>
                <a:custGeom>
                  <a:avLst/>
                  <a:gdLst/>
                  <a:ahLst/>
                  <a:cxnLst/>
                  <a:rect l="l" t="t" r="r" b="b"/>
                  <a:pathLst>
                    <a:path w="21625" h="22669" extrusionOk="0">
                      <a:moveTo>
                        <a:pt x="98" y="1"/>
                      </a:moveTo>
                      <a:cubicBezTo>
                        <a:pt x="72" y="1"/>
                        <a:pt x="45" y="9"/>
                        <a:pt x="27" y="18"/>
                      </a:cubicBezTo>
                      <a:cubicBezTo>
                        <a:pt x="9" y="36"/>
                        <a:pt x="0" y="54"/>
                        <a:pt x="0" y="81"/>
                      </a:cubicBezTo>
                      <a:cubicBezTo>
                        <a:pt x="72" y="3542"/>
                        <a:pt x="2043" y="7378"/>
                        <a:pt x="2480" y="8190"/>
                      </a:cubicBezTo>
                      <a:lnTo>
                        <a:pt x="1829" y="8038"/>
                      </a:lnTo>
                      <a:cubicBezTo>
                        <a:pt x="1822" y="8036"/>
                        <a:pt x="1816" y="8035"/>
                        <a:pt x="1809" y="8035"/>
                      </a:cubicBezTo>
                      <a:cubicBezTo>
                        <a:pt x="1789" y="8035"/>
                        <a:pt x="1769" y="8045"/>
                        <a:pt x="1749" y="8065"/>
                      </a:cubicBezTo>
                      <a:cubicBezTo>
                        <a:pt x="1731" y="8083"/>
                        <a:pt x="1731" y="8110"/>
                        <a:pt x="1740" y="8136"/>
                      </a:cubicBezTo>
                      <a:cubicBezTo>
                        <a:pt x="2213" y="9573"/>
                        <a:pt x="3399" y="10866"/>
                        <a:pt x="3792" y="11277"/>
                      </a:cubicBezTo>
                      <a:lnTo>
                        <a:pt x="3167" y="11295"/>
                      </a:lnTo>
                      <a:cubicBezTo>
                        <a:pt x="3140" y="11295"/>
                        <a:pt x="3114" y="11312"/>
                        <a:pt x="3096" y="11339"/>
                      </a:cubicBezTo>
                      <a:cubicBezTo>
                        <a:pt x="3087" y="11366"/>
                        <a:pt x="3087" y="11393"/>
                        <a:pt x="3105" y="11419"/>
                      </a:cubicBezTo>
                      <a:cubicBezTo>
                        <a:pt x="4621" y="13534"/>
                        <a:pt x="6075" y="14622"/>
                        <a:pt x="6602" y="14979"/>
                      </a:cubicBezTo>
                      <a:cubicBezTo>
                        <a:pt x="4532" y="15470"/>
                        <a:pt x="2498" y="16487"/>
                        <a:pt x="2480" y="16495"/>
                      </a:cubicBezTo>
                      <a:cubicBezTo>
                        <a:pt x="2462" y="16504"/>
                        <a:pt x="2445" y="16522"/>
                        <a:pt x="2436" y="16549"/>
                      </a:cubicBezTo>
                      <a:cubicBezTo>
                        <a:pt x="2436" y="16576"/>
                        <a:pt x="2445" y="16594"/>
                        <a:pt x="2453" y="16620"/>
                      </a:cubicBezTo>
                      <a:cubicBezTo>
                        <a:pt x="3613" y="17923"/>
                        <a:pt x="5308" y="18770"/>
                        <a:pt x="5799" y="19002"/>
                      </a:cubicBezTo>
                      <a:lnTo>
                        <a:pt x="5246" y="19350"/>
                      </a:lnTo>
                      <a:cubicBezTo>
                        <a:pt x="5219" y="19359"/>
                        <a:pt x="5201" y="19386"/>
                        <a:pt x="5201" y="19413"/>
                      </a:cubicBezTo>
                      <a:cubicBezTo>
                        <a:pt x="5201" y="19439"/>
                        <a:pt x="5219" y="19466"/>
                        <a:pt x="5237" y="19484"/>
                      </a:cubicBezTo>
                      <a:cubicBezTo>
                        <a:pt x="7503" y="20929"/>
                        <a:pt x="9510" y="21241"/>
                        <a:pt x="10019" y="21295"/>
                      </a:cubicBezTo>
                      <a:lnTo>
                        <a:pt x="9635" y="21982"/>
                      </a:lnTo>
                      <a:cubicBezTo>
                        <a:pt x="9626" y="22009"/>
                        <a:pt x="9626" y="22026"/>
                        <a:pt x="9635" y="22053"/>
                      </a:cubicBezTo>
                      <a:cubicBezTo>
                        <a:pt x="9644" y="22071"/>
                        <a:pt x="9662" y="22089"/>
                        <a:pt x="9680" y="22098"/>
                      </a:cubicBezTo>
                      <a:cubicBezTo>
                        <a:pt x="10928" y="22517"/>
                        <a:pt x="12160" y="22669"/>
                        <a:pt x="13301" y="22669"/>
                      </a:cubicBezTo>
                      <a:cubicBezTo>
                        <a:pt x="15817" y="22669"/>
                        <a:pt x="17869" y="21910"/>
                        <a:pt x="18618" y="21598"/>
                      </a:cubicBezTo>
                      <a:cubicBezTo>
                        <a:pt x="18654" y="21580"/>
                        <a:pt x="18681" y="21536"/>
                        <a:pt x="18663" y="21491"/>
                      </a:cubicBezTo>
                      <a:cubicBezTo>
                        <a:pt x="18650" y="21465"/>
                        <a:pt x="18618" y="21449"/>
                        <a:pt x="18587" y="21449"/>
                      </a:cubicBezTo>
                      <a:cubicBezTo>
                        <a:pt x="18576" y="21449"/>
                        <a:pt x="18566" y="21451"/>
                        <a:pt x="18556" y="21456"/>
                      </a:cubicBezTo>
                      <a:cubicBezTo>
                        <a:pt x="17819" y="21765"/>
                        <a:pt x="15790" y="22508"/>
                        <a:pt x="13306" y="22508"/>
                      </a:cubicBezTo>
                      <a:cubicBezTo>
                        <a:pt x="12209" y="22508"/>
                        <a:pt x="11024" y="22364"/>
                        <a:pt x="9822" y="21973"/>
                      </a:cubicBezTo>
                      <a:lnTo>
                        <a:pt x="10215" y="21268"/>
                      </a:lnTo>
                      <a:cubicBezTo>
                        <a:pt x="10233" y="21241"/>
                        <a:pt x="10233" y="21215"/>
                        <a:pt x="10215" y="21188"/>
                      </a:cubicBezTo>
                      <a:cubicBezTo>
                        <a:pt x="10206" y="21161"/>
                        <a:pt x="10179" y="21152"/>
                        <a:pt x="10152" y="21152"/>
                      </a:cubicBezTo>
                      <a:cubicBezTo>
                        <a:pt x="10126" y="21143"/>
                        <a:pt x="7958" y="21001"/>
                        <a:pt x="5433" y="19422"/>
                      </a:cubicBezTo>
                      <a:lnTo>
                        <a:pt x="6013" y="19065"/>
                      </a:lnTo>
                      <a:cubicBezTo>
                        <a:pt x="6031" y="19047"/>
                        <a:pt x="6049" y="19020"/>
                        <a:pt x="6049" y="18984"/>
                      </a:cubicBezTo>
                      <a:cubicBezTo>
                        <a:pt x="6049" y="18958"/>
                        <a:pt x="6031" y="18931"/>
                        <a:pt x="5995" y="18922"/>
                      </a:cubicBezTo>
                      <a:cubicBezTo>
                        <a:pt x="5977" y="18913"/>
                        <a:pt x="3979" y="18048"/>
                        <a:pt x="2650" y="16585"/>
                      </a:cubicBezTo>
                      <a:cubicBezTo>
                        <a:pt x="3078" y="16379"/>
                        <a:pt x="4960" y="15496"/>
                        <a:pt x="6825" y="15086"/>
                      </a:cubicBezTo>
                      <a:cubicBezTo>
                        <a:pt x="6852" y="15086"/>
                        <a:pt x="6878" y="15059"/>
                        <a:pt x="6878" y="15023"/>
                      </a:cubicBezTo>
                      <a:cubicBezTo>
                        <a:pt x="6887" y="14997"/>
                        <a:pt x="6869" y="14961"/>
                        <a:pt x="6843" y="14943"/>
                      </a:cubicBezTo>
                      <a:cubicBezTo>
                        <a:pt x="6539" y="14756"/>
                        <a:pt x="4978" y="13721"/>
                        <a:pt x="3319" y="11446"/>
                      </a:cubicBezTo>
                      <a:lnTo>
                        <a:pt x="3979" y="11437"/>
                      </a:lnTo>
                      <a:cubicBezTo>
                        <a:pt x="4015" y="11437"/>
                        <a:pt x="4041" y="11410"/>
                        <a:pt x="4059" y="11384"/>
                      </a:cubicBezTo>
                      <a:cubicBezTo>
                        <a:pt x="4068" y="11357"/>
                        <a:pt x="4059" y="11321"/>
                        <a:pt x="4033" y="11295"/>
                      </a:cubicBezTo>
                      <a:cubicBezTo>
                        <a:pt x="4024" y="11286"/>
                        <a:pt x="2525" y="9858"/>
                        <a:pt x="1936" y="8226"/>
                      </a:cubicBezTo>
                      <a:lnTo>
                        <a:pt x="1936" y="8226"/>
                      </a:lnTo>
                      <a:lnTo>
                        <a:pt x="2614" y="8386"/>
                      </a:lnTo>
                      <a:cubicBezTo>
                        <a:pt x="2623" y="8388"/>
                        <a:pt x="2631" y="8390"/>
                        <a:pt x="2639" y="8390"/>
                      </a:cubicBezTo>
                      <a:cubicBezTo>
                        <a:pt x="2663" y="8390"/>
                        <a:pt x="2681" y="8380"/>
                        <a:pt x="2694" y="8360"/>
                      </a:cubicBezTo>
                      <a:cubicBezTo>
                        <a:pt x="2721" y="8333"/>
                        <a:pt x="2721" y="8297"/>
                        <a:pt x="2703" y="8270"/>
                      </a:cubicBezTo>
                      <a:cubicBezTo>
                        <a:pt x="2677" y="8226"/>
                        <a:pt x="277" y="3979"/>
                        <a:pt x="161" y="170"/>
                      </a:cubicBezTo>
                      <a:lnTo>
                        <a:pt x="161" y="170"/>
                      </a:lnTo>
                      <a:cubicBezTo>
                        <a:pt x="3934" y="750"/>
                        <a:pt x="7851" y="3649"/>
                        <a:pt x="7895" y="3685"/>
                      </a:cubicBezTo>
                      <a:cubicBezTo>
                        <a:pt x="7904" y="3694"/>
                        <a:pt x="7918" y="3698"/>
                        <a:pt x="7932" y="3698"/>
                      </a:cubicBezTo>
                      <a:cubicBezTo>
                        <a:pt x="7947" y="3698"/>
                        <a:pt x="7962" y="3694"/>
                        <a:pt x="7976" y="3685"/>
                      </a:cubicBezTo>
                      <a:cubicBezTo>
                        <a:pt x="8002" y="3676"/>
                        <a:pt x="8020" y="3640"/>
                        <a:pt x="8020" y="3614"/>
                      </a:cubicBezTo>
                      <a:lnTo>
                        <a:pt x="7940" y="2909"/>
                      </a:lnTo>
                      <a:lnTo>
                        <a:pt x="7940" y="2909"/>
                      </a:lnTo>
                      <a:cubicBezTo>
                        <a:pt x="9483" y="3703"/>
                        <a:pt x="10723" y="5362"/>
                        <a:pt x="10732" y="5380"/>
                      </a:cubicBezTo>
                      <a:cubicBezTo>
                        <a:pt x="10746" y="5400"/>
                        <a:pt x="10769" y="5410"/>
                        <a:pt x="10791" y="5410"/>
                      </a:cubicBezTo>
                      <a:cubicBezTo>
                        <a:pt x="10799" y="5410"/>
                        <a:pt x="10806" y="5409"/>
                        <a:pt x="10813" y="5407"/>
                      </a:cubicBezTo>
                      <a:cubicBezTo>
                        <a:pt x="10848" y="5398"/>
                        <a:pt x="10866" y="5371"/>
                        <a:pt x="10875" y="5344"/>
                      </a:cubicBezTo>
                      <a:lnTo>
                        <a:pt x="10973" y="4684"/>
                      </a:lnTo>
                      <a:cubicBezTo>
                        <a:pt x="13016" y="6602"/>
                        <a:pt x="13855" y="8279"/>
                        <a:pt x="14006" y="8600"/>
                      </a:cubicBezTo>
                      <a:lnTo>
                        <a:pt x="14006" y="8609"/>
                      </a:lnTo>
                      <a:cubicBezTo>
                        <a:pt x="14021" y="8639"/>
                        <a:pt x="14042" y="8656"/>
                        <a:pt x="14069" y="8656"/>
                      </a:cubicBezTo>
                      <a:cubicBezTo>
                        <a:pt x="14075" y="8656"/>
                        <a:pt x="14080" y="8655"/>
                        <a:pt x="14087" y="8654"/>
                      </a:cubicBezTo>
                      <a:cubicBezTo>
                        <a:pt x="14113" y="8654"/>
                        <a:pt x="14140" y="8636"/>
                        <a:pt x="14158" y="8600"/>
                      </a:cubicBezTo>
                      <a:cubicBezTo>
                        <a:pt x="14791" y="6807"/>
                        <a:pt x="15889" y="5050"/>
                        <a:pt x="16156" y="4639"/>
                      </a:cubicBezTo>
                      <a:cubicBezTo>
                        <a:pt x="17432" y="6138"/>
                        <a:pt x="18047" y="8235"/>
                        <a:pt x="18056" y="8261"/>
                      </a:cubicBezTo>
                      <a:cubicBezTo>
                        <a:pt x="18065" y="8288"/>
                        <a:pt x="18092" y="8306"/>
                        <a:pt x="18119" y="8315"/>
                      </a:cubicBezTo>
                      <a:cubicBezTo>
                        <a:pt x="18146" y="8315"/>
                        <a:pt x="18181" y="8306"/>
                        <a:pt x="18199" y="8288"/>
                      </a:cubicBezTo>
                      <a:lnTo>
                        <a:pt x="18618" y="7753"/>
                      </a:lnTo>
                      <a:cubicBezTo>
                        <a:pt x="19876" y="10456"/>
                        <a:pt x="19760" y="12624"/>
                        <a:pt x="19760" y="12651"/>
                      </a:cubicBezTo>
                      <a:cubicBezTo>
                        <a:pt x="19760" y="12677"/>
                        <a:pt x="19769" y="12704"/>
                        <a:pt x="19796" y="12713"/>
                      </a:cubicBezTo>
                      <a:cubicBezTo>
                        <a:pt x="19807" y="12724"/>
                        <a:pt x="19825" y="12732"/>
                        <a:pt x="19841" y="12732"/>
                      </a:cubicBezTo>
                      <a:cubicBezTo>
                        <a:pt x="19851" y="12732"/>
                        <a:pt x="19861" y="12729"/>
                        <a:pt x="19867" y="12722"/>
                      </a:cubicBezTo>
                      <a:lnTo>
                        <a:pt x="20626" y="12427"/>
                      </a:lnTo>
                      <a:lnTo>
                        <a:pt x="20626" y="12427"/>
                      </a:lnTo>
                      <a:cubicBezTo>
                        <a:pt x="21429" y="16558"/>
                        <a:pt x="19582" y="20108"/>
                        <a:pt x="18993" y="21108"/>
                      </a:cubicBezTo>
                      <a:cubicBezTo>
                        <a:pt x="18966" y="21143"/>
                        <a:pt x="18984" y="21197"/>
                        <a:pt x="19020" y="21215"/>
                      </a:cubicBezTo>
                      <a:cubicBezTo>
                        <a:pt x="19032" y="21224"/>
                        <a:pt x="19045" y="21228"/>
                        <a:pt x="19058" y="21228"/>
                      </a:cubicBezTo>
                      <a:cubicBezTo>
                        <a:pt x="19083" y="21228"/>
                        <a:pt x="19109" y="21212"/>
                        <a:pt x="19127" y="21188"/>
                      </a:cubicBezTo>
                      <a:cubicBezTo>
                        <a:pt x="19725" y="20171"/>
                        <a:pt x="21625" y="16522"/>
                        <a:pt x="20759" y="12303"/>
                      </a:cubicBezTo>
                      <a:cubicBezTo>
                        <a:pt x="20759" y="12276"/>
                        <a:pt x="20742" y="12258"/>
                        <a:pt x="20724" y="12249"/>
                      </a:cubicBezTo>
                      <a:cubicBezTo>
                        <a:pt x="20708" y="12239"/>
                        <a:pt x="20695" y="12234"/>
                        <a:pt x="20682" y="12234"/>
                      </a:cubicBezTo>
                      <a:cubicBezTo>
                        <a:pt x="20673" y="12234"/>
                        <a:pt x="20664" y="12236"/>
                        <a:pt x="20652" y="12240"/>
                      </a:cubicBezTo>
                      <a:lnTo>
                        <a:pt x="19921" y="12535"/>
                      </a:lnTo>
                      <a:cubicBezTo>
                        <a:pt x="19930" y="12026"/>
                        <a:pt x="19867" y="9992"/>
                        <a:pt x="18708" y="7574"/>
                      </a:cubicBezTo>
                      <a:cubicBezTo>
                        <a:pt x="18699" y="7548"/>
                        <a:pt x="18672" y="7530"/>
                        <a:pt x="18645" y="7530"/>
                      </a:cubicBezTo>
                      <a:cubicBezTo>
                        <a:pt x="18640" y="7528"/>
                        <a:pt x="18635" y="7527"/>
                        <a:pt x="18631" y="7527"/>
                      </a:cubicBezTo>
                      <a:cubicBezTo>
                        <a:pt x="18609" y="7527"/>
                        <a:pt x="18588" y="7542"/>
                        <a:pt x="18574" y="7557"/>
                      </a:cubicBezTo>
                      <a:lnTo>
                        <a:pt x="18163" y="8065"/>
                      </a:lnTo>
                      <a:cubicBezTo>
                        <a:pt x="17994" y="7557"/>
                        <a:pt x="17361" y="5763"/>
                        <a:pt x="16201" y="4461"/>
                      </a:cubicBezTo>
                      <a:cubicBezTo>
                        <a:pt x="16192" y="4443"/>
                        <a:pt x="16165" y="4434"/>
                        <a:pt x="16138" y="4434"/>
                      </a:cubicBezTo>
                      <a:cubicBezTo>
                        <a:pt x="16112" y="4434"/>
                        <a:pt x="16094" y="4443"/>
                        <a:pt x="16076" y="4470"/>
                      </a:cubicBezTo>
                      <a:cubicBezTo>
                        <a:pt x="16067" y="4488"/>
                        <a:pt x="14809" y="6379"/>
                        <a:pt x="14069" y="8377"/>
                      </a:cubicBezTo>
                      <a:cubicBezTo>
                        <a:pt x="13783" y="7806"/>
                        <a:pt x="12873" y="6227"/>
                        <a:pt x="10964" y="4461"/>
                      </a:cubicBezTo>
                      <a:cubicBezTo>
                        <a:pt x="10954" y="4451"/>
                        <a:pt x="10937" y="4446"/>
                        <a:pt x="10920" y="4446"/>
                      </a:cubicBezTo>
                      <a:cubicBezTo>
                        <a:pt x="10908" y="4446"/>
                        <a:pt x="10895" y="4448"/>
                        <a:pt x="10884" y="4452"/>
                      </a:cubicBezTo>
                      <a:cubicBezTo>
                        <a:pt x="10857" y="4461"/>
                        <a:pt x="10839" y="4479"/>
                        <a:pt x="10830" y="4515"/>
                      </a:cubicBezTo>
                      <a:lnTo>
                        <a:pt x="10741" y="5130"/>
                      </a:lnTo>
                      <a:cubicBezTo>
                        <a:pt x="10384" y="4693"/>
                        <a:pt x="9242" y="3355"/>
                        <a:pt x="7877" y="2704"/>
                      </a:cubicBezTo>
                      <a:cubicBezTo>
                        <a:pt x="7866" y="2700"/>
                        <a:pt x="7855" y="2698"/>
                        <a:pt x="7844" y="2698"/>
                      </a:cubicBezTo>
                      <a:cubicBezTo>
                        <a:pt x="7829" y="2698"/>
                        <a:pt x="7813" y="2702"/>
                        <a:pt x="7797" y="2713"/>
                      </a:cubicBezTo>
                      <a:cubicBezTo>
                        <a:pt x="7779" y="2730"/>
                        <a:pt x="7762" y="2757"/>
                        <a:pt x="7770" y="2784"/>
                      </a:cubicBezTo>
                      <a:lnTo>
                        <a:pt x="7842" y="3453"/>
                      </a:lnTo>
                      <a:cubicBezTo>
                        <a:pt x="7084" y="2909"/>
                        <a:pt x="3515" y="491"/>
                        <a:pt x="98"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36"/>
                <p:cNvSpPr/>
                <p:nvPr/>
              </p:nvSpPr>
              <p:spPr>
                <a:xfrm>
                  <a:off x="8140951" y="3911985"/>
                  <a:ext cx="1319941" cy="1401801"/>
                </a:xfrm>
                <a:custGeom>
                  <a:avLst/>
                  <a:gdLst/>
                  <a:ahLst/>
                  <a:cxnLst/>
                  <a:rect l="l" t="t" r="r" b="b"/>
                  <a:pathLst>
                    <a:path w="18156" h="19282" extrusionOk="0">
                      <a:moveTo>
                        <a:pt x="420" y="343"/>
                      </a:moveTo>
                      <a:cubicBezTo>
                        <a:pt x="607" y="530"/>
                        <a:pt x="938" y="887"/>
                        <a:pt x="1464" y="1520"/>
                      </a:cubicBezTo>
                      <a:cubicBezTo>
                        <a:pt x="2392" y="2644"/>
                        <a:pt x="3382" y="3759"/>
                        <a:pt x="4336" y="4839"/>
                      </a:cubicBezTo>
                      <a:cubicBezTo>
                        <a:pt x="5032" y="5624"/>
                        <a:pt x="5746" y="6436"/>
                        <a:pt x="6433" y="7239"/>
                      </a:cubicBezTo>
                      <a:cubicBezTo>
                        <a:pt x="7307" y="8256"/>
                        <a:pt x="9127" y="10307"/>
                        <a:pt x="11090" y="12395"/>
                      </a:cubicBezTo>
                      <a:cubicBezTo>
                        <a:pt x="11277" y="12600"/>
                        <a:pt x="11464" y="12796"/>
                        <a:pt x="11643" y="13002"/>
                      </a:cubicBezTo>
                      <a:cubicBezTo>
                        <a:pt x="12651" y="14081"/>
                        <a:pt x="13597" y="15098"/>
                        <a:pt x="14667" y="16035"/>
                      </a:cubicBezTo>
                      <a:cubicBezTo>
                        <a:pt x="15300" y="16588"/>
                        <a:pt x="15925" y="17061"/>
                        <a:pt x="16576" y="17480"/>
                      </a:cubicBezTo>
                      <a:cubicBezTo>
                        <a:pt x="17870" y="18310"/>
                        <a:pt x="17977" y="18729"/>
                        <a:pt x="17959" y="18881"/>
                      </a:cubicBezTo>
                      <a:cubicBezTo>
                        <a:pt x="17950" y="18970"/>
                        <a:pt x="17888" y="19041"/>
                        <a:pt x="17772" y="19086"/>
                      </a:cubicBezTo>
                      <a:cubicBezTo>
                        <a:pt x="17702" y="19111"/>
                        <a:pt x="17619" y="19123"/>
                        <a:pt x="17535" y="19123"/>
                      </a:cubicBezTo>
                      <a:cubicBezTo>
                        <a:pt x="17383" y="19123"/>
                        <a:pt x="17228" y="19083"/>
                        <a:pt x="17147" y="19014"/>
                      </a:cubicBezTo>
                      <a:cubicBezTo>
                        <a:pt x="16291" y="18265"/>
                        <a:pt x="15390" y="17409"/>
                        <a:pt x="14399" y="16392"/>
                      </a:cubicBezTo>
                      <a:cubicBezTo>
                        <a:pt x="14390" y="16374"/>
                        <a:pt x="14373" y="16365"/>
                        <a:pt x="14355" y="16347"/>
                      </a:cubicBezTo>
                      <a:cubicBezTo>
                        <a:pt x="14337" y="16329"/>
                        <a:pt x="14319" y="16311"/>
                        <a:pt x="14310" y="16302"/>
                      </a:cubicBezTo>
                      <a:cubicBezTo>
                        <a:pt x="11732" y="13849"/>
                        <a:pt x="7726" y="9290"/>
                        <a:pt x="6210" y="7426"/>
                      </a:cubicBezTo>
                      <a:cubicBezTo>
                        <a:pt x="5514" y="6578"/>
                        <a:pt x="4791" y="5731"/>
                        <a:pt x="4096" y="4910"/>
                      </a:cubicBezTo>
                      <a:cubicBezTo>
                        <a:pt x="3177" y="3831"/>
                        <a:pt x="2231" y="2716"/>
                        <a:pt x="1339" y="1592"/>
                      </a:cubicBezTo>
                      <a:cubicBezTo>
                        <a:pt x="839" y="958"/>
                        <a:pt x="563" y="566"/>
                        <a:pt x="420" y="343"/>
                      </a:cubicBezTo>
                      <a:close/>
                      <a:moveTo>
                        <a:pt x="209" y="0"/>
                      </a:moveTo>
                      <a:cubicBezTo>
                        <a:pt x="187" y="0"/>
                        <a:pt x="174" y="11"/>
                        <a:pt x="161" y="22"/>
                      </a:cubicBezTo>
                      <a:cubicBezTo>
                        <a:pt x="90" y="75"/>
                        <a:pt x="1" y="146"/>
                        <a:pt x="1214" y="1690"/>
                      </a:cubicBezTo>
                      <a:cubicBezTo>
                        <a:pt x="2106" y="2814"/>
                        <a:pt x="3052" y="3929"/>
                        <a:pt x="3971" y="5008"/>
                      </a:cubicBezTo>
                      <a:cubicBezTo>
                        <a:pt x="4675" y="5829"/>
                        <a:pt x="5398" y="6677"/>
                        <a:pt x="6085" y="7524"/>
                      </a:cubicBezTo>
                      <a:cubicBezTo>
                        <a:pt x="7610" y="9398"/>
                        <a:pt x="11625" y="13965"/>
                        <a:pt x="14194" y="16409"/>
                      </a:cubicBezTo>
                      <a:cubicBezTo>
                        <a:pt x="14212" y="16427"/>
                        <a:pt x="14230" y="16445"/>
                        <a:pt x="14248" y="16463"/>
                      </a:cubicBezTo>
                      <a:cubicBezTo>
                        <a:pt x="14266" y="16472"/>
                        <a:pt x="14275" y="16490"/>
                        <a:pt x="14292" y="16499"/>
                      </a:cubicBezTo>
                      <a:cubicBezTo>
                        <a:pt x="15283" y="17525"/>
                        <a:pt x="16184" y="18381"/>
                        <a:pt x="17040" y="19130"/>
                      </a:cubicBezTo>
                      <a:cubicBezTo>
                        <a:pt x="17147" y="19228"/>
                        <a:pt x="17334" y="19282"/>
                        <a:pt x="17522" y="19282"/>
                      </a:cubicBezTo>
                      <a:cubicBezTo>
                        <a:pt x="17629" y="19282"/>
                        <a:pt x="17736" y="19264"/>
                        <a:pt x="17834" y="19228"/>
                      </a:cubicBezTo>
                      <a:cubicBezTo>
                        <a:pt x="18003" y="19166"/>
                        <a:pt x="18102" y="19041"/>
                        <a:pt x="18119" y="18889"/>
                      </a:cubicBezTo>
                      <a:cubicBezTo>
                        <a:pt x="18155" y="18515"/>
                        <a:pt x="17665" y="17988"/>
                        <a:pt x="16656" y="17346"/>
                      </a:cubicBezTo>
                      <a:cubicBezTo>
                        <a:pt x="16014" y="16927"/>
                        <a:pt x="15399" y="16463"/>
                        <a:pt x="14774" y="15919"/>
                      </a:cubicBezTo>
                      <a:cubicBezTo>
                        <a:pt x="13704" y="14991"/>
                        <a:pt x="12758" y="13965"/>
                        <a:pt x="11759" y="12895"/>
                      </a:cubicBezTo>
                      <a:cubicBezTo>
                        <a:pt x="11580" y="12689"/>
                        <a:pt x="11393" y="12493"/>
                        <a:pt x="11206" y="12288"/>
                      </a:cubicBezTo>
                      <a:cubicBezTo>
                        <a:pt x="9252" y="10200"/>
                        <a:pt x="7423" y="8158"/>
                        <a:pt x="6558" y="7141"/>
                      </a:cubicBezTo>
                      <a:cubicBezTo>
                        <a:pt x="5862" y="6329"/>
                        <a:pt x="5148" y="5526"/>
                        <a:pt x="4461" y="4741"/>
                      </a:cubicBezTo>
                      <a:cubicBezTo>
                        <a:pt x="3507" y="3661"/>
                        <a:pt x="2517" y="2546"/>
                        <a:pt x="1589" y="1413"/>
                      </a:cubicBezTo>
                      <a:cubicBezTo>
                        <a:pt x="561" y="191"/>
                        <a:pt x="30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36"/>
                <p:cNvSpPr/>
                <p:nvPr/>
              </p:nvSpPr>
              <p:spPr>
                <a:xfrm>
                  <a:off x="7954183" y="4123327"/>
                  <a:ext cx="539652" cy="222825"/>
                </a:xfrm>
                <a:custGeom>
                  <a:avLst/>
                  <a:gdLst/>
                  <a:ahLst/>
                  <a:cxnLst/>
                  <a:rect l="l" t="t" r="r" b="b"/>
                  <a:pathLst>
                    <a:path w="7423" h="3065" extrusionOk="0">
                      <a:moveTo>
                        <a:pt x="45" y="0"/>
                      </a:moveTo>
                      <a:cubicBezTo>
                        <a:pt x="36" y="0"/>
                        <a:pt x="27" y="5"/>
                        <a:pt x="18" y="14"/>
                      </a:cubicBezTo>
                      <a:cubicBezTo>
                        <a:pt x="1" y="23"/>
                        <a:pt x="1" y="50"/>
                        <a:pt x="18" y="67"/>
                      </a:cubicBezTo>
                      <a:cubicBezTo>
                        <a:pt x="27" y="76"/>
                        <a:pt x="875" y="951"/>
                        <a:pt x="2195" y="1745"/>
                      </a:cubicBezTo>
                      <a:cubicBezTo>
                        <a:pt x="3248" y="2378"/>
                        <a:pt x="4791" y="3065"/>
                        <a:pt x="6513" y="3065"/>
                      </a:cubicBezTo>
                      <a:cubicBezTo>
                        <a:pt x="6798" y="3065"/>
                        <a:pt x="7093" y="3047"/>
                        <a:pt x="7387" y="3002"/>
                      </a:cubicBezTo>
                      <a:cubicBezTo>
                        <a:pt x="7405" y="3002"/>
                        <a:pt x="7423" y="2985"/>
                        <a:pt x="7423" y="2958"/>
                      </a:cubicBezTo>
                      <a:cubicBezTo>
                        <a:pt x="7414" y="2940"/>
                        <a:pt x="7396" y="2922"/>
                        <a:pt x="7378" y="2922"/>
                      </a:cubicBezTo>
                      <a:cubicBezTo>
                        <a:pt x="7086" y="2963"/>
                        <a:pt x="6797" y="2983"/>
                        <a:pt x="6512" y="2983"/>
                      </a:cubicBezTo>
                      <a:cubicBezTo>
                        <a:pt x="2980" y="2983"/>
                        <a:pt x="105" y="47"/>
                        <a:pt x="72" y="14"/>
                      </a:cubicBezTo>
                      <a:cubicBezTo>
                        <a:pt x="63" y="5"/>
                        <a:pt x="54"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36"/>
                <p:cNvSpPr/>
                <p:nvPr/>
              </p:nvSpPr>
              <p:spPr>
                <a:xfrm>
                  <a:off x="8052765" y="4359969"/>
                  <a:ext cx="526057" cy="124971"/>
                </a:xfrm>
                <a:custGeom>
                  <a:avLst/>
                  <a:gdLst/>
                  <a:ahLst/>
                  <a:cxnLst/>
                  <a:rect l="l" t="t" r="r" b="b"/>
                  <a:pathLst>
                    <a:path w="7236" h="1719" extrusionOk="0">
                      <a:moveTo>
                        <a:pt x="43" y="0"/>
                      </a:moveTo>
                      <a:cubicBezTo>
                        <a:pt x="35" y="0"/>
                        <a:pt x="26" y="2"/>
                        <a:pt x="18" y="6"/>
                      </a:cubicBezTo>
                      <a:cubicBezTo>
                        <a:pt x="1" y="24"/>
                        <a:pt x="1" y="51"/>
                        <a:pt x="18" y="69"/>
                      </a:cubicBezTo>
                      <a:cubicBezTo>
                        <a:pt x="18" y="69"/>
                        <a:pt x="679" y="782"/>
                        <a:pt x="1883" y="1273"/>
                      </a:cubicBezTo>
                      <a:cubicBezTo>
                        <a:pt x="2481" y="1514"/>
                        <a:pt x="3284" y="1719"/>
                        <a:pt x="4265" y="1719"/>
                      </a:cubicBezTo>
                      <a:cubicBezTo>
                        <a:pt x="5112" y="1719"/>
                        <a:pt x="6103" y="1567"/>
                        <a:pt x="7200" y="1139"/>
                      </a:cubicBezTo>
                      <a:cubicBezTo>
                        <a:pt x="7227" y="1130"/>
                        <a:pt x="7236" y="1112"/>
                        <a:pt x="7227" y="1086"/>
                      </a:cubicBezTo>
                      <a:cubicBezTo>
                        <a:pt x="7220" y="1072"/>
                        <a:pt x="7204" y="1064"/>
                        <a:pt x="7189" y="1064"/>
                      </a:cubicBezTo>
                      <a:cubicBezTo>
                        <a:pt x="7183" y="1064"/>
                        <a:pt x="7178" y="1065"/>
                        <a:pt x="7173" y="1068"/>
                      </a:cubicBezTo>
                      <a:cubicBezTo>
                        <a:pt x="6082" y="1489"/>
                        <a:pt x="5110" y="1643"/>
                        <a:pt x="4272" y="1643"/>
                      </a:cubicBezTo>
                      <a:cubicBezTo>
                        <a:pt x="3300" y="1643"/>
                        <a:pt x="2508" y="1436"/>
                        <a:pt x="1919" y="1202"/>
                      </a:cubicBezTo>
                      <a:cubicBezTo>
                        <a:pt x="723" y="720"/>
                        <a:pt x="81" y="15"/>
                        <a:pt x="72" y="15"/>
                      </a:cubicBezTo>
                      <a:cubicBezTo>
                        <a:pt x="67" y="5"/>
                        <a:pt x="5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36"/>
                <p:cNvSpPr/>
                <p:nvPr/>
              </p:nvSpPr>
              <p:spPr>
                <a:xfrm>
                  <a:off x="8005437" y="4697375"/>
                  <a:ext cx="796501" cy="106724"/>
                </a:xfrm>
                <a:custGeom>
                  <a:avLst/>
                  <a:gdLst/>
                  <a:ahLst/>
                  <a:cxnLst/>
                  <a:rect l="l" t="t" r="r" b="b"/>
                  <a:pathLst>
                    <a:path w="10956" h="1468" extrusionOk="0">
                      <a:moveTo>
                        <a:pt x="10909" y="1"/>
                      </a:moveTo>
                      <a:cubicBezTo>
                        <a:pt x="10903" y="1"/>
                        <a:pt x="10898" y="2"/>
                        <a:pt x="10893" y="4"/>
                      </a:cubicBezTo>
                      <a:cubicBezTo>
                        <a:pt x="8635" y="1089"/>
                        <a:pt x="6485" y="1390"/>
                        <a:pt x="4785" y="1390"/>
                      </a:cubicBezTo>
                      <a:cubicBezTo>
                        <a:pt x="4248" y="1390"/>
                        <a:pt x="3756" y="1360"/>
                        <a:pt x="3319" y="1315"/>
                      </a:cubicBezTo>
                      <a:cubicBezTo>
                        <a:pt x="1356" y="1110"/>
                        <a:pt x="72" y="557"/>
                        <a:pt x="63" y="557"/>
                      </a:cubicBezTo>
                      <a:cubicBezTo>
                        <a:pt x="58" y="555"/>
                        <a:pt x="53" y="554"/>
                        <a:pt x="47" y="554"/>
                      </a:cubicBezTo>
                      <a:cubicBezTo>
                        <a:pt x="32" y="554"/>
                        <a:pt x="16" y="562"/>
                        <a:pt x="9" y="575"/>
                      </a:cubicBezTo>
                      <a:cubicBezTo>
                        <a:pt x="0" y="593"/>
                        <a:pt x="9" y="620"/>
                        <a:pt x="27" y="629"/>
                      </a:cubicBezTo>
                      <a:cubicBezTo>
                        <a:pt x="45" y="629"/>
                        <a:pt x="1330" y="1182"/>
                        <a:pt x="3310" y="1396"/>
                      </a:cubicBezTo>
                      <a:cubicBezTo>
                        <a:pt x="3747" y="1440"/>
                        <a:pt x="4247" y="1467"/>
                        <a:pt x="4791" y="1467"/>
                      </a:cubicBezTo>
                      <a:cubicBezTo>
                        <a:pt x="6495" y="1467"/>
                        <a:pt x="8654" y="1164"/>
                        <a:pt x="10929" y="75"/>
                      </a:cubicBezTo>
                      <a:cubicBezTo>
                        <a:pt x="10946" y="66"/>
                        <a:pt x="10955" y="49"/>
                        <a:pt x="10946" y="22"/>
                      </a:cubicBezTo>
                      <a:cubicBezTo>
                        <a:pt x="10940" y="9"/>
                        <a:pt x="10924" y="1"/>
                        <a:pt x="1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36"/>
                <p:cNvSpPr/>
                <p:nvPr/>
              </p:nvSpPr>
              <p:spPr>
                <a:xfrm>
                  <a:off x="8206454" y="4768622"/>
                  <a:ext cx="397669" cy="183349"/>
                </a:xfrm>
                <a:custGeom>
                  <a:avLst/>
                  <a:gdLst/>
                  <a:ahLst/>
                  <a:cxnLst/>
                  <a:rect l="l" t="t" r="r" b="b"/>
                  <a:pathLst>
                    <a:path w="5470" h="2522" extrusionOk="0">
                      <a:moveTo>
                        <a:pt x="5422" y="1"/>
                      </a:moveTo>
                      <a:cubicBezTo>
                        <a:pt x="5411" y="1"/>
                        <a:pt x="5403" y="5"/>
                        <a:pt x="5398" y="14"/>
                      </a:cubicBezTo>
                      <a:cubicBezTo>
                        <a:pt x="3484" y="2190"/>
                        <a:pt x="1357" y="2447"/>
                        <a:pt x="474" y="2447"/>
                      </a:cubicBezTo>
                      <a:cubicBezTo>
                        <a:pt x="213" y="2447"/>
                        <a:pt x="60" y="2425"/>
                        <a:pt x="54" y="2423"/>
                      </a:cubicBezTo>
                      <a:cubicBezTo>
                        <a:pt x="37" y="2423"/>
                        <a:pt x="10" y="2432"/>
                        <a:pt x="10" y="2459"/>
                      </a:cubicBezTo>
                      <a:cubicBezTo>
                        <a:pt x="1" y="2476"/>
                        <a:pt x="19" y="2494"/>
                        <a:pt x="45" y="2503"/>
                      </a:cubicBezTo>
                      <a:cubicBezTo>
                        <a:pt x="45" y="2503"/>
                        <a:pt x="206" y="2521"/>
                        <a:pt x="465" y="2521"/>
                      </a:cubicBezTo>
                      <a:cubicBezTo>
                        <a:pt x="1366" y="2521"/>
                        <a:pt x="3525" y="2271"/>
                        <a:pt x="5461" y="68"/>
                      </a:cubicBezTo>
                      <a:cubicBezTo>
                        <a:pt x="5469" y="50"/>
                        <a:pt x="5469" y="23"/>
                        <a:pt x="5452" y="14"/>
                      </a:cubicBezTo>
                      <a:cubicBezTo>
                        <a:pt x="5443" y="5"/>
                        <a:pt x="5432" y="1"/>
                        <a:pt x="5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36"/>
                <p:cNvSpPr/>
                <p:nvPr/>
              </p:nvSpPr>
              <p:spPr>
                <a:xfrm>
                  <a:off x="8528807" y="4947903"/>
                  <a:ext cx="502721" cy="192146"/>
                </a:xfrm>
                <a:custGeom>
                  <a:avLst/>
                  <a:gdLst/>
                  <a:ahLst/>
                  <a:cxnLst/>
                  <a:rect l="l" t="t" r="r" b="b"/>
                  <a:pathLst>
                    <a:path w="6915" h="2643" extrusionOk="0">
                      <a:moveTo>
                        <a:pt x="6866" y="1"/>
                      </a:moveTo>
                      <a:cubicBezTo>
                        <a:pt x="6858" y="1"/>
                        <a:pt x="6850" y="4"/>
                        <a:pt x="6843" y="10"/>
                      </a:cubicBezTo>
                      <a:cubicBezTo>
                        <a:pt x="3551" y="2303"/>
                        <a:pt x="72" y="2562"/>
                        <a:pt x="36" y="2562"/>
                      </a:cubicBezTo>
                      <a:cubicBezTo>
                        <a:pt x="10" y="2562"/>
                        <a:pt x="1" y="2580"/>
                        <a:pt x="1" y="2606"/>
                      </a:cubicBezTo>
                      <a:cubicBezTo>
                        <a:pt x="1" y="2624"/>
                        <a:pt x="18" y="2642"/>
                        <a:pt x="36" y="2642"/>
                      </a:cubicBezTo>
                      <a:lnTo>
                        <a:pt x="45" y="2642"/>
                      </a:lnTo>
                      <a:cubicBezTo>
                        <a:pt x="72" y="2642"/>
                        <a:pt x="3578" y="2383"/>
                        <a:pt x="6888" y="73"/>
                      </a:cubicBezTo>
                      <a:cubicBezTo>
                        <a:pt x="6906" y="64"/>
                        <a:pt x="6914" y="37"/>
                        <a:pt x="6897" y="19"/>
                      </a:cubicBezTo>
                      <a:cubicBezTo>
                        <a:pt x="6891" y="8"/>
                        <a:pt x="6879" y="1"/>
                        <a:pt x="6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36"/>
                <p:cNvSpPr/>
                <p:nvPr/>
              </p:nvSpPr>
              <p:spPr>
                <a:xfrm>
                  <a:off x="9054794" y="4428454"/>
                  <a:ext cx="277641" cy="498867"/>
                </a:xfrm>
                <a:custGeom>
                  <a:avLst/>
                  <a:gdLst/>
                  <a:ahLst/>
                  <a:cxnLst/>
                  <a:rect l="l" t="t" r="r" b="b"/>
                  <a:pathLst>
                    <a:path w="3819" h="6862" extrusionOk="0">
                      <a:moveTo>
                        <a:pt x="3783" y="1"/>
                      </a:moveTo>
                      <a:cubicBezTo>
                        <a:pt x="3765" y="1"/>
                        <a:pt x="3739" y="19"/>
                        <a:pt x="3739" y="37"/>
                      </a:cubicBezTo>
                      <a:cubicBezTo>
                        <a:pt x="3739" y="72"/>
                        <a:pt x="3212" y="3748"/>
                        <a:pt x="18" y="6790"/>
                      </a:cubicBezTo>
                      <a:cubicBezTo>
                        <a:pt x="1" y="6808"/>
                        <a:pt x="1" y="6834"/>
                        <a:pt x="18" y="6843"/>
                      </a:cubicBezTo>
                      <a:cubicBezTo>
                        <a:pt x="27" y="6852"/>
                        <a:pt x="36" y="6861"/>
                        <a:pt x="45" y="6861"/>
                      </a:cubicBezTo>
                      <a:cubicBezTo>
                        <a:pt x="54" y="6861"/>
                        <a:pt x="72" y="6852"/>
                        <a:pt x="72" y="6843"/>
                      </a:cubicBezTo>
                      <a:cubicBezTo>
                        <a:pt x="3292" y="3783"/>
                        <a:pt x="3810" y="81"/>
                        <a:pt x="3819" y="45"/>
                      </a:cubicBezTo>
                      <a:cubicBezTo>
                        <a:pt x="3819" y="28"/>
                        <a:pt x="3810" y="1"/>
                        <a:pt x="3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36"/>
                <p:cNvSpPr/>
                <p:nvPr/>
              </p:nvSpPr>
              <p:spPr>
                <a:xfrm>
                  <a:off x="8823898" y="3860949"/>
                  <a:ext cx="206323" cy="816639"/>
                </a:xfrm>
                <a:custGeom>
                  <a:avLst/>
                  <a:gdLst/>
                  <a:ahLst/>
                  <a:cxnLst/>
                  <a:rect l="l" t="t" r="r" b="b"/>
                  <a:pathLst>
                    <a:path w="2838" h="11233" extrusionOk="0">
                      <a:moveTo>
                        <a:pt x="2409" y="1"/>
                      </a:moveTo>
                      <a:cubicBezTo>
                        <a:pt x="2383" y="10"/>
                        <a:pt x="2374" y="37"/>
                        <a:pt x="2383" y="54"/>
                      </a:cubicBezTo>
                      <a:cubicBezTo>
                        <a:pt x="2383" y="63"/>
                        <a:pt x="2757" y="1482"/>
                        <a:pt x="2650" y="3543"/>
                      </a:cubicBezTo>
                      <a:cubicBezTo>
                        <a:pt x="2552" y="5452"/>
                        <a:pt x="2017" y="8324"/>
                        <a:pt x="10" y="11170"/>
                      </a:cubicBezTo>
                      <a:cubicBezTo>
                        <a:pt x="1" y="11188"/>
                        <a:pt x="1" y="11215"/>
                        <a:pt x="19" y="11232"/>
                      </a:cubicBezTo>
                      <a:lnTo>
                        <a:pt x="45" y="11232"/>
                      </a:lnTo>
                      <a:cubicBezTo>
                        <a:pt x="54" y="11232"/>
                        <a:pt x="72" y="11232"/>
                        <a:pt x="81" y="11224"/>
                      </a:cubicBezTo>
                      <a:cubicBezTo>
                        <a:pt x="2097" y="8351"/>
                        <a:pt x="2632" y="5470"/>
                        <a:pt x="2731" y="3552"/>
                      </a:cubicBezTo>
                      <a:cubicBezTo>
                        <a:pt x="2838" y="1464"/>
                        <a:pt x="2463" y="46"/>
                        <a:pt x="2454" y="37"/>
                      </a:cubicBezTo>
                      <a:cubicBezTo>
                        <a:pt x="2445" y="10"/>
                        <a:pt x="2427"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36"/>
                <p:cNvSpPr/>
                <p:nvPr/>
              </p:nvSpPr>
              <p:spPr>
                <a:xfrm>
                  <a:off x="8958176" y="4086032"/>
                  <a:ext cx="225734" cy="332166"/>
                </a:xfrm>
                <a:custGeom>
                  <a:avLst/>
                  <a:gdLst/>
                  <a:ahLst/>
                  <a:cxnLst/>
                  <a:rect l="l" t="t" r="r" b="b"/>
                  <a:pathLst>
                    <a:path w="3105" h="4569" extrusionOk="0">
                      <a:moveTo>
                        <a:pt x="3060" y="1"/>
                      </a:moveTo>
                      <a:cubicBezTo>
                        <a:pt x="3042" y="1"/>
                        <a:pt x="3025" y="18"/>
                        <a:pt x="3025" y="36"/>
                      </a:cubicBezTo>
                      <a:cubicBezTo>
                        <a:pt x="2882" y="2115"/>
                        <a:pt x="45" y="4470"/>
                        <a:pt x="18" y="4497"/>
                      </a:cubicBezTo>
                      <a:cubicBezTo>
                        <a:pt x="0" y="4506"/>
                        <a:pt x="0" y="4532"/>
                        <a:pt x="18" y="4550"/>
                      </a:cubicBezTo>
                      <a:cubicBezTo>
                        <a:pt x="27" y="4559"/>
                        <a:pt x="36" y="4568"/>
                        <a:pt x="45" y="4568"/>
                      </a:cubicBezTo>
                      <a:cubicBezTo>
                        <a:pt x="54" y="4568"/>
                        <a:pt x="63" y="4559"/>
                        <a:pt x="72" y="4559"/>
                      </a:cubicBezTo>
                      <a:cubicBezTo>
                        <a:pt x="98" y="4532"/>
                        <a:pt x="2953" y="2150"/>
                        <a:pt x="3105" y="45"/>
                      </a:cubicBezTo>
                      <a:cubicBezTo>
                        <a:pt x="3105" y="18"/>
                        <a:pt x="3087" y="1"/>
                        <a:pt x="3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36"/>
                <p:cNvSpPr/>
                <p:nvPr/>
              </p:nvSpPr>
              <p:spPr>
                <a:xfrm>
                  <a:off x="8596927" y="3862040"/>
                  <a:ext cx="156378" cy="559354"/>
                </a:xfrm>
                <a:custGeom>
                  <a:avLst/>
                  <a:gdLst/>
                  <a:ahLst/>
                  <a:cxnLst/>
                  <a:rect l="l" t="t" r="r" b="b"/>
                  <a:pathLst>
                    <a:path w="2151" h="7694" extrusionOk="0">
                      <a:moveTo>
                        <a:pt x="305" y="0"/>
                      </a:moveTo>
                      <a:cubicBezTo>
                        <a:pt x="300" y="0"/>
                        <a:pt x="293" y="1"/>
                        <a:pt x="286" y="4"/>
                      </a:cubicBezTo>
                      <a:cubicBezTo>
                        <a:pt x="268" y="13"/>
                        <a:pt x="259" y="31"/>
                        <a:pt x="268" y="57"/>
                      </a:cubicBezTo>
                      <a:cubicBezTo>
                        <a:pt x="286" y="102"/>
                        <a:pt x="2150" y="4669"/>
                        <a:pt x="9" y="7631"/>
                      </a:cubicBezTo>
                      <a:cubicBezTo>
                        <a:pt x="0" y="7649"/>
                        <a:pt x="0" y="7667"/>
                        <a:pt x="18" y="7685"/>
                      </a:cubicBezTo>
                      <a:cubicBezTo>
                        <a:pt x="27" y="7685"/>
                        <a:pt x="36" y="7694"/>
                        <a:pt x="45" y="7694"/>
                      </a:cubicBezTo>
                      <a:cubicBezTo>
                        <a:pt x="54" y="7694"/>
                        <a:pt x="72" y="7685"/>
                        <a:pt x="81" y="7676"/>
                      </a:cubicBezTo>
                      <a:cubicBezTo>
                        <a:pt x="1205" y="6106"/>
                        <a:pt x="1223" y="4107"/>
                        <a:pt x="1026" y="2707"/>
                      </a:cubicBezTo>
                      <a:cubicBezTo>
                        <a:pt x="821" y="1199"/>
                        <a:pt x="348" y="31"/>
                        <a:pt x="339" y="22"/>
                      </a:cubicBezTo>
                      <a:cubicBezTo>
                        <a:pt x="333" y="9"/>
                        <a:pt x="321"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36"/>
                <p:cNvSpPr/>
                <p:nvPr/>
              </p:nvSpPr>
              <p:spPr>
                <a:xfrm>
                  <a:off x="8393294" y="3735104"/>
                  <a:ext cx="217300" cy="587053"/>
                </a:xfrm>
                <a:custGeom>
                  <a:avLst/>
                  <a:gdLst/>
                  <a:ahLst/>
                  <a:cxnLst/>
                  <a:rect l="l" t="t" r="r" b="b"/>
                  <a:pathLst>
                    <a:path w="2989" h="8075" extrusionOk="0">
                      <a:moveTo>
                        <a:pt x="41" y="0"/>
                      </a:moveTo>
                      <a:cubicBezTo>
                        <a:pt x="33" y="0"/>
                        <a:pt x="25" y="3"/>
                        <a:pt x="18" y="10"/>
                      </a:cubicBezTo>
                      <a:cubicBezTo>
                        <a:pt x="0" y="19"/>
                        <a:pt x="0" y="46"/>
                        <a:pt x="9" y="64"/>
                      </a:cubicBezTo>
                      <a:cubicBezTo>
                        <a:pt x="36" y="108"/>
                        <a:pt x="2989" y="4952"/>
                        <a:pt x="1606" y="8021"/>
                      </a:cubicBezTo>
                      <a:cubicBezTo>
                        <a:pt x="1597" y="8039"/>
                        <a:pt x="1606" y="8066"/>
                        <a:pt x="1624" y="8075"/>
                      </a:cubicBezTo>
                      <a:lnTo>
                        <a:pt x="1642" y="8075"/>
                      </a:lnTo>
                      <a:cubicBezTo>
                        <a:pt x="1659" y="8075"/>
                        <a:pt x="1677" y="8066"/>
                        <a:pt x="1677" y="8048"/>
                      </a:cubicBezTo>
                      <a:cubicBezTo>
                        <a:pt x="2409" y="6424"/>
                        <a:pt x="1936" y="4328"/>
                        <a:pt x="1410" y="2856"/>
                      </a:cubicBezTo>
                      <a:cubicBezTo>
                        <a:pt x="839" y="1259"/>
                        <a:pt x="80" y="28"/>
                        <a:pt x="71" y="19"/>
                      </a:cubicBezTo>
                      <a:cubicBezTo>
                        <a:pt x="66" y="8"/>
                        <a:pt x="54"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3" name="Google Shape;10093;p36"/>
              <p:cNvGrpSpPr/>
              <p:nvPr/>
            </p:nvGrpSpPr>
            <p:grpSpPr>
              <a:xfrm rot="-9583025" flipH="1">
                <a:off x="7714867" y="-613177"/>
                <a:ext cx="2225398" cy="1335646"/>
                <a:chOff x="4267075" y="2130800"/>
                <a:chExt cx="1362982" cy="818039"/>
              </a:xfrm>
            </p:grpSpPr>
            <p:sp>
              <p:nvSpPr>
                <p:cNvPr id="10094" name="Google Shape;10094;p36"/>
                <p:cNvSpPr/>
                <p:nvPr/>
              </p:nvSpPr>
              <p:spPr>
                <a:xfrm>
                  <a:off x="4693055" y="2136722"/>
                  <a:ext cx="542751" cy="545310"/>
                </a:xfrm>
                <a:custGeom>
                  <a:avLst/>
                  <a:gdLst/>
                  <a:ahLst/>
                  <a:cxnLst/>
                  <a:rect l="l" t="t" r="r" b="b"/>
                  <a:pathLst>
                    <a:path w="7423" h="7458" extrusionOk="0">
                      <a:moveTo>
                        <a:pt x="0" y="0"/>
                      </a:moveTo>
                      <a:lnTo>
                        <a:pt x="0" y="0"/>
                      </a:lnTo>
                      <a:cubicBezTo>
                        <a:pt x="27" y="9"/>
                        <a:pt x="3934" y="1998"/>
                        <a:pt x="3693" y="6334"/>
                      </a:cubicBezTo>
                      <a:lnTo>
                        <a:pt x="3685" y="6352"/>
                      </a:lnTo>
                      <a:cubicBezTo>
                        <a:pt x="4300" y="6664"/>
                        <a:pt x="5094" y="7057"/>
                        <a:pt x="5933" y="7458"/>
                      </a:cubicBezTo>
                      <a:cubicBezTo>
                        <a:pt x="7422" y="4505"/>
                        <a:pt x="4497" y="1445"/>
                        <a:pt x="4496" y="1445"/>
                      </a:cubicBezTo>
                      <a:lnTo>
                        <a:pt x="4496" y="1445"/>
                      </a:lnTo>
                      <a:lnTo>
                        <a:pt x="4514" y="1838"/>
                      </a:lnTo>
                      <a:cubicBezTo>
                        <a:pt x="4514" y="1838"/>
                        <a:pt x="2462" y="41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36"/>
                <p:cNvSpPr/>
                <p:nvPr/>
              </p:nvSpPr>
              <p:spPr>
                <a:xfrm>
                  <a:off x="4537535" y="2388462"/>
                  <a:ext cx="1092522" cy="508020"/>
                </a:xfrm>
                <a:custGeom>
                  <a:avLst/>
                  <a:gdLst/>
                  <a:ahLst/>
                  <a:cxnLst/>
                  <a:rect l="l" t="t" r="r" b="b"/>
                  <a:pathLst>
                    <a:path w="14942" h="6948" extrusionOk="0">
                      <a:moveTo>
                        <a:pt x="89" y="1"/>
                      </a:moveTo>
                      <a:cubicBezTo>
                        <a:pt x="0" y="1"/>
                        <a:pt x="306" y="225"/>
                        <a:pt x="1030" y="643"/>
                      </a:cubicBezTo>
                      <a:cubicBezTo>
                        <a:pt x="1779" y="1080"/>
                        <a:pt x="2555" y="1490"/>
                        <a:pt x="3323" y="1892"/>
                      </a:cubicBezTo>
                      <a:cubicBezTo>
                        <a:pt x="3920" y="2204"/>
                        <a:pt x="4509" y="2516"/>
                        <a:pt x="5089" y="2846"/>
                      </a:cubicBezTo>
                      <a:cubicBezTo>
                        <a:pt x="5258" y="2936"/>
                        <a:pt x="5455" y="3043"/>
                        <a:pt x="5687" y="3167"/>
                      </a:cubicBezTo>
                      <a:cubicBezTo>
                        <a:pt x="6293" y="3489"/>
                        <a:pt x="7078" y="3899"/>
                        <a:pt x="7917" y="4309"/>
                      </a:cubicBezTo>
                      <a:cubicBezTo>
                        <a:pt x="8595" y="4648"/>
                        <a:pt x="9309" y="4996"/>
                        <a:pt x="9987" y="5300"/>
                      </a:cubicBezTo>
                      <a:cubicBezTo>
                        <a:pt x="10593" y="5585"/>
                        <a:pt x="11173" y="5835"/>
                        <a:pt x="11664" y="6040"/>
                      </a:cubicBezTo>
                      <a:cubicBezTo>
                        <a:pt x="11690" y="6049"/>
                        <a:pt x="11708" y="6058"/>
                        <a:pt x="11735" y="6067"/>
                      </a:cubicBezTo>
                      <a:cubicBezTo>
                        <a:pt x="12440" y="6379"/>
                        <a:pt x="13154" y="6673"/>
                        <a:pt x="13876" y="6932"/>
                      </a:cubicBezTo>
                      <a:cubicBezTo>
                        <a:pt x="13903" y="6942"/>
                        <a:pt x="13935" y="6947"/>
                        <a:pt x="13969" y="6947"/>
                      </a:cubicBezTo>
                      <a:cubicBezTo>
                        <a:pt x="14322" y="6947"/>
                        <a:pt x="14942" y="6436"/>
                        <a:pt x="13234" y="6102"/>
                      </a:cubicBezTo>
                      <a:cubicBezTo>
                        <a:pt x="12752" y="6004"/>
                        <a:pt x="12288" y="5871"/>
                        <a:pt x="11833" y="5710"/>
                      </a:cubicBezTo>
                      <a:cubicBezTo>
                        <a:pt x="11253" y="5514"/>
                        <a:pt x="10700" y="5264"/>
                        <a:pt x="10138" y="5005"/>
                      </a:cubicBezTo>
                      <a:cubicBezTo>
                        <a:pt x="9764" y="4827"/>
                        <a:pt x="9389" y="4648"/>
                        <a:pt x="9005" y="4470"/>
                      </a:cubicBezTo>
                      <a:cubicBezTo>
                        <a:pt x="8684" y="4318"/>
                        <a:pt x="8372" y="4167"/>
                        <a:pt x="8060" y="4015"/>
                      </a:cubicBezTo>
                      <a:cubicBezTo>
                        <a:pt x="7221" y="3614"/>
                        <a:pt x="6427" y="3221"/>
                        <a:pt x="5812" y="2909"/>
                      </a:cubicBezTo>
                      <a:cubicBezTo>
                        <a:pt x="5588" y="2793"/>
                        <a:pt x="5383" y="2695"/>
                        <a:pt x="5223" y="2605"/>
                      </a:cubicBezTo>
                      <a:cubicBezTo>
                        <a:pt x="4625" y="2293"/>
                        <a:pt x="4027" y="1990"/>
                        <a:pt x="3430" y="1687"/>
                      </a:cubicBezTo>
                      <a:cubicBezTo>
                        <a:pt x="2662" y="1294"/>
                        <a:pt x="1886" y="902"/>
                        <a:pt x="1128" y="491"/>
                      </a:cubicBezTo>
                      <a:cubicBezTo>
                        <a:pt x="514" y="158"/>
                        <a:pt x="163" y="1"/>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36"/>
                <p:cNvSpPr/>
                <p:nvPr/>
              </p:nvSpPr>
              <p:spPr>
                <a:xfrm>
                  <a:off x="4431442" y="2620021"/>
                  <a:ext cx="684965" cy="237632"/>
                </a:xfrm>
                <a:custGeom>
                  <a:avLst/>
                  <a:gdLst/>
                  <a:ahLst/>
                  <a:cxnLst/>
                  <a:rect l="l" t="t" r="r" b="b"/>
                  <a:pathLst>
                    <a:path w="9368" h="3250" extrusionOk="0">
                      <a:moveTo>
                        <a:pt x="7138" y="0"/>
                      </a:moveTo>
                      <a:lnTo>
                        <a:pt x="7129" y="18"/>
                      </a:lnTo>
                      <a:cubicBezTo>
                        <a:pt x="5750" y="833"/>
                        <a:pt x="4359" y="1082"/>
                        <a:pt x="3182" y="1082"/>
                      </a:cubicBezTo>
                      <a:cubicBezTo>
                        <a:pt x="2980" y="1082"/>
                        <a:pt x="2785" y="1075"/>
                        <a:pt x="2597" y="1062"/>
                      </a:cubicBezTo>
                      <a:cubicBezTo>
                        <a:pt x="1063" y="955"/>
                        <a:pt x="1" y="473"/>
                        <a:pt x="1" y="473"/>
                      </a:cubicBezTo>
                      <a:lnTo>
                        <a:pt x="1" y="473"/>
                      </a:lnTo>
                      <a:cubicBezTo>
                        <a:pt x="1794" y="2213"/>
                        <a:pt x="4158" y="3016"/>
                        <a:pt x="4158" y="3016"/>
                      </a:cubicBezTo>
                      <a:lnTo>
                        <a:pt x="3828" y="3239"/>
                      </a:lnTo>
                      <a:cubicBezTo>
                        <a:pt x="3849" y="3239"/>
                        <a:pt x="3999" y="3249"/>
                        <a:pt x="4241" y="3249"/>
                      </a:cubicBezTo>
                      <a:cubicBezTo>
                        <a:pt x="4711" y="3249"/>
                        <a:pt x="5527" y="3210"/>
                        <a:pt x="6406" y="2980"/>
                      </a:cubicBezTo>
                      <a:cubicBezTo>
                        <a:pt x="7450" y="2712"/>
                        <a:pt x="8583" y="2186"/>
                        <a:pt x="9359" y="1142"/>
                      </a:cubicBezTo>
                      <a:lnTo>
                        <a:pt x="9368" y="1142"/>
                      </a:lnTo>
                      <a:cubicBezTo>
                        <a:pt x="8529" y="732"/>
                        <a:pt x="7744" y="322"/>
                        <a:pt x="7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36"/>
                <p:cNvSpPr/>
                <p:nvPr/>
              </p:nvSpPr>
              <p:spPr>
                <a:xfrm>
                  <a:off x="5251377" y="2411274"/>
                  <a:ext cx="151426" cy="394688"/>
                </a:xfrm>
                <a:custGeom>
                  <a:avLst/>
                  <a:gdLst/>
                  <a:ahLst/>
                  <a:cxnLst/>
                  <a:rect l="l" t="t" r="r" b="b"/>
                  <a:pathLst>
                    <a:path w="2071" h="5398" extrusionOk="0">
                      <a:moveTo>
                        <a:pt x="1" y="1"/>
                      </a:moveTo>
                      <a:lnTo>
                        <a:pt x="1" y="1"/>
                      </a:lnTo>
                      <a:cubicBezTo>
                        <a:pt x="81" y="143"/>
                        <a:pt x="1285" y="2436"/>
                        <a:pt x="375" y="4693"/>
                      </a:cubicBezTo>
                      <a:cubicBezTo>
                        <a:pt x="937" y="4952"/>
                        <a:pt x="1490" y="5202"/>
                        <a:pt x="2070" y="5398"/>
                      </a:cubicBezTo>
                      <a:cubicBezTo>
                        <a:pt x="2026" y="4658"/>
                        <a:pt x="1731" y="20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36"/>
                <p:cNvSpPr/>
                <p:nvPr/>
              </p:nvSpPr>
              <p:spPr>
                <a:xfrm>
                  <a:off x="4315990" y="2436719"/>
                  <a:ext cx="637365" cy="262492"/>
                </a:xfrm>
                <a:custGeom>
                  <a:avLst/>
                  <a:gdLst/>
                  <a:ahLst/>
                  <a:cxnLst/>
                  <a:rect l="l" t="t" r="r" b="b"/>
                  <a:pathLst>
                    <a:path w="8717" h="3590" extrusionOk="0">
                      <a:moveTo>
                        <a:pt x="1" y="1"/>
                      </a:moveTo>
                      <a:lnTo>
                        <a:pt x="1" y="1"/>
                      </a:lnTo>
                      <a:cubicBezTo>
                        <a:pt x="625" y="1705"/>
                        <a:pt x="2070" y="2838"/>
                        <a:pt x="2070" y="2838"/>
                      </a:cubicBezTo>
                      <a:lnTo>
                        <a:pt x="1580" y="2980"/>
                      </a:lnTo>
                      <a:cubicBezTo>
                        <a:pt x="1580" y="2980"/>
                        <a:pt x="2641" y="3462"/>
                        <a:pt x="4176" y="3569"/>
                      </a:cubicBezTo>
                      <a:cubicBezTo>
                        <a:pt x="4364" y="3582"/>
                        <a:pt x="4559" y="3589"/>
                        <a:pt x="4761" y="3589"/>
                      </a:cubicBezTo>
                      <a:cubicBezTo>
                        <a:pt x="5938" y="3589"/>
                        <a:pt x="7329" y="3340"/>
                        <a:pt x="8708" y="2525"/>
                      </a:cubicBezTo>
                      <a:lnTo>
                        <a:pt x="8717" y="2507"/>
                      </a:lnTo>
                      <a:cubicBezTo>
                        <a:pt x="8485" y="2383"/>
                        <a:pt x="8288" y="2276"/>
                        <a:pt x="8119" y="2186"/>
                      </a:cubicBezTo>
                      <a:cubicBezTo>
                        <a:pt x="7539" y="1856"/>
                        <a:pt x="6950" y="1544"/>
                        <a:pt x="6353" y="1232"/>
                      </a:cubicBezTo>
                      <a:cubicBezTo>
                        <a:pt x="5971" y="1285"/>
                        <a:pt x="5592" y="1308"/>
                        <a:pt x="5219" y="1308"/>
                      </a:cubicBezTo>
                      <a:cubicBezTo>
                        <a:pt x="3952" y="1308"/>
                        <a:pt x="2762" y="1040"/>
                        <a:pt x="1839" y="750"/>
                      </a:cubicBezTo>
                      <a:cubicBezTo>
                        <a:pt x="723" y="3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36"/>
                <p:cNvSpPr/>
                <p:nvPr/>
              </p:nvSpPr>
              <p:spPr>
                <a:xfrm>
                  <a:off x="5021789" y="2242375"/>
                  <a:ext cx="323618" cy="512115"/>
                </a:xfrm>
                <a:custGeom>
                  <a:avLst/>
                  <a:gdLst/>
                  <a:ahLst/>
                  <a:cxnLst/>
                  <a:rect l="l" t="t" r="r" b="b"/>
                  <a:pathLst>
                    <a:path w="4426" h="7004" extrusionOk="0">
                      <a:moveTo>
                        <a:pt x="0" y="0"/>
                      </a:moveTo>
                      <a:lnTo>
                        <a:pt x="0" y="0"/>
                      </a:lnTo>
                      <a:cubicBezTo>
                        <a:pt x="1" y="0"/>
                        <a:pt x="2926" y="3060"/>
                        <a:pt x="1437" y="6013"/>
                      </a:cubicBezTo>
                      <a:cubicBezTo>
                        <a:pt x="1749" y="6165"/>
                        <a:pt x="2061" y="6316"/>
                        <a:pt x="2382" y="6468"/>
                      </a:cubicBezTo>
                      <a:cubicBezTo>
                        <a:pt x="2766" y="6646"/>
                        <a:pt x="3141" y="6825"/>
                        <a:pt x="3515" y="7003"/>
                      </a:cubicBezTo>
                      <a:cubicBezTo>
                        <a:pt x="4425" y="4746"/>
                        <a:pt x="3221" y="2453"/>
                        <a:pt x="3141" y="2311"/>
                      </a:cubicBezTo>
                      <a:cubicBezTo>
                        <a:pt x="3141" y="2311"/>
                        <a:pt x="3141" y="2311"/>
                        <a:pt x="3141" y="2302"/>
                      </a:cubicBezTo>
                      <a:lnTo>
                        <a:pt x="2998" y="2596"/>
                      </a:lnTo>
                      <a:cubicBezTo>
                        <a:pt x="2998" y="2596"/>
                        <a:pt x="1704" y="83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36"/>
                <p:cNvSpPr/>
                <p:nvPr/>
              </p:nvSpPr>
              <p:spPr>
                <a:xfrm>
                  <a:off x="4449063" y="2136722"/>
                  <a:ext cx="531710" cy="464442"/>
                </a:xfrm>
                <a:custGeom>
                  <a:avLst/>
                  <a:gdLst/>
                  <a:ahLst/>
                  <a:cxnLst/>
                  <a:rect l="l" t="t" r="r" b="b"/>
                  <a:pathLst>
                    <a:path w="7272" h="6352" extrusionOk="0">
                      <a:moveTo>
                        <a:pt x="3337" y="0"/>
                      </a:moveTo>
                      <a:lnTo>
                        <a:pt x="3516" y="482"/>
                      </a:lnTo>
                      <a:cubicBezTo>
                        <a:pt x="3516" y="482"/>
                        <a:pt x="2746" y="273"/>
                        <a:pt x="1723" y="273"/>
                      </a:cubicBezTo>
                      <a:cubicBezTo>
                        <a:pt x="1193" y="273"/>
                        <a:pt x="595" y="329"/>
                        <a:pt x="1" y="500"/>
                      </a:cubicBezTo>
                      <a:cubicBezTo>
                        <a:pt x="1" y="500"/>
                        <a:pt x="3551" y="1989"/>
                        <a:pt x="4640" y="5130"/>
                      </a:cubicBezTo>
                      <a:cubicBezTo>
                        <a:pt x="5237" y="5433"/>
                        <a:pt x="5835" y="5736"/>
                        <a:pt x="6433" y="6048"/>
                      </a:cubicBezTo>
                      <a:cubicBezTo>
                        <a:pt x="6593" y="6138"/>
                        <a:pt x="6798" y="6236"/>
                        <a:pt x="7022" y="6352"/>
                      </a:cubicBezTo>
                      <a:lnTo>
                        <a:pt x="7030" y="6334"/>
                      </a:lnTo>
                      <a:cubicBezTo>
                        <a:pt x="7271" y="1998"/>
                        <a:pt x="3364" y="9"/>
                        <a:pt x="3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36"/>
                <p:cNvSpPr/>
                <p:nvPr/>
              </p:nvSpPr>
              <p:spPr>
                <a:xfrm>
                  <a:off x="4272924" y="2173207"/>
                  <a:ext cx="515405" cy="359153"/>
                </a:xfrm>
                <a:custGeom>
                  <a:avLst/>
                  <a:gdLst/>
                  <a:ahLst/>
                  <a:cxnLst/>
                  <a:rect l="l" t="t" r="r" b="b"/>
                  <a:pathLst>
                    <a:path w="7049" h="4912" extrusionOk="0">
                      <a:moveTo>
                        <a:pt x="2410" y="1"/>
                      </a:moveTo>
                      <a:lnTo>
                        <a:pt x="2624" y="331"/>
                      </a:lnTo>
                      <a:lnTo>
                        <a:pt x="1" y="1044"/>
                      </a:lnTo>
                      <a:lnTo>
                        <a:pt x="982" y="3587"/>
                      </a:lnTo>
                      <a:lnTo>
                        <a:pt x="590" y="3605"/>
                      </a:lnTo>
                      <a:cubicBezTo>
                        <a:pt x="590" y="3605"/>
                        <a:pt x="1312" y="3997"/>
                        <a:pt x="2428" y="4354"/>
                      </a:cubicBezTo>
                      <a:cubicBezTo>
                        <a:pt x="3351" y="4644"/>
                        <a:pt x="4541" y="4912"/>
                        <a:pt x="5808" y="4912"/>
                      </a:cubicBezTo>
                      <a:cubicBezTo>
                        <a:pt x="6181" y="4912"/>
                        <a:pt x="6560" y="4889"/>
                        <a:pt x="6942" y="4836"/>
                      </a:cubicBezTo>
                      <a:cubicBezTo>
                        <a:pt x="6174" y="4434"/>
                        <a:pt x="5398" y="4024"/>
                        <a:pt x="4649" y="3587"/>
                      </a:cubicBezTo>
                      <a:cubicBezTo>
                        <a:pt x="3925" y="3169"/>
                        <a:pt x="3619" y="2945"/>
                        <a:pt x="3708" y="2945"/>
                      </a:cubicBezTo>
                      <a:cubicBezTo>
                        <a:pt x="3782" y="2945"/>
                        <a:pt x="4133" y="3102"/>
                        <a:pt x="4747" y="3435"/>
                      </a:cubicBezTo>
                      <a:cubicBezTo>
                        <a:pt x="5505" y="3846"/>
                        <a:pt x="6281" y="4238"/>
                        <a:pt x="7049" y="4631"/>
                      </a:cubicBezTo>
                      <a:cubicBezTo>
                        <a:pt x="5960" y="1491"/>
                        <a:pt x="2410"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36"/>
                <p:cNvSpPr/>
                <p:nvPr/>
              </p:nvSpPr>
              <p:spPr>
                <a:xfrm>
                  <a:off x="4983915" y="2775905"/>
                  <a:ext cx="406460" cy="167220"/>
                </a:xfrm>
                <a:custGeom>
                  <a:avLst/>
                  <a:gdLst/>
                  <a:ahLst/>
                  <a:cxnLst/>
                  <a:rect l="l" t="t" r="r" b="b"/>
                  <a:pathLst>
                    <a:path w="5559" h="2287" extrusionOk="0">
                      <a:moveTo>
                        <a:pt x="3882" y="1"/>
                      </a:moveTo>
                      <a:cubicBezTo>
                        <a:pt x="3427" y="714"/>
                        <a:pt x="2838" y="1205"/>
                        <a:pt x="2258" y="1535"/>
                      </a:cubicBezTo>
                      <a:cubicBezTo>
                        <a:pt x="1170" y="2177"/>
                        <a:pt x="99" y="2258"/>
                        <a:pt x="1" y="2267"/>
                      </a:cubicBezTo>
                      <a:cubicBezTo>
                        <a:pt x="182" y="2280"/>
                        <a:pt x="361" y="2286"/>
                        <a:pt x="538" y="2286"/>
                      </a:cubicBezTo>
                      <a:cubicBezTo>
                        <a:pt x="2931" y="2286"/>
                        <a:pt x="4952" y="1123"/>
                        <a:pt x="5550" y="741"/>
                      </a:cubicBezTo>
                      <a:lnTo>
                        <a:pt x="5559" y="741"/>
                      </a:lnTo>
                      <a:cubicBezTo>
                        <a:pt x="5068" y="536"/>
                        <a:pt x="4488" y="286"/>
                        <a:pt x="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36"/>
                <p:cNvSpPr/>
                <p:nvPr/>
              </p:nvSpPr>
              <p:spPr>
                <a:xfrm>
                  <a:off x="4711261" y="2703520"/>
                  <a:ext cx="556497" cy="238144"/>
                </a:xfrm>
                <a:custGeom>
                  <a:avLst/>
                  <a:gdLst/>
                  <a:ahLst/>
                  <a:cxnLst/>
                  <a:rect l="l" t="t" r="r" b="b"/>
                  <a:pathLst>
                    <a:path w="7611" h="3257" extrusionOk="0">
                      <a:moveTo>
                        <a:pt x="5532" y="0"/>
                      </a:moveTo>
                      <a:cubicBezTo>
                        <a:pt x="4756" y="1044"/>
                        <a:pt x="3623" y="1570"/>
                        <a:pt x="2579" y="1838"/>
                      </a:cubicBezTo>
                      <a:cubicBezTo>
                        <a:pt x="1700" y="2068"/>
                        <a:pt x="884" y="2107"/>
                        <a:pt x="414" y="2107"/>
                      </a:cubicBezTo>
                      <a:cubicBezTo>
                        <a:pt x="172" y="2107"/>
                        <a:pt x="22" y="2097"/>
                        <a:pt x="1" y="2097"/>
                      </a:cubicBezTo>
                      <a:cubicBezTo>
                        <a:pt x="1678" y="2971"/>
                        <a:pt x="3864" y="2971"/>
                        <a:pt x="3864" y="2971"/>
                      </a:cubicBezTo>
                      <a:lnTo>
                        <a:pt x="3721" y="3257"/>
                      </a:lnTo>
                      <a:lnTo>
                        <a:pt x="3730" y="3257"/>
                      </a:lnTo>
                      <a:cubicBezTo>
                        <a:pt x="3828" y="3248"/>
                        <a:pt x="4899" y="3167"/>
                        <a:pt x="5987" y="2525"/>
                      </a:cubicBezTo>
                      <a:cubicBezTo>
                        <a:pt x="6567" y="2195"/>
                        <a:pt x="7156" y="1704"/>
                        <a:pt x="7611" y="991"/>
                      </a:cubicBezTo>
                      <a:cubicBezTo>
                        <a:pt x="6933" y="687"/>
                        <a:pt x="6219" y="339"/>
                        <a:pt x="5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36"/>
                <p:cNvSpPr/>
                <p:nvPr/>
              </p:nvSpPr>
              <p:spPr>
                <a:xfrm>
                  <a:off x="4267075" y="2130800"/>
                  <a:ext cx="1141584" cy="818039"/>
                </a:xfrm>
                <a:custGeom>
                  <a:avLst/>
                  <a:gdLst/>
                  <a:ahLst/>
                  <a:cxnLst/>
                  <a:rect l="l" t="t" r="r" b="b"/>
                  <a:pathLst>
                    <a:path w="15613" h="11188" extrusionOk="0">
                      <a:moveTo>
                        <a:pt x="5844" y="1"/>
                      </a:moveTo>
                      <a:cubicBezTo>
                        <a:pt x="5817" y="1"/>
                        <a:pt x="5790" y="10"/>
                        <a:pt x="5773" y="36"/>
                      </a:cubicBezTo>
                      <a:cubicBezTo>
                        <a:pt x="5755" y="54"/>
                        <a:pt x="5746" y="81"/>
                        <a:pt x="5755" y="108"/>
                      </a:cubicBezTo>
                      <a:lnTo>
                        <a:pt x="5880" y="447"/>
                      </a:lnTo>
                      <a:cubicBezTo>
                        <a:pt x="5606" y="389"/>
                        <a:pt x="4975" y="272"/>
                        <a:pt x="4205" y="272"/>
                      </a:cubicBezTo>
                      <a:cubicBezTo>
                        <a:pt x="3670" y="272"/>
                        <a:pt x="3068" y="328"/>
                        <a:pt x="2472" y="500"/>
                      </a:cubicBezTo>
                      <a:cubicBezTo>
                        <a:pt x="2445" y="509"/>
                        <a:pt x="2427" y="527"/>
                        <a:pt x="2418" y="554"/>
                      </a:cubicBezTo>
                      <a:cubicBezTo>
                        <a:pt x="2409" y="572"/>
                        <a:pt x="2409" y="598"/>
                        <a:pt x="2427" y="625"/>
                      </a:cubicBezTo>
                      <a:lnTo>
                        <a:pt x="2579" y="857"/>
                      </a:lnTo>
                      <a:lnTo>
                        <a:pt x="63" y="1544"/>
                      </a:lnTo>
                      <a:cubicBezTo>
                        <a:pt x="36" y="1553"/>
                        <a:pt x="19" y="1571"/>
                        <a:pt x="10" y="1589"/>
                      </a:cubicBezTo>
                      <a:cubicBezTo>
                        <a:pt x="1" y="1607"/>
                        <a:pt x="1" y="1633"/>
                        <a:pt x="10" y="1651"/>
                      </a:cubicBezTo>
                      <a:lnTo>
                        <a:pt x="946" y="4087"/>
                      </a:lnTo>
                      <a:lnTo>
                        <a:pt x="661" y="4104"/>
                      </a:lnTo>
                      <a:cubicBezTo>
                        <a:pt x="634" y="4104"/>
                        <a:pt x="616" y="4122"/>
                        <a:pt x="598" y="4140"/>
                      </a:cubicBezTo>
                      <a:cubicBezTo>
                        <a:pt x="589" y="4158"/>
                        <a:pt x="581" y="4185"/>
                        <a:pt x="589" y="4211"/>
                      </a:cubicBezTo>
                      <a:cubicBezTo>
                        <a:pt x="1116" y="5630"/>
                        <a:pt x="2213" y="6674"/>
                        <a:pt x="2570" y="6995"/>
                      </a:cubicBezTo>
                      <a:lnTo>
                        <a:pt x="2231" y="7093"/>
                      </a:lnTo>
                      <a:cubicBezTo>
                        <a:pt x="2204" y="7102"/>
                        <a:pt x="2177" y="7120"/>
                        <a:pt x="2169" y="7146"/>
                      </a:cubicBezTo>
                      <a:cubicBezTo>
                        <a:pt x="2169" y="7173"/>
                        <a:pt x="2177" y="7200"/>
                        <a:pt x="2195" y="7227"/>
                      </a:cubicBezTo>
                      <a:cubicBezTo>
                        <a:pt x="3721" y="8699"/>
                        <a:pt x="5683" y="9519"/>
                        <a:pt x="6228" y="9725"/>
                      </a:cubicBezTo>
                      <a:lnTo>
                        <a:pt x="6031" y="9858"/>
                      </a:lnTo>
                      <a:cubicBezTo>
                        <a:pt x="6005" y="9876"/>
                        <a:pt x="5996" y="9903"/>
                        <a:pt x="5996" y="9930"/>
                      </a:cubicBezTo>
                      <a:cubicBezTo>
                        <a:pt x="5996" y="9957"/>
                        <a:pt x="6013" y="9983"/>
                        <a:pt x="6040" y="10001"/>
                      </a:cubicBezTo>
                      <a:cubicBezTo>
                        <a:pt x="7485" y="10751"/>
                        <a:pt x="9314" y="10866"/>
                        <a:pt x="9814" y="10884"/>
                      </a:cubicBezTo>
                      <a:lnTo>
                        <a:pt x="9725" y="11054"/>
                      </a:lnTo>
                      <a:cubicBezTo>
                        <a:pt x="9707" y="11081"/>
                        <a:pt x="9707" y="11107"/>
                        <a:pt x="9725" y="11125"/>
                      </a:cubicBezTo>
                      <a:cubicBezTo>
                        <a:pt x="9734" y="11152"/>
                        <a:pt x="9760" y="11170"/>
                        <a:pt x="9787" y="11170"/>
                      </a:cubicBezTo>
                      <a:cubicBezTo>
                        <a:pt x="9965" y="11179"/>
                        <a:pt x="10153" y="11188"/>
                        <a:pt x="10322" y="11188"/>
                      </a:cubicBezTo>
                      <a:cubicBezTo>
                        <a:pt x="12758" y="11188"/>
                        <a:pt x="14801" y="10010"/>
                        <a:pt x="15407" y="9626"/>
                      </a:cubicBezTo>
                      <a:cubicBezTo>
                        <a:pt x="15443" y="9600"/>
                        <a:pt x="15452" y="9555"/>
                        <a:pt x="15434" y="9519"/>
                      </a:cubicBezTo>
                      <a:cubicBezTo>
                        <a:pt x="15416" y="9496"/>
                        <a:pt x="15387" y="9480"/>
                        <a:pt x="15358" y="9480"/>
                      </a:cubicBezTo>
                      <a:cubicBezTo>
                        <a:pt x="15344" y="9480"/>
                        <a:pt x="15330" y="9484"/>
                        <a:pt x="15318" y="9493"/>
                      </a:cubicBezTo>
                      <a:cubicBezTo>
                        <a:pt x="14727" y="9873"/>
                        <a:pt x="12711" y="11029"/>
                        <a:pt x="10324" y="11029"/>
                      </a:cubicBezTo>
                      <a:cubicBezTo>
                        <a:pt x="10191" y="11029"/>
                        <a:pt x="10056" y="11026"/>
                        <a:pt x="9921" y="11018"/>
                      </a:cubicBezTo>
                      <a:lnTo>
                        <a:pt x="10010" y="10840"/>
                      </a:lnTo>
                      <a:cubicBezTo>
                        <a:pt x="10019" y="10813"/>
                        <a:pt x="10019" y="10786"/>
                        <a:pt x="10001" y="10759"/>
                      </a:cubicBezTo>
                      <a:cubicBezTo>
                        <a:pt x="9992" y="10742"/>
                        <a:pt x="9965" y="10724"/>
                        <a:pt x="9939" y="10724"/>
                      </a:cubicBezTo>
                      <a:cubicBezTo>
                        <a:pt x="9912" y="10724"/>
                        <a:pt x="7860" y="10715"/>
                        <a:pt x="6228" y="9921"/>
                      </a:cubicBezTo>
                      <a:lnTo>
                        <a:pt x="6451" y="9769"/>
                      </a:lnTo>
                      <a:cubicBezTo>
                        <a:pt x="6477" y="9760"/>
                        <a:pt x="6486" y="9725"/>
                        <a:pt x="6486" y="9698"/>
                      </a:cubicBezTo>
                      <a:cubicBezTo>
                        <a:pt x="6477" y="9671"/>
                        <a:pt x="6460" y="9644"/>
                        <a:pt x="6433" y="9635"/>
                      </a:cubicBezTo>
                      <a:cubicBezTo>
                        <a:pt x="6406" y="9626"/>
                        <a:pt x="4158" y="8841"/>
                        <a:pt x="2400" y="7200"/>
                      </a:cubicBezTo>
                      <a:lnTo>
                        <a:pt x="2757" y="7102"/>
                      </a:lnTo>
                      <a:cubicBezTo>
                        <a:pt x="2784" y="7093"/>
                        <a:pt x="2811" y="7066"/>
                        <a:pt x="2811" y="7039"/>
                      </a:cubicBezTo>
                      <a:cubicBezTo>
                        <a:pt x="2820" y="7013"/>
                        <a:pt x="2811" y="6986"/>
                        <a:pt x="2784" y="6959"/>
                      </a:cubicBezTo>
                      <a:cubicBezTo>
                        <a:pt x="2775" y="6950"/>
                        <a:pt x="1410" y="5862"/>
                        <a:pt x="777" y="4256"/>
                      </a:cubicBezTo>
                      <a:lnTo>
                        <a:pt x="1062" y="4247"/>
                      </a:lnTo>
                      <a:cubicBezTo>
                        <a:pt x="1089" y="4238"/>
                        <a:pt x="1116" y="4229"/>
                        <a:pt x="1125" y="4211"/>
                      </a:cubicBezTo>
                      <a:cubicBezTo>
                        <a:pt x="1143" y="4185"/>
                        <a:pt x="1143" y="4158"/>
                        <a:pt x="1134" y="4131"/>
                      </a:cubicBezTo>
                      <a:lnTo>
                        <a:pt x="188" y="1678"/>
                      </a:lnTo>
                      <a:lnTo>
                        <a:pt x="2731" y="982"/>
                      </a:lnTo>
                      <a:cubicBezTo>
                        <a:pt x="2748" y="982"/>
                        <a:pt x="2775" y="964"/>
                        <a:pt x="2784" y="937"/>
                      </a:cubicBezTo>
                      <a:cubicBezTo>
                        <a:pt x="2793" y="911"/>
                        <a:pt x="2784" y="884"/>
                        <a:pt x="2775" y="866"/>
                      </a:cubicBezTo>
                      <a:lnTo>
                        <a:pt x="2615" y="625"/>
                      </a:lnTo>
                      <a:cubicBezTo>
                        <a:pt x="3163" y="481"/>
                        <a:pt x="3714" y="433"/>
                        <a:pt x="4206" y="433"/>
                      </a:cubicBezTo>
                      <a:cubicBezTo>
                        <a:pt x="5211" y="433"/>
                        <a:pt x="5975" y="634"/>
                        <a:pt x="5987" y="634"/>
                      </a:cubicBezTo>
                      <a:cubicBezTo>
                        <a:pt x="5994" y="637"/>
                        <a:pt x="6001" y="638"/>
                        <a:pt x="6008" y="638"/>
                      </a:cubicBezTo>
                      <a:cubicBezTo>
                        <a:pt x="6028" y="638"/>
                        <a:pt x="6047" y="629"/>
                        <a:pt x="6067" y="616"/>
                      </a:cubicBezTo>
                      <a:cubicBezTo>
                        <a:pt x="6085" y="590"/>
                        <a:pt x="6094" y="563"/>
                        <a:pt x="6076" y="536"/>
                      </a:cubicBezTo>
                      <a:lnTo>
                        <a:pt x="5951" y="188"/>
                      </a:lnTo>
                      <a:lnTo>
                        <a:pt x="5951" y="188"/>
                      </a:lnTo>
                      <a:cubicBezTo>
                        <a:pt x="8306" y="625"/>
                        <a:pt x="10278" y="1972"/>
                        <a:pt x="10296" y="1990"/>
                      </a:cubicBezTo>
                      <a:cubicBezTo>
                        <a:pt x="10309" y="1999"/>
                        <a:pt x="10322" y="2003"/>
                        <a:pt x="10336" y="2003"/>
                      </a:cubicBezTo>
                      <a:cubicBezTo>
                        <a:pt x="10349" y="2003"/>
                        <a:pt x="10362" y="1999"/>
                        <a:pt x="10376" y="1990"/>
                      </a:cubicBezTo>
                      <a:cubicBezTo>
                        <a:pt x="10403" y="1972"/>
                        <a:pt x="10420" y="1946"/>
                        <a:pt x="10420" y="1919"/>
                      </a:cubicBezTo>
                      <a:lnTo>
                        <a:pt x="10403" y="1660"/>
                      </a:lnTo>
                      <a:lnTo>
                        <a:pt x="10403" y="1660"/>
                      </a:lnTo>
                      <a:cubicBezTo>
                        <a:pt x="12017" y="2499"/>
                        <a:pt x="13240" y="4149"/>
                        <a:pt x="13257" y="4167"/>
                      </a:cubicBezTo>
                      <a:cubicBezTo>
                        <a:pt x="13265" y="4181"/>
                        <a:pt x="13284" y="4196"/>
                        <a:pt x="13305" y="4196"/>
                      </a:cubicBezTo>
                      <a:cubicBezTo>
                        <a:pt x="13310" y="4196"/>
                        <a:pt x="13315" y="4195"/>
                        <a:pt x="13320" y="4194"/>
                      </a:cubicBezTo>
                      <a:cubicBezTo>
                        <a:pt x="13355" y="4194"/>
                        <a:pt x="13373" y="4176"/>
                        <a:pt x="13391" y="4149"/>
                      </a:cubicBezTo>
                      <a:lnTo>
                        <a:pt x="13480" y="3971"/>
                      </a:lnTo>
                      <a:cubicBezTo>
                        <a:pt x="15131" y="5960"/>
                        <a:pt x="15407" y="8502"/>
                        <a:pt x="15452" y="9243"/>
                      </a:cubicBezTo>
                      <a:cubicBezTo>
                        <a:pt x="15460" y="9283"/>
                        <a:pt x="15489" y="9316"/>
                        <a:pt x="15527" y="9316"/>
                      </a:cubicBezTo>
                      <a:cubicBezTo>
                        <a:pt x="15532" y="9316"/>
                        <a:pt x="15536" y="9315"/>
                        <a:pt x="15541" y="9314"/>
                      </a:cubicBezTo>
                      <a:cubicBezTo>
                        <a:pt x="15586" y="9314"/>
                        <a:pt x="15613" y="9279"/>
                        <a:pt x="15613" y="9234"/>
                      </a:cubicBezTo>
                      <a:cubicBezTo>
                        <a:pt x="15568" y="8467"/>
                        <a:pt x="15274" y="5817"/>
                        <a:pt x="13525" y="3783"/>
                      </a:cubicBezTo>
                      <a:cubicBezTo>
                        <a:pt x="13512" y="3763"/>
                        <a:pt x="13493" y="3753"/>
                        <a:pt x="13474" y="3753"/>
                      </a:cubicBezTo>
                      <a:cubicBezTo>
                        <a:pt x="13467" y="3753"/>
                        <a:pt x="13460" y="3754"/>
                        <a:pt x="13454" y="3756"/>
                      </a:cubicBezTo>
                      <a:cubicBezTo>
                        <a:pt x="13427" y="3756"/>
                        <a:pt x="13400" y="3774"/>
                        <a:pt x="13391" y="3792"/>
                      </a:cubicBezTo>
                      <a:lnTo>
                        <a:pt x="13302" y="3971"/>
                      </a:lnTo>
                      <a:cubicBezTo>
                        <a:pt x="12999" y="3578"/>
                        <a:pt x="11821" y="2169"/>
                        <a:pt x="10358" y="1455"/>
                      </a:cubicBezTo>
                      <a:cubicBezTo>
                        <a:pt x="10345" y="1450"/>
                        <a:pt x="10331" y="1448"/>
                        <a:pt x="10318" y="1448"/>
                      </a:cubicBezTo>
                      <a:cubicBezTo>
                        <a:pt x="10304" y="1448"/>
                        <a:pt x="10291" y="1450"/>
                        <a:pt x="10278" y="1455"/>
                      </a:cubicBezTo>
                      <a:cubicBezTo>
                        <a:pt x="10251" y="1473"/>
                        <a:pt x="10242" y="1499"/>
                        <a:pt x="10242" y="1526"/>
                      </a:cubicBezTo>
                      <a:lnTo>
                        <a:pt x="10251" y="1767"/>
                      </a:lnTo>
                      <a:cubicBezTo>
                        <a:pt x="9760" y="1455"/>
                        <a:pt x="7940" y="358"/>
                        <a:pt x="5844"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36"/>
                <p:cNvSpPr/>
                <p:nvPr/>
              </p:nvSpPr>
              <p:spPr>
                <a:xfrm>
                  <a:off x="4532563" y="2382612"/>
                  <a:ext cx="1063275" cy="519280"/>
                </a:xfrm>
                <a:custGeom>
                  <a:avLst/>
                  <a:gdLst/>
                  <a:ahLst/>
                  <a:cxnLst/>
                  <a:rect l="l" t="t" r="r" b="b"/>
                  <a:pathLst>
                    <a:path w="14542" h="7102" extrusionOk="0">
                      <a:moveTo>
                        <a:pt x="723" y="411"/>
                      </a:moveTo>
                      <a:lnTo>
                        <a:pt x="723" y="411"/>
                      </a:lnTo>
                      <a:cubicBezTo>
                        <a:pt x="848" y="473"/>
                        <a:pt x="991" y="544"/>
                        <a:pt x="1160" y="634"/>
                      </a:cubicBezTo>
                      <a:cubicBezTo>
                        <a:pt x="1936" y="1062"/>
                        <a:pt x="2739" y="1472"/>
                        <a:pt x="3524" y="1865"/>
                      </a:cubicBezTo>
                      <a:cubicBezTo>
                        <a:pt x="4095" y="2150"/>
                        <a:pt x="4675" y="2454"/>
                        <a:pt x="5255" y="2757"/>
                      </a:cubicBezTo>
                      <a:cubicBezTo>
                        <a:pt x="6094" y="3194"/>
                        <a:pt x="7655" y="3961"/>
                        <a:pt x="9038" y="4621"/>
                      </a:cubicBezTo>
                      <a:cubicBezTo>
                        <a:pt x="9189" y="4693"/>
                        <a:pt x="9341" y="4764"/>
                        <a:pt x="9493" y="4835"/>
                      </a:cubicBezTo>
                      <a:cubicBezTo>
                        <a:pt x="10295" y="5219"/>
                        <a:pt x="11063" y="5585"/>
                        <a:pt x="11874" y="5870"/>
                      </a:cubicBezTo>
                      <a:cubicBezTo>
                        <a:pt x="12365" y="6040"/>
                        <a:pt x="12829" y="6165"/>
                        <a:pt x="13284" y="6254"/>
                      </a:cubicBezTo>
                      <a:cubicBezTo>
                        <a:pt x="14212" y="6441"/>
                        <a:pt x="14346" y="6655"/>
                        <a:pt x="14363" y="6718"/>
                      </a:cubicBezTo>
                      <a:cubicBezTo>
                        <a:pt x="14372" y="6753"/>
                        <a:pt x="14355" y="6798"/>
                        <a:pt x="14310" y="6843"/>
                      </a:cubicBezTo>
                      <a:cubicBezTo>
                        <a:pt x="14237" y="6909"/>
                        <a:pt x="14130" y="6946"/>
                        <a:pt x="14047" y="6946"/>
                      </a:cubicBezTo>
                      <a:cubicBezTo>
                        <a:pt x="14018" y="6946"/>
                        <a:pt x="13992" y="6941"/>
                        <a:pt x="13971" y="6932"/>
                      </a:cubicBezTo>
                      <a:cubicBezTo>
                        <a:pt x="13320" y="6709"/>
                        <a:pt x="12624" y="6423"/>
                        <a:pt x="11830" y="6075"/>
                      </a:cubicBezTo>
                      <a:cubicBezTo>
                        <a:pt x="11821" y="6067"/>
                        <a:pt x="11812" y="6058"/>
                        <a:pt x="11794" y="6058"/>
                      </a:cubicBezTo>
                      <a:cubicBezTo>
                        <a:pt x="11785" y="6049"/>
                        <a:pt x="11776" y="6049"/>
                        <a:pt x="11758" y="6040"/>
                      </a:cubicBezTo>
                      <a:cubicBezTo>
                        <a:pt x="9760" y="5237"/>
                        <a:pt x="6477" y="3560"/>
                        <a:pt x="5193" y="2855"/>
                      </a:cubicBezTo>
                      <a:cubicBezTo>
                        <a:pt x="4613" y="2525"/>
                        <a:pt x="4006" y="2204"/>
                        <a:pt x="3417" y="1891"/>
                      </a:cubicBezTo>
                      <a:cubicBezTo>
                        <a:pt x="2659" y="1499"/>
                        <a:pt x="1883" y="1089"/>
                        <a:pt x="1134" y="651"/>
                      </a:cubicBezTo>
                      <a:cubicBezTo>
                        <a:pt x="973" y="562"/>
                        <a:pt x="839" y="482"/>
                        <a:pt x="723" y="411"/>
                      </a:cubicBezTo>
                      <a:close/>
                      <a:moveTo>
                        <a:pt x="146" y="0"/>
                      </a:moveTo>
                      <a:cubicBezTo>
                        <a:pt x="100" y="0"/>
                        <a:pt x="86" y="22"/>
                        <a:pt x="72" y="45"/>
                      </a:cubicBezTo>
                      <a:cubicBezTo>
                        <a:pt x="36" y="116"/>
                        <a:pt x="1" y="179"/>
                        <a:pt x="1053" y="794"/>
                      </a:cubicBezTo>
                      <a:cubicBezTo>
                        <a:pt x="1803" y="1222"/>
                        <a:pt x="2588" y="1633"/>
                        <a:pt x="3346" y="2034"/>
                      </a:cubicBezTo>
                      <a:cubicBezTo>
                        <a:pt x="3926" y="2346"/>
                        <a:pt x="4532" y="2668"/>
                        <a:pt x="5121" y="2989"/>
                      </a:cubicBezTo>
                      <a:cubicBezTo>
                        <a:pt x="6397" y="3702"/>
                        <a:pt x="9698" y="5380"/>
                        <a:pt x="11705" y="6191"/>
                      </a:cubicBezTo>
                      <a:cubicBezTo>
                        <a:pt x="11714" y="6191"/>
                        <a:pt x="11723" y="6200"/>
                        <a:pt x="11741" y="6209"/>
                      </a:cubicBezTo>
                      <a:cubicBezTo>
                        <a:pt x="11750" y="6209"/>
                        <a:pt x="11758" y="6209"/>
                        <a:pt x="11767" y="6218"/>
                      </a:cubicBezTo>
                      <a:cubicBezTo>
                        <a:pt x="12561" y="6575"/>
                        <a:pt x="13266" y="6852"/>
                        <a:pt x="13917" y="7083"/>
                      </a:cubicBezTo>
                      <a:cubicBezTo>
                        <a:pt x="13953" y="7101"/>
                        <a:pt x="13989" y="7101"/>
                        <a:pt x="14033" y="7101"/>
                      </a:cubicBezTo>
                      <a:cubicBezTo>
                        <a:pt x="14167" y="7101"/>
                        <a:pt x="14319" y="7048"/>
                        <a:pt x="14417" y="6959"/>
                      </a:cubicBezTo>
                      <a:cubicBezTo>
                        <a:pt x="14506" y="6869"/>
                        <a:pt x="14542" y="6771"/>
                        <a:pt x="14515" y="6673"/>
                      </a:cubicBezTo>
                      <a:cubicBezTo>
                        <a:pt x="14444" y="6432"/>
                        <a:pt x="14042" y="6245"/>
                        <a:pt x="13320" y="6102"/>
                      </a:cubicBezTo>
                      <a:cubicBezTo>
                        <a:pt x="12865" y="6013"/>
                        <a:pt x="12419" y="5888"/>
                        <a:pt x="11928" y="5719"/>
                      </a:cubicBezTo>
                      <a:cubicBezTo>
                        <a:pt x="11125" y="5433"/>
                        <a:pt x="10367" y="5076"/>
                        <a:pt x="9564" y="4693"/>
                      </a:cubicBezTo>
                      <a:cubicBezTo>
                        <a:pt x="9412" y="4621"/>
                        <a:pt x="9261" y="4550"/>
                        <a:pt x="9109" y="4479"/>
                      </a:cubicBezTo>
                      <a:cubicBezTo>
                        <a:pt x="7717" y="3818"/>
                        <a:pt x="6165" y="3051"/>
                        <a:pt x="5326" y="2614"/>
                      </a:cubicBezTo>
                      <a:cubicBezTo>
                        <a:pt x="4755" y="2311"/>
                        <a:pt x="4167" y="2016"/>
                        <a:pt x="3596" y="1722"/>
                      </a:cubicBezTo>
                      <a:cubicBezTo>
                        <a:pt x="2811" y="1329"/>
                        <a:pt x="2008" y="928"/>
                        <a:pt x="1232" y="500"/>
                      </a:cubicBezTo>
                      <a:cubicBezTo>
                        <a:pt x="497" y="99"/>
                        <a:pt x="246"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36"/>
                <p:cNvSpPr/>
                <p:nvPr/>
              </p:nvSpPr>
              <p:spPr>
                <a:xfrm>
                  <a:off x="4312115" y="2433867"/>
                  <a:ext cx="471681" cy="101414"/>
                </a:xfrm>
                <a:custGeom>
                  <a:avLst/>
                  <a:gdLst/>
                  <a:ahLst/>
                  <a:cxnLst/>
                  <a:rect l="l" t="t" r="r" b="b"/>
                  <a:pathLst>
                    <a:path w="6451" h="1387" extrusionOk="0">
                      <a:moveTo>
                        <a:pt x="52" y="0"/>
                      </a:moveTo>
                      <a:cubicBezTo>
                        <a:pt x="36" y="0"/>
                        <a:pt x="25" y="9"/>
                        <a:pt x="18" y="22"/>
                      </a:cubicBezTo>
                      <a:cubicBezTo>
                        <a:pt x="0" y="40"/>
                        <a:pt x="9" y="66"/>
                        <a:pt x="27" y="75"/>
                      </a:cubicBezTo>
                      <a:cubicBezTo>
                        <a:pt x="54" y="93"/>
                        <a:pt x="2498" y="1387"/>
                        <a:pt x="5290" y="1387"/>
                      </a:cubicBezTo>
                      <a:cubicBezTo>
                        <a:pt x="5656" y="1387"/>
                        <a:pt x="6040" y="1369"/>
                        <a:pt x="6414" y="1315"/>
                      </a:cubicBezTo>
                      <a:cubicBezTo>
                        <a:pt x="6441" y="1306"/>
                        <a:pt x="6450" y="1289"/>
                        <a:pt x="6450" y="1271"/>
                      </a:cubicBezTo>
                      <a:cubicBezTo>
                        <a:pt x="6450" y="1244"/>
                        <a:pt x="6423" y="1235"/>
                        <a:pt x="6406" y="1235"/>
                      </a:cubicBezTo>
                      <a:cubicBezTo>
                        <a:pt x="6031" y="1286"/>
                        <a:pt x="5658" y="1309"/>
                        <a:pt x="5291" y="1309"/>
                      </a:cubicBezTo>
                      <a:cubicBezTo>
                        <a:pt x="2519" y="1309"/>
                        <a:pt x="95" y="20"/>
                        <a:pt x="72" y="4"/>
                      </a:cubicBezTo>
                      <a:cubicBezTo>
                        <a:pt x="64" y="2"/>
                        <a:pt x="58"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36"/>
                <p:cNvSpPr/>
                <p:nvPr/>
              </p:nvSpPr>
              <p:spPr>
                <a:xfrm>
                  <a:off x="4428225" y="2617974"/>
                  <a:ext cx="527762" cy="83646"/>
                </a:xfrm>
                <a:custGeom>
                  <a:avLst/>
                  <a:gdLst/>
                  <a:ahLst/>
                  <a:cxnLst/>
                  <a:rect l="l" t="t" r="r" b="b"/>
                  <a:pathLst>
                    <a:path w="7218" h="1144" extrusionOk="0">
                      <a:moveTo>
                        <a:pt x="7173" y="1"/>
                      </a:moveTo>
                      <a:cubicBezTo>
                        <a:pt x="7165" y="1"/>
                        <a:pt x="7156" y="4"/>
                        <a:pt x="7146" y="11"/>
                      </a:cubicBezTo>
                      <a:cubicBezTo>
                        <a:pt x="5786" y="817"/>
                        <a:pt x="4406" y="1063"/>
                        <a:pt x="3231" y="1063"/>
                      </a:cubicBezTo>
                      <a:cubicBezTo>
                        <a:pt x="1414" y="1063"/>
                        <a:pt x="84" y="476"/>
                        <a:pt x="63" y="466"/>
                      </a:cubicBezTo>
                      <a:cubicBezTo>
                        <a:pt x="58" y="463"/>
                        <a:pt x="52" y="462"/>
                        <a:pt x="47" y="462"/>
                      </a:cubicBezTo>
                      <a:cubicBezTo>
                        <a:pt x="32" y="462"/>
                        <a:pt x="16" y="470"/>
                        <a:pt x="9" y="483"/>
                      </a:cubicBezTo>
                      <a:cubicBezTo>
                        <a:pt x="0" y="510"/>
                        <a:pt x="9" y="528"/>
                        <a:pt x="27" y="537"/>
                      </a:cubicBezTo>
                      <a:cubicBezTo>
                        <a:pt x="36" y="546"/>
                        <a:pt x="946" y="947"/>
                        <a:pt x="2284" y="1099"/>
                      </a:cubicBezTo>
                      <a:cubicBezTo>
                        <a:pt x="2561" y="1126"/>
                        <a:pt x="2873" y="1144"/>
                        <a:pt x="3203" y="1144"/>
                      </a:cubicBezTo>
                      <a:cubicBezTo>
                        <a:pt x="4345" y="1144"/>
                        <a:pt x="5772" y="912"/>
                        <a:pt x="7191" y="73"/>
                      </a:cubicBezTo>
                      <a:cubicBezTo>
                        <a:pt x="7208" y="64"/>
                        <a:pt x="7217" y="37"/>
                        <a:pt x="7208" y="20"/>
                      </a:cubicBezTo>
                      <a:cubicBezTo>
                        <a:pt x="7197" y="9"/>
                        <a:pt x="7186" y="1"/>
                        <a:pt x="7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36"/>
                <p:cNvSpPr/>
                <p:nvPr/>
              </p:nvSpPr>
              <p:spPr>
                <a:xfrm>
                  <a:off x="4708044" y="2700815"/>
                  <a:ext cx="411652" cy="159981"/>
                </a:xfrm>
                <a:custGeom>
                  <a:avLst/>
                  <a:gdLst/>
                  <a:ahLst/>
                  <a:cxnLst/>
                  <a:rect l="l" t="t" r="r" b="b"/>
                  <a:pathLst>
                    <a:path w="5630" h="2188" extrusionOk="0">
                      <a:moveTo>
                        <a:pt x="5580" y="1"/>
                      </a:moveTo>
                      <a:cubicBezTo>
                        <a:pt x="5567" y="1"/>
                        <a:pt x="5555" y="8"/>
                        <a:pt x="5549" y="20"/>
                      </a:cubicBezTo>
                      <a:cubicBezTo>
                        <a:pt x="4136" y="1901"/>
                        <a:pt x="1507" y="2104"/>
                        <a:pt x="476" y="2104"/>
                      </a:cubicBezTo>
                      <a:cubicBezTo>
                        <a:pt x="212" y="2104"/>
                        <a:pt x="52" y="2091"/>
                        <a:pt x="45" y="2089"/>
                      </a:cubicBezTo>
                      <a:cubicBezTo>
                        <a:pt x="27" y="2089"/>
                        <a:pt x="9" y="2107"/>
                        <a:pt x="0" y="2125"/>
                      </a:cubicBezTo>
                      <a:cubicBezTo>
                        <a:pt x="0" y="2152"/>
                        <a:pt x="18" y="2169"/>
                        <a:pt x="36" y="2169"/>
                      </a:cubicBezTo>
                      <a:cubicBezTo>
                        <a:pt x="45" y="2169"/>
                        <a:pt x="197" y="2187"/>
                        <a:pt x="455" y="2187"/>
                      </a:cubicBezTo>
                      <a:cubicBezTo>
                        <a:pt x="1481" y="2187"/>
                        <a:pt x="4166" y="1991"/>
                        <a:pt x="5612" y="64"/>
                      </a:cubicBezTo>
                      <a:cubicBezTo>
                        <a:pt x="5629" y="46"/>
                        <a:pt x="5621" y="20"/>
                        <a:pt x="5603" y="11"/>
                      </a:cubicBezTo>
                      <a:cubicBezTo>
                        <a:pt x="5596" y="4"/>
                        <a:pt x="5588" y="1"/>
                        <a:pt x="5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36"/>
                <p:cNvSpPr/>
                <p:nvPr/>
              </p:nvSpPr>
              <p:spPr>
                <a:xfrm>
                  <a:off x="4980039" y="2773273"/>
                  <a:ext cx="291008" cy="171022"/>
                </a:xfrm>
                <a:custGeom>
                  <a:avLst/>
                  <a:gdLst/>
                  <a:ahLst/>
                  <a:cxnLst/>
                  <a:rect l="l" t="t" r="r" b="b"/>
                  <a:pathLst>
                    <a:path w="3980" h="2339" extrusionOk="0">
                      <a:moveTo>
                        <a:pt x="3930" y="0"/>
                      </a:moveTo>
                      <a:cubicBezTo>
                        <a:pt x="3917" y="0"/>
                        <a:pt x="3904" y="8"/>
                        <a:pt x="3899" y="19"/>
                      </a:cubicBezTo>
                      <a:cubicBezTo>
                        <a:pt x="2570" y="2097"/>
                        <a:pt x="63" y="2258"/>
                        <a:pt x="45" y="2267"/>
                      </a:cubicBezTo>
                      <a:cubicBezTo>
                        <a:pt x="18" y="2267"/>
                        <a:pt x="0" y="2285"/>
                        <a:pt x="0" y="2303"/>
                      </a:cubicBezTo>
                      <a:cubicBezTo>
                        <a:pt x="0" y="2329"/>
                        <a:pt x="18" y="2338"/>
                        <a:pt x="45" y="2338"/>
                      </a:cubicBezTo>
                      <a:cubicBezTo>
                        <a:pt x="72" y="2338"/>
                        <a:pt x="2614" y="2178"/>
                        <a:pt x="3961" y="63"/>
                      </a:cubicBezTo>
                      <a:cubicBezTo>
                        <a:pt x="3979" y="46"/>
                        <a:pt x="3970" y="19"/>
                        <a:pt x="3952" y="10"/>
                      </a:cubicBezTo>
                      <a:cubicBezTo>
                        <a:pt x="3946" y="3"/>
                        <a:pt x="3937" y="0"/>
                        <a:pt x="3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36"/>
                <p:cNvSpPr/>
                <p:nvPr/>
              </p:nvSpPr>
              <p:spPr>
                <a:xfrm>
                  <a:off x="4445846" y="2169917"/>
                  <a:ext cx="345773" cy="344530"/>
                </a:xfrm>
                <a:custGeom>
                  <a:avLst/>
                  <a:gdLst/>
                  <a:ahLst/>
                  <a:cxnLst/>
                  <a:rect l="l" t="t" r="r" b="b"/>
                  <a:pathLst>
                    <a:path w="4729" h="4712" extrusionOk="0">
                      <a:moveTo>
                        <a:pt x="63" y="1"/>
                      </a:moveTo>
                      <a:cubicBezTo>
                        <a:pt x="36" y="1"/>
                        <a:pt x="18" y="10"/>
                        <a:pt x="9" y="28"/>
                      </a:cubicBezTo>
                      <a:cubicBezTo>
                        <a:pt x="0" y="46"/>
                        <a:pt x="9" y="72"/>
                        <a:pt x="27" y="81"/>
                      </a:cubicBezTo>
                      <a:cubicBezTo>
                        <a:pt x="63" y="90"/>
                        <a:pt x="3577" y="1607"/>
                        <a:pt x="4648" y="4685"/>
                      </a:cubicBezTo>
                      <a:cubicBezTo>
                        <a:pt x="4657" y="4702"/>
                        <a:pt x="4666" y="4711"/>
                        <a:pt x="4684" y="4711"/>
                      </a:cubicBezTo>
                      <a:lnTo>
                        <a:pt x="4701" y="4711"/>
                      </a:lnTo>
                      <a:cubicBezTo>
                        <a:pt x="4719" y="4702"/>
                        <a:pt x="4728" y="4685"/>
                        <a:pt x="4728" y="4658"/>
                      </a:cubicBezTo>
                      <a:cubicBezTo>
                        <a:pt x="3640" y="1544"/>
                        <a:pt x="98" y="19"/>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36"/>
                <p:cNvSpPr/>
                <p:nvPr/>
              </p:nvSpPr>
              <p:spPr>
                <a:xfrm>
                  <a:off x="4689765" y="2133798"/>
                  <a:ext cx="285743" cy="469341"/>
                </a:xfrm>
                <a:custGeom>
                  <a:avLst/>
                  <a:gdLst/>
                  <a:ahLst/>
                  <a:cxnLst/>
                  <a:rect l="l" t="t" r="r" b="b"/>
                  <a:pathLst>
                    <a:path w="3908" h="6419" extrusionOk="0">
                      <a:moveTo>
                        <a:pt x="49" y="1"/>
                      </a:moveTo>
                      <a:cubicBezTo>
                        <a:pt x="36" y="1"/>
                        <a:pt x="23" y="9"/>
                        <a:pt x="9" y="22"/>
                      </a:cubicBezTo>
                      <a:cubicBezTo>
                        <a:pt x="1" y="49"/>
                        <a:pt x="9" y="67"/>
                        <a:pt x="27" y="76"/>
                      </a:cubicBezTo>
                      <a:cubicBezTo>
                        <a:pt x="45" y="85"/>
                        <a:pt x="1018" y="584"/>
                        <a:pt x="1954" y="1601"/>
                      </a:cubicBezTo>
                      <a:cubicBezTo>
                        <a:pt x="2820" y="2547"/>
                        <a:pt x="3828" y="4144"/>
                        <a:pt x="3703" y="6374"/>
                      </a:cubicBezTo>
                      <a:cubicBezTo>
                        <a:pt x="3694" y="6392"/>
                        <a:pt x="3712" y="6419"/>
                        <a:pt x="3738" y="6419"/>
                      </a:cubicBezTo>
                      <a:cubicBezTo>
                        <a:pt x="3756" y="6419"/>
                        <a:pt x="3774" y="6401"/>
                        <a:pt x="3783" y="6374"/>
                      </a:cubicBezTo>
                      <a:cubicBezTo>
                        <a:pt x="3908" y="4117"/>
                        <a:pt x="2891" y="2502"/>
                        <a:pt x="2017" y="1548"/>
                      </a:cubicBezTo>
                      <a:cubicBezTo>
                        <a:pt x="1071" y="522"/>
                        <a:pt x="81" y="13"/>
                        <a:pt x="63" y="4"/>
                      </a:cubicBezTo>
                      <a:cubicBezTo>
                        <a:pt x="58" y="2"/>
                        <a:pt x="53"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36"/>
                <p:cNvSpPr/>
                <p:nvPr/>
              </p:nvSpPr>
              <p:spPr>
                <a:xfrm>
                  <a:off x="5018499" y="2239451"/>
                  <a:ext cx="212699" cy="445871"/>
                </a:xfrm>
                <a:custGeom>
                  <a:avLst/>
                  <a:gdLst/>
                  <a:ahLst/>
                  <a:cxnLst/>
                  <a:rect l="l" t="t" r="r" b="b"/>
                  <a:pathLst>
                    <a:path w="2909" h="6098" extrusionOk="0">
                      <a:moveTo>
                        <a:pt x="42" y="0"/>
                      </a:moveTo>
                      <a:cubicBezTo>
                        <a:pt x="32" y="0"/>
                        <a:pt x="23" y="5"/>
                        <a:pt x="19" y="13"/>
                      </a:cubicBezTo>
                      <a:cubicBezTo>
                        <a:pt x="1" y="22"/>
                        <a:pt x="1" y="49"/>
                        <a:pt x="19" y="67"/>
                      </a:cubicBezTo>
                      <a:cubicBezTo>
                        <a:pt x="45" y="94"/>
                        <a:pt x="2909" y="3136"/>
                        <a:pt x="1446" y="6035"/>
                      </a:cubicBezTo>
                      <a:cubicBezTo>
                        <a:pt x="1437" y="6062"/>
                        <a:pt x="1446" y="6080"/>
                        <a:pt x="1464" y="6089"/>
                      </a:cubicBezTo>
                      <a:cubicBezTo>
                        <a:pt x="1473" y="6098"/>
                        <a:pt x="1482" y="6098"/>
                        <a:pt x="1482" y="6098"/>
                      </a:cubicBezTo>
                      <a:cubicBezTo>
                        <a:pt x="1499" y="6098"/>
                        <a:pt x="1508" y="6089"/>
                        <a:pt x="1517" y="6071"/>
                      </a:cubicBezTo>
                      <a:cubicBezTo>
                        <a:pt x="2293" y="4527"/>
                        <a:pt x="1856" y="2966"/>
                        <a:pt x="1357" y="1923"/>
                      </a:cubicBezTo>
                      <a:cubicBezTo>
                        <a:pt x="813" y="798"/>
                        <a:pt x="81" y="22"/>
                        <a:pt x="72" y="13"/>
                      </a:cubicBezTo>
                      <a:cubicBezTo>
                        <a:pt x="63" y="5"/>
                        <a:pt x="5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36"/>
                <p:cNvSpPr/>
                <p:nvPr/>
              </p:nvSpPr>
              <p:spPr>
                <a:xfrm>
                  <a:off x="5248087" y="2407984"/>
                  <a:ext cx="101853" cy="349063"/>
                </a:xfrm>
                <a:custGeom>
                  <a:avLst/>
                  <a:gdLst/>
                  <a:ahLst/>
                  <a:cxnLst/>
                  <a:rect l="l" t="t" r="r" b="b"/>
                  <a:pathLst>
                    <a:path w="1393" h="4774" extrusionOk="0">
                      <a:moveTo>
                        <a:pt x="51" y="0"/>
                      </a:moveTo>
                      <a:cubicBezTo>
                        <a:pt x="43" y="0"/>
                        <a:pt x="35" y="3"/>
                        <a:pt x="28" y="10"/>
                      </a:cubicBezTo>
                      <a:cubicBezTo>
                        <a:pt x="10" y="19"/>
                        <a:pt x="1" y="37"/>
                        <a:pt x="10" y="64"/>
                      </a:cubicBezTo>
                      <a:cubicBezTo>
                        <a:pt x="28" y="81"/>
                        <a:pt x="1303" y="2445"/>
                        <a:pt x="376" y="4720"/>
                      </a:cubicBezTo>
                      <a:cubicBezTo>
                        <a:pt x="376" y="4738"/>
                        <a:pt x="385" y="4765"/>
                        <a:pt x="402" y="4774"/>
                      </a:cubicBezTo>
                      <a:lnTo>
                        <a:pt x="420" y="4774"/>
                      </a:lnTo>
                      <a:cubicBezTo>
                        <a:pt x="429" y="4774"/>
                        <a:pt x="447" y="4765"/>
                        <a:pt x="456" y="4747"/>
                      </a:cubicBezTo>
                      <a:cubicBezTo>
                        <a:pt x="1393" y="2437"/>
                        <a:pt x="90" y="46"/>
                        <a:pt x="81" y="19"/>
                      </a:cubicBezTo>
                      <a:cubicBezTo>
                        <a:pt x="76" y="8"/>
                        <a:pt x="63"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4" name="Google Shape;10114;p36"/>
              <p:cNvGrpSpPr/>
              <p:nvPr/>
            </p:nvGrpSpPr>
            <p:grpSpPr>
              <a:xfrm>
                <a:off x="6921736" y="97931"/>
                <a:ext cx="813071" cy="664799"/>
                <a:chOff x="4774600" y="604650"/>
                <a:chExt cx="398525" cy="325850"/>
              </a:xfrm>
            </p:grpSpPr>
            <p:sp>
              <p:nvSpPr>
                <p:cNvPr id="10115" name="Google Shape;10115;p36"/>
                <p:cNvSpPr/>
                <p:nvPr/>
              </p:nvSpPr>
              <p:spPr>
                <a:xfrm>
                  <a:off x="4789625" y="604650"/>
                  <a:ext cx="259425" cy="267575"/>
                </a:xfrm>
                <a:custGeom>
                  <a:avLst/>
                  <a:gdLst/>
                  <a:ahLst/>
                  <a:cxnLst/>
                  <a:rect l="l" t="t" r="r" b="b"/>
                  <a:pathLst>
                    <a:path w="10377" h="10703" extrusionOk="0">
                      <a:moveTo>
                        <a:pt x="10377" y="6066"/>
                      </a:moveTo>
                      <a:cubicBezTo>
                        <a:pt x="7820" y="1"/>
                        <a:pt x="2256" y="2031"/>
                        <a:pt x="1830" y="4412"/>
                      </a:cubicBezTo>
                      <a:cubicBezTo>
                        <a:pt x="1329" y="4362"/>
                        <a:pt x="928" y="4963"/>
                        <a:pt x="1003" y="5640"/>
                      </a:cubicBezTo>
                      <a:cubicBezTo>
                        <a:pt x="1003" y="5640"/>
                        <a:pt x="176" y="5941"/>
                        <a:pt x="76" y="6768"/>
                      </a:cubicBezTo>
                      <a:cubicBezTo>
                        <a:pt x="1" y="7545"/>
                        <a:pt x="1530" y="8647"/>
                        <a:pt x="1530" y="8647"/>
                      </a:cubicBezTo>
                      <a:cubicBezTo>
                        <a:pt x="2231" y="10026"/>
                        <a:pt x="2958" y="10703"/>
                        <a:pt x="4211" y="10452"/>
                      </a:cubicBezTo>
                      <a:cubicBezTo>
                        <a:pt x="4211" y="10452"/>
                        <a:pt x="7595" y="7444"/>
                        <a:pt x="10377" y="60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36"/>
                <p:cNvSpPr/>
                <p:nvPr/>
              </p:nvSpPr>
              <p:spPr>
                <a:xfrm>
                  <a:off x="4784000" y="649150"/>
                  <a:ext cx="271950" cy="225575"/>
                </a:xfrm>
                <a:custGeom>
                  <a:avLst/>
                  <a:gdLst/>
                  <a:ahLst/>
                  <a:cxnLst/>
                  <a:rect l="l" t="t" r="r" b="b"/>
                  <a:pathLst>
                    <a:path w="10878" h="9023" extrusionOk="0">
                      <a:moveTo>
                        <a:pt x="7820" y="602"/>
                      </a:moveTo>
                      <a:cubicBezTo>
                        <a:pt x="8948" y="1178"/>
                        <a:pt x="10025" y="2306"/>
                        <a:pt x="10827" y="4186"/>
                      </a:cubicBezTo>
                      <a:cubicBezTo>
                        <a:pt x="10877" y="4286"/>
                        <a:pt x="10827" y="4436"/>
                        <a:pt x="10702" y="4486"/>
                      </a:cubicBezTo>
                      <a:cubicBezTo>
                        <a:pt x="8045" y="5815"/>
                        <a:pt x="4812" y="8647"/>
                        <a:pt x="4587" y="8847"/>
                      </a:cubicBezTo>
                      <a:cubicBezTo>
                        <a:pt x="4562" y="8872"/>
                        <a:pt x="4511" y="8897"/>
                        <a:pt x="4461" y="8897"/>
                      </a:cubicBezTo>
                      <a:cubicBezTo>
                        <a:pt x="3785" y="9023"/>
                        <a:pt x="3233" y="8923"/>
                        <a:pt x="2757" y="8572"/>
                      </a:cubicBezTo>
                      <a:lnTo>
                        <a:pt x="2757" y="8572"/>
                      </a:lnTo>
                      <a:cubicBezTo>
                        <a:pt x="2306" y="8246"/>
                        <a:pt x="1930" y="7720"/>
                        <a:pt x="1579" y="7018"/>
                      </a:cubicBezTo>
                      <a:cubicBezTo>
                        <a:pt x="1328" y="6842"/>
                        <a:pt x="0" y="5790"/>
                        <a:pt x="75" y="4988"/>
                      </a:cubicBezTo>
                      <a:lnTo>
                        <a:pt x="75" y="4963"/>
                      </a:lnTo>
                      <a:cubicBezTo>
                        <a:pt x="176" y="4236"/>
                        <a:pt x="727" y="3860"/>
                        <a:pt x="1003" y="3709"/>
                      </a:cubicBezTo>
                      <a:cubicBezTo>
                        <a:pt x="1003" y="3609"/>
                        <a:pt x="1003" y="3534"/>
                        <a:pt x="1003" y="3434"/>
                      </a:cubicBezTo>
                      <a:cubicBezTo>
                        <a:pt x="1053" y="3183"/>
                        <a:pt x="1153" y="2933"/>
                        <a:pt x="1278" y="2757"/>
                      </a:cubicBezTo>
                      <a:cubicBezTo>
                        <a:pt x="1429" y="2582"/>
                        <a:pt x="1629" y="2456"/>
                        <a:pt x="1855" y="2406"/>
                      </a:cubicBezTo>
                      <a:cubicBezTo>
                        <a:pt x="2030" y="1830"/>
                        <a:pt x="2456" y="1303"/>
                        <a:pt x="3033" y="877"/>
                      </a:cubicBezTo>
                      <a:cubicBezTo>
                        <a:pt x="3609" y="451"/>
                        <a:pt x="4386" y="151"/>
                        <a:pt x="5213" y="75"/>
                      </a:cubicBezTo>
                      <a:cubicBezTo>
                        <a:pt x="6040" y="0"/>
                        <a:pt x="6943" y="151"/>
                        <a:pt x="7820" y="602"/>
                      </a:cubicBezTo>
                      <a:close/>
                      <a:moveTo>
                        <a:pt x="10301" y="4161"/>
                      </a:moveTo>
                      <a:cubicBezTo>
                        <a:pt x="9574" y="2532"/>
                        <a:pt x="8622" y="1529"/>
                        <a:pt x="7594" y="1003"/>
                      </a:cubicBezTo>
                      <a:cubicBezTo>
                        <a:pt x="6817" y="602"/>
                        <a:pt x="6015" y="476"/>
                        <a:pt x="5263" y="527"/>
                      </a:cubicBezTo>
                      <a:cubicBezTo>
                        <a:pt x="4511" y="602"/>
                        <a:pt x="3835" y="877"/>
                        <a:pt x="3308" y="1253"/>
                      </a:cubicBezTo>
                      <a:cubicBezTo>
                        <a:pt x="2757" y="1654"/>
                        <a:pt x="2381" y="2156"/>
                        <a:pt x="2281" y="2682"/>
                      </a:cubicBezTo>
                      <a:cubicBezTo>
                        <a:pt x="2256" y="2807"/>
                        <a:pt x="2130" y="2882"/>
                        <a:pt x="2030" y="2857"/>
                      </a:cubicBezTo>
                      <a:cubicBezTo>
                        <a:pt x="1980" y="2857"/>
                        <a:pt x="1955" y="2857"/>
                        <a:pt x="1930" y="2857"/>
                      </a:cubicBezTo>
                      <a:cubicBezTo>
                        <a:pt x="1830" y="2882"/>
                        <a:pt x="1729" y="2958"/>
                        <a:pt x="1654" y="3058"/>
                      </a:cubicBezTo>
                      <a:cubicBezTo>
                        <a:pt x="1554" y="3158"/>
                        <a:pt x="1479" y="3334"/>
                        <a:pt x="1454" y="3509"/>
                      </a:cubicBezTo>
                      <a:cubicBezTo>
                        <a:pt x="1454" y="3609"/>
                        <a:pt x="1454" y="3709"/>
                        <a:pt x="1454" y="3810"/>
                      </a:cubicBezTo>
                      <a:cubicBezTo>
                        <a:pt x="1479" y="3935"/>
                        <a:pt x="1429" y="4035"/>
                        <a:pt x="1328" y="4060"/>
                      </a:cubicBezTo>
                      <a:cubicBezTo>
                        <a:pt x="1328" y="4060"/>
                        <a:pt x="627" y="4336"/>
                        <a:pt x="526" y="5038"/>
                      </a:cubicBezTo>
                      <a:cubicBezTo>
                        <a:pt x="476" y="5664"/>
                        <a:pt x="1880" y="6692"/>
                        <a:pt x="1905" y="6692"/>
                      </a:cubicBezTo>
                      <a:cubicBezTo>
                        <a:pt x="1930" y="6717"/>
                        <a:pt x="1955" y="6742"/>
                        <a:pt x="1955" y="6767"/>
                      </a:cubicBezTo>
                      <a:cubicBezTo>
                        <a:pt x="2306" y="7419"/>
                        <a:pt x="2632" y="7920"/>
                        <a:pt x="3033" y="8196"/>
                      </a:cubicBezTo>
                      <a:cubicBezTo>
                        <a:pt x="3384" y="8446"/>
                        <a:pt x="3810" y="8547"/>
                        <a:pt x="4336" y="8446"/>
                      </a:cubicBezTo>
                      <a:cubicBezTo>
                        <a:pt x="4737" y="8095"/>
                        <a:pt x="7719" y="5514"/>
                        <a:pt x="10301" y="4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36"/>
                <p:cNvSpPr/>
                <p:nvPr/>
              </p:nvSpPr>
              <p:spPr>
                <a:xfrm>
                  <a:off x="4828475" y="708675"/>
                  <a:ext cx="123450" cy="163550"/>
                </a:xfrm>
                <a:custGeom>
                  <a:avLst/>
                  <a:gdLst/>
                  <a:ahLst/>
                  <a:cxnLst/>
                  <a:rect l="l" t="t" r="r" b="b"/>
                  <a:pathLst>
                    <a:path w="4938" h="6542" extrusionOk="0">
                      <a:moveTo>
                        <a:pt x="201" y="476"/>
                      </a:moveTo>
                      <a:cubicBezTo>
                        <a:pt x="76" y="426"/>
                        <a:pt x="1" y="301"/>
                        <a:pt x="51" y="176"/>
                      </a:cubicBezTo>
                      <a:cubicBezTo>
                        <a:pt x="101" y="50"/>
                        <a:pt x="226" y="0"/>
                        <a:pt x="351" y="50"/>
                      </a:cubicBezTo>
                      <a:cubicBezTo>
                        <a:pt x="351" y="50"/>
                        <a:pt x="4938" y="1629"/>
                        <a:pt x="2858" y="6391"/>
                      </a:cubicBezTo>
                      <a:cubicBezTo>
                        <a:pt x="2808" y="6491"/>
                        <a:pt x="2682" y="6542"/>
                        <a:pt x="2557" y="6491"/>
                      </a:cubicBezTo>
                      <a:cubicBezTo>
                        <a:pt x="2432" y="6441"/>
                        <a:pt x="2382" y="6316"/>
                        <a:pt x="2432" y="6191"/>
                      </a:cubicBezTo>
                      <a:cubicBezTo>
                        <a:pt x="4311" y="1905"/>
                        <a:pt x="201" y="476"/>
                        <a:pt x="20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36"/>
                <p:cNvSpPr/>
                <p:nvPr/>
              </p:nvSpPr>
              <p:spPr>
                <a:xfrm>
                  <a:off x="4808425" y="738750"/>
                  <a:ext cx="49525" cy="89000"/>
                </a:xfrm>
                <a:custGeom>
                  <a:avLst/>
                  <a:gdLst/>
                  <a:ahLst/>
                  <a:cxnLst/>
                  <a:rect l="l" t="t" r="r" b="b"/>
                  <a:pathLst>
                    <a:path w="1981" h="3560" extrusionOk="0">
                      <a:moveTo>
                        <a:pt x="101" y="426"/>
                      </a:moveTo>
                      <a:cubicBezTo>
                        <a:pt x="1" y="351"/>
                        <a:pt x="1" y="201"/>
                        <a:pt x="101" y="100"/>
                      </a:cubicBezTo>
                      <a:cubicBezTo>
                        <a:pt x="176" y="0"/>
                        <a:pt x="326" y="0"/>
                        <a:pt x="427" y="100"/>
                      </a:cubicBezTo>
                      <a:cubicBezTo>
                        <a:pt x="427" y="100"/>
                        <a:pt x="1981" y="1629"/>
                        <a:pt x="978" y="3409"/>
                      </a:cubicBezTo>
                      <a:cubicBezTo>
                        <a:pt x="928" y="3509"/>
                        <a:pt x="778" y="3559"/>
                        <a:pt x="677" y="3484"/>
                      </a:cubicBezTo>
                      <a:cubicBezTo>
                        <a:pt x="552" y="3434"/>
                        <a:pt x="527" y="3283"/>
                        <a:pt x="577" y="3183"/>
                      </a:cubicBezTo>
                      <a:cubicBezTo>
                        <a:pt x="1404" y="1704"/>
                        <a:pt x="101" y="426"/>
                        <a:pt x="10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36"/>
                <p:cNvSpPr/>
                <p:nvPr/>
              </p:nvSpPr>
              <p:spPr>
                <a:xfrm>
                  <a:off x="4774600" y="614050"/>
                  <a:ext cx="396000" cy="312050"/>
                </a:xfrm>
                <a:custGeom>
                  <a:avLst/>
                  <a:gdLst/>
                  <a:ahLst/>
                  <a:cxnLst/>
                  <a:rect l="l" t="t" r="r" b="b"/>
                  <a:pathLst>
                    <a:path w="15840" h="12482" extrusionOk="0">
                      <a:moveTo>
                        <a:pt x="10978" y="5690"/>
                      </a:moveTo>
                      <a:cubicBezTo>
                        <a:pt x="10978" y="5690"/>
                        <a:pt x="12281" y="4687"/>
                        <a:pt x="12131" y="3860"/>
                      </a:cubicBezTo>
                      <a:cubicBezTo>
                        <a:pt x="11980" y="3033"/>
                        <a:pt x="11604" y="1003"/>
                        <a:pt x="11604" y="1003"/>
                      </a:cubicBezTo>
                      <a:cubicBezTo>
                        <a:pt x="11604" y="1003"/>
                        <a:pt x="10877" y="301"/>
                        <a:pt x="11604" y="151"/>
                      </a:cubicBezTo>
                      <a:cubicBezTo>
                        <a:pt x="12306" y="1"/>
                        <a:pt x="12055" y="803"/>
                        <a:pt x="12055" y="928"/>
                      </a:cubicBezTo>
                      <a:cubicBezTo>
                        <a:pt x="12055" y="1053"/>
                        <a:pt x="12908" y="3334"/>
                        <a:pt x="12908" y="3334"/>
                      </a:cubicBezTo>
                      <a:lnTo>
                        <a:pt x="13359" y="3334"/>
                      </a:lnTo>
                      <a:cubicBezTo>
                        <a:pt x="13359" y="3334"/>
                        <a:pt x="14913" y="1204"/>
                        <a:pt x="14862" y="1053"/>
                      </a:cubicBezTo>
                      <a:cubicBezTo>
                        <a:pt x="14812" y="903"/>
                        <a:pt x="14812" y="301"/>
                        <a:pt x="15288" y="402"/>
                      </a:cubicBezTo>
                      <a:cubicBezTo>
                        <a:pt x="15765" y="502"/>
                        <a:pt x="15840" y="903"/>
                        <a:pt x="15539" y="1129"/>
                      </a:cubicBezTo>
                      <a:cubicBezTo>
                        <a:pt x="15263" y="1379"/>
                        <a:pt x="15163" y="1229"/>
                        <a:pt x="15138" y="1329"/>
                      </a:cubicBezTo>
                      <a:cubicBezTo>
                        <a:pt x="15088" y="1429"/>
                        <a:pt x="14211" y="3058"/>
                        <a:pt x="14161" y="3434"/>
                      </a:cubicBezTo>
                      <a:cubicBezTo>
                        <a:pt x="14111" y="3785"/>
                        <a:pt x="15013" y="3860"/>
                        <a:pt x="15288" y="4587"/>
                      </a:cubicBezTo>
                      <a:cubicBezTo>
                        <a:pt x="15564" y="5339"/>
                        <a:pt x="14812" y="5740"/>
                        <a:pt x="14612" y="6041"/>
                      </a:cubicBezTo>
                      <a:cubicBezTo>
                        <a:pt x="14411" y="6342"/>
                        <a:pt x="13684" y="7169"/>
                        <a:pt x="13584" y="7921"/>
                      </a:cubicBezTo>
                      <a:cubicBezTo>
                        <a:pt x="13484" y="8647"/>
                        <a:pt x="13985" y="9048"/>
                        <a:pt x="13008" y="9976"/>
                      </a:cubicBezTo>
                      <a:cubicBezTo>
                        <a:pt x="12030" y="10903"/>
                        <a:pt x="10351" y="10552"/>
                        <a:pt x="9198" y="10953"/>
                      </a:cubicBezTo>
                      <a:cubicBezTo>
                        <a:pt x="8070" y="11354"/>
                        <a:pt x="5890" y="11429"/>
                        <a:pt x="4286" y="11956"/>
                      </a:cubicBezTo>
                      <a:cubicBezTo>
                        <a:pt x="2707" y="12482"/>
                        <a:pt x="1980" y="12382"/>
                        <a:pt x="1253" y="12357"/>
                      </a:cubicBezTo>
                      <a:cubicBezTo>
                        <a:pt x="501" y="12307"/>
                        <a:pt x="0" y="12031"/>
                        <a:pt x="1454" y="11680"/>
                      </a:cubicBezTo>
                      <a:cubicBezTo>
                        <a:pt x="2882" y="11329"/>
                        <a:pt x="2832" y="10978"/>
                        <a:pt x="3709" y="10276"/>
                      </a:cubicBezTo>
                      <a:cubicBezTo>
                        <a:pt x="4612" y="9575"/>
                        <a:pt x="10025" y="5514"/>
                        <a:pt x="10978" y="56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36"/>
                <p:cNvSpPr/>
                <p:nvPr/>
              </p:nvSpPr>
              <p:spPr>
                <a:xfrm>
                  <a:off x="4781475" y="609675"/>
                  <a:ext cx="391650" cy="320825"/>
                </a:xfrm>
                <a:custGeom>
                  <a:avLst/>
                  <a:gdLst/>
                  <a:ahLst/>
                  <a:cxnLst/>
                  <a:rect l="l" t="t" r="r" b="b"/>
                  <a:pathLst>
                    <a:path w="15666" h="12833" extrusionOk="0">
                      <a:moveTo>
                        <a:pt x="14813" y="1153"/>
                      </a:moveTo>
                      <a:cubicBezTo>
                        <a:pt x="14813" y="1178"/>
                        <a:pt x="14813" y="1203"/>
                        <a:pt x="14813" y="1253"/>
                      </a:cubicBezTo>
                      <a:cubicBezTo>
                        <a:pt x="14838" y="1228"/>
                        <a:pt x="14888" y="1228"/>
                        <a:pt x="14913" y="1228"/>
                      </a:cubicBezTo>
                      <a:cubicBezTo>
                        <a:pt x="14963" y="1228"/>
                        <a:pt x="15013" y="1228"/>
                        <a:pt x="15114" y="1128"/>
                      </a:cubicBezTo>
                      <a:cubicBezTo>
                        <a:pt x="15164" y="1103"/>
                        <a:pt x="15189" y="1053"/>
                        <a:pt x="15214" y="1003"/>
                      </a:cubicBezTo>
                      <a:cubicBezTo>
                        <a:pt x="15214" y="1003"/>
                        <a:pt x="15214" y="978"/>
                        <a:pt x="15214" y="953"/>
                      </a:cubicBezTo>
                      <a:cubicBezTo>
                        <a:pt x="15214" y="953"/>
                        <a:pt x="15189" y="928"/>
                        <a:pt x="15189" y="902"/>
                      </a:cubicBezTo>
                      <a:cubicBezTo>
                        <a:pt x="15139" y="852"/>
                        <a:pt x="15064" y="827"/>
                        <a:pt x="14963" y="802"/>
                      </a:cubicBezTo>
                      <a:cubicBezTo>
                        <a:pt x="14938" y="777"/>
                        <a:pt x="14888" y="777"/>
                        <a:pt x="14888" y="802"/>
                      </a:cubicBezTo>
                      <a:cubicBezTo>
                        <a:pt x="14863" y="802"/>
                        <a:pt x="14863" y="802"/>
                        <a:pt x="14863" y="827"/>
                      </a:cubicBezTo>
                      <a:cubicBezTo>
                        <a:pt x="14838" y="852"/>
                        <a:pt x="14813" y="877"/>
                        <a:pt x="14813" y="902"/>
                      </a:cubicBezTo>
                      <a:cubicBezTo>
                        <a:pt x="14788" y="1003"/>
                        <a:pt x="14813" y="1103"/>
                        <a:pt x="14813" y="1153"/>
                      </a:cubicBezTo>
                      <a:close/>
                      <a:moveTo>
                        <a:pt x="11480" y="1028"/>
                      </a:moveTo>
                      <a:cubicBezTo>
                        <a:pt x="11505" y="1028"/>
                        <a:pt x="11530" y="1078"/>
                        <a:pt x="11555" y="1103"/>
                      </a:cubicBezTo>
                      <a:cubicBezTo>
                        <a:pt x="11555" y="1053"/>
                        <a:pt x="11555" y="1028"/>
                        <a:pt x="11555" y="953"/>
                      </a:cubicBezTo>
                      <a:cubicBezTo>
                        <a:pt x="11580" y="852"/>
                        <a:pt x="11605" y="702"/>
                        <a:pt x="11580" y="602"/>
                      </a:cubicBezTo>
                      <a:cubicBezTo>
                        <a:pt x="11580" y="552"/>
                        <a:pt x="11505" y="527"/>
                        <a:pt x="11379" y="552"/>
                      </a:cubicBezTo>
                      <a:cubicBezTo>
                        <a:pt x="11104" y="602"/>
                        <a:pt x="11429" y="978"/>
                        <a:pt x="11480" y="1028"/>
                      </a:cubicBezTo>
                      <a:close/>
                      <a:moveTo>
                        <a:pt x="12081" y="4010"/>
                      </a:moveTo>
                      <a:cubicBezTo>
                        <a:pt x="12232" y="4938"/>
                        <a:pt x="10953" y="5965"/>
                        <a:pt x="10853" y="6040"/>
                      </a:cubicBezTo>
                      <a:cubicBezTo>
                        <a:pt x="10803" y="6065"/>
                        <a:pt x="10753" y="6090"/>
                        <a:pt x="10678" y="6090"/>
                      </a:cubicBezTo>
                      <a:cubicBezTo>
                        <a:pt x="10377" y="6040"/>
                        <a:pt x="9500" y="6517"/>
                        <a:pt x="8422" y="7193"/>
                      </a:cubicBezTo>
                      <a:cubicBezTo>
                        <a:pt x="6517" y="8396"/>
                        <a:pt x="4161" y="10176"/>
                        <a:pt x="3585" y="10627"/>
                      </a:cubicBezTo>
                      <a:cubicBezTo>
                        <a:pt x="3359" y="10827"/>
                        <a:pt x="3184" y="10978"/>
                        <a:pt x="3033" y="11128"/>
                      </a:cubicBezTo>
                      <a:cubicBezTo>
                        <a:pt x="2607" y="11529"/>
                        <a:pt x="2332" y="11805"/>
                        <a:pt x="1229" y="12081"/>
                      </a:cubicBezTo>
                      <a:cubicBezTo>
                        <a:pt x="953" y="12131"/>
                        <a:pt x="753" y="12206"/>
                        <a:pt x="627" y="12256"/>
                      </a:cubicBezTo>
                      <a:cubicBezTo>
                        <a:pt x="728" y="12281"/>
                        <a:pt x="853" y="12281"/>
                        <a:pt x="978" y="12281"/>
                      </a:cubicBezTo>
                      <a:lnTo>
                        <a:pt x="1179" y="12306"/>
                      </a:lnTo>
                      <a:cubicBezTo>
                        <a:pt x="1830" y="12331"/>
                        <a:pt x="2532" y="12356"/>
                        <a:pt x="3936" y="11905"/>
                      </a:cubicBezTo>
                      <a:cubicBezTo>
                        <a:pt x="4813" y="11604"/>
                        <a:pt x="5815" y="11454"/>
                        <a:pt x="6768" y="11329"/>
                      </a:cubicBezTo>
                      <a:cubicBezTo>
                        <a:pt x="7595" y="11203"/>
                        <a:pt x="8347" y="11103"/>
                        <a:pt x="8848" y="10928"/>
                      </a:cubicBezTo>
                      <a:cubicBezTo>
                        <a:pt x="9299" y="10752"/>
                        <a:pt x="9825" y="10702"/>
                        <a:pt x="10352" y="10652"/>
                      </a:cubicBezTo>
                      <a:cubicBezTo>
                        <a:pt x="11154" y="10577"/>
                        <a:pt x="12006" y="10502"/>
                        <a:pt x="12582" y="9975"/>
                      </a:cubicBezTo>
                      <a:lnTo>
                        <a:pt x="12582" y="9975"/>
                      </a:lnTo>
                      <a:cubicBezTo>
                        <a:pt x="13184" y="9424"/>
                        <a:pt x="13134" y="9073"/>
                        <a:pt x="13084" y="8697"/>
                      </a:cubicBezTo>
                      <a:cubicBezTo>
                        <a:pt x="13059" y="8497"/>
                        <a:pt x="13034" y="8296"/>
                        <a:pt x="13084" y="8045"/>
                      </a:cubicBezTo>
                      <a:cubicBezTo>
                        <a:pt x="13184" y="7394"/>
                        <a:pt x="13685" y="6692"/>
                        <a:pt x="14011" y="6291"/>
                      </a:cubicBezTo>
                      <a:cubicBezTo>
                        <a:pt x="14061" y="6191"/>
                        <a:pt x="14136" y="6116"/>
                        <a:pt x="14161" y="6090"/>
                      </a:cubicBezTo>
                      <a:cubicBezTo>
                        <a:pt x="14211" y="5990"/>
                        <a:pt x="14312" y="5890"/>
                        <a:pt x="14412" y="5815"/>
                      </a:cubicBezTo>
                      <a:cubicBezTo>
                        <a:pt x="14638" y="5564"/>
                        <a:pt x="14963" y="5263"/>
                        <a:pt x="14788" y="4862"/>
                      </a:cubicBezTo>
                      <a:cubicBezTo>
                        <a:pt x="14663" y="4512"/>
                        <a:pt x="14362" y="4336"/>
                        <a:pt x="14136" y="4186"/>
                      </a:cubicBezTo>
                      <a:cubicBezTo>
                        <a:pt x="13836" y="4010"/>
                        <a:pt x="13610" y="3885"/>
                        <a:pt x="13660" y="3559"/>
                      </a:cubicBezTo>
                      <a:cubicBezTo>
                        <a:pt x="13685" y="3359"/>
                        <a:pt x="13936" y="2857"/>
                        <a:pt x="14161" y="2381"/>
                      </a:cubicBezTo>
                      <a:cubicBezTo>
                        <a:pt x="13735" y="3008"/>
                        <a:pt x="13259" y="3659"/>
                        <a:pt x="13259" y="3659"/>
                      </a:cubicBezTo>
                      <a:cubicBezTo>
                        <a:pt x="13234" y="3710"/>
                        <a:pt x="13159" y="3760"/>
                        <a:pt x="13084" y="3760"/>
                      </a:cubicBezTo>
                      <a:lnTo>
                        <a:pt x="12633" y="3760"/>
                      </a:lnTo>
                      <a:cubicBezTo>
                        <a:pt x="12532" y="3760"/>
                        <a:pt x="12457" y="3684"/>
                        <a:pt x="12407" y="3609"/>
                      </a:cubicBezTo>
                      <a:cubicBezTo>
                        <a:pt x="12407" y="3584"/>
                        <a:pt x="11705" y="1654"/>
                        <a:pt x="11580" y="1203"/>
                      </a:cubicBezTo>
                      <a:cubicBezTo>
                        <a:pt x="11630" y="1554"/>
                        <a:pt x="11956" y="3233"/>
                        <a:pt x="12081" y="4010"/>
                      </a:cubicBezTo>
                      <a:moveTo>
                        <a:pt x="10627" y="5614"/>
                      </a:moveTo>
                      <a:cubicBezTo>
                        <a:pt x="10878" y="5414"/>
                        <a:pt x="11730" y="4662"/>
                        <a:pt x="11630" y="4085"/>
                      </a:cubicBezTo>
                      <a:cubicBezTo>
                        <a:pt x="11505" y="3359"/>
                        <a:pt x="11179" y="1654"/>
                        <a:pt x="11104" y="1304"/>
                      </a:cubicBezTo>
                      <a:cubicBezTo>
                        <a:pt x="10928" y="1078"/>
                        <a:pt x="10302" y="301"/>
                        <a:pt x="11279" y="100"/>
                      </a:cubicBezTo>
                      <a:cubicBezTo>
                        <a:pt x="11780" y="0"/>
                        <a:pt x="11956" y="226"/>
                        <a:pt x="12031" y="527"/>
                      </a:cubicBezTo>
                      <a:cubicBezTo>
                        <a:pt x="12081" y="702"/>
                        <a:pt x="12031" y="902"/>
                        <a:pt x="12006" y="1028"/>
                      </a:cubicBezTo>
                      <a:cubicBezTo>
                        <a:pt x="12006" y="1078"/>
                        <a:pt x="12006" y="1078"/>
                        <a:pt x="12006" y="1078"/>
                      </a:cubicBezTo>
                      <a:cubicBezTo>
                        <a:pt x="12006" y="1178"/>
                        <a:pt x="12607" y="2782"/>
                        <a:pt x="12783" y="3283"/>
                      </a:cubicBezTo>
                      <a:lnTo>
                        <a:pt x="12958" y="3283"/>
                      </a:lnTo>
                      <a:cubicBezTo>
                        <a:pt x="13259" y="2882"/>
                        <a:pt x="14387" y="1329"/>
                        <a:pt x="14387" y="1304"/>
                      </a:cubicBezTo>
                      <a:cubicBezTo>
                        <a:pt x="14337" y="1203"/>
                        <a:pt x="14337" y="1003"/>
                        <a:pt x="14362" y="802"/>
                      </a:cubicBezTo>
                      <a:cubicBezTo>
                        <a:pt x="14387" y="727"/>
                        <a:pt x="14412" y="627"/>
                        <a:pt x="14487" y="552"/>
                      </a:cubicBezTo>
                      <a:cubicBezTo>
                        <a:pt x="14537" y="451"/>
                        <a:pt x="14638" y="401"/>
                        <a:pt x="14738" y="351"/>
                      </a:cubicBezTo>
                      <a:cubicBezTo>
                        <a:pt x="14838" y="326"/>
                        <a:pt x="14938" y="326"/>
                        <a:pt x="15064" y="351"/>
                      </a:cubicBezTo>
                      <a:cubicBezTo>
                        <a:pt x="15289" y="401"/>
                        <a:pt x="15440" y="501"/>
                        <a:pt x="15540" y="602"/>
                      </a:cubicBezTo>
                      <a:lnTo>
                        <a:pt x="15540" y="627"/>
                      </a:lnTo>
                      <a:cubicBezTo>
                        <a:pt x="15590" y="677"/>
                        <a:pt x="15640" y="777"/>
                        <a:pt x="15665" y="852"/>
                      </a:cubicBezTo>
                      <a:cubicBezTo>
                        <a:pt x="15665" y="928"/>
                        <a:pt x="15665" y="1028"/>
                        <a:pt x="15665" y="1103"/>
                      </a:cubicBezTo>
                      <a:cubicBezTo>
                        <a:pt x="15615" y="1253"/>
                        <a:pt x="15540" y="1379"/>
                        <a:pt x="15414" y="1479"/>
                      </a:cubicBezTo>
                      <a:lnTo>
                        <a:pt x="15414" y="1479"/>
                      </a:lnTo>
                      <a:cubicBezTo>
                        <a:pt x="15239" y="1629"/>
                        <a:pt x="15114" y="1679"/>
                        <a:pt x="15039" y="1679"/>
                      </a:cubicBezTo>
                      <a:cubicBezTo>
                        <a:pt x="14988" y="1755"/>
                        <a:pt x="14938" y="1880"/>
                        <a:pt x="14863" y="2005"/>
                      </a:cubicBezTo>
                      <a:cubicBezTo>
                        <a:pt x="14612" y="2507"/>
                        <a:pt x="14136" y="3409"/>
                        <a:pt x="14111" y="3634"/>
                      </a:cubicBezTo>
                      <a:cubicBezTo>
                        <a:pt x="14111" y="3634"/>
                        <a:pt x="14237" y="3710"/>
                        <a:pt x="14387" y="3810"/>
                      </a:cubicBezTo>
                      <a:cubicBezTo>
                        <a:pt x="14663" y="3985"/>
                        <a:pt x="15039" y="4211"/>
                        <a:pt x="15214" y="4687"/>
                      </a:cubicBezTo>
                      <a:cubicBezTo>
                        <a:pt x="15490" y="5389"/>
                        <a:pt x="15064" y="5815"/>
                        <a:pt x="14738" y="6141"/>
                      </a:cubicBezTo>
                      <a:cubicBezTo>
                        <a:pt x="14638" y="6216"/>
                        <a:pt x="14562" y="6291"/>
                        <a:pt x="14537" y="6341"/>
                      </a:cubicBezTo>
                      <a:cubicBezTo>
                        <a:pt x="14487" y="6416"/>
                        <a:pt x="14437" y="6491"/>
                        <a:pt x="14362" y="6567"/>
                      </a:cubicBezTo>
                      <a:cubicBezTo>
                        <a:pt x="14086" y="6943"/>
                        <a:pt x="13610" y="7569"/>
                        <a:pt x="13535" y="8121"/>
                      </a:cubicBezTo>
                      <a:cubicBezTo>
                        <a:pt x="13510" y="8296"/>
                        <a:pt x="13535" y="8471"/>
                        <a:pt x="13560" y="8647"/>
                      </a:cubicBezTo>
                      <a:cubicBezTo>
                        <a:pt x="13610" y="9148"/>
                        <a:pt x="13660" y="9599"/>
                        <a:pt x="12883" y="10326"/>
                      </a:cubicBezTo>
                      <a:cubicBezTo>
                        <a:pt x="12206" y="10953"/>
                        <a:pt x="11279" y="11028"/>
                        <a:pt x="10377" y="11128"/>
                      </a:cubicBezTo>
                      <a:cubicBezTo>
                        <a:pt x="9901" y="11178"/>
                        <a:pt x="9399" y="11203"/>
                        <a:pt x="8998" y="11354"/>
                      </a:cubicBezTo>
                      <a:cubicBezTo>
                        <a:pt x="8447" y="11554"/>
                        <a:pt x="7670" y="11654"/>
                        <a:pt x="6843" y="11780"/>
                      </a:cubicBezTo>
                      <a:cubicBezTo>
                        <a:pt x="5916" y="11930"/>
                        <a:pt x="4913" y="12055"/>
                        <a:pt x="4086" y="12331"/>
                      </a:cubicBezTo>
                      <a:cubicBezTo>
                        <a:pt x="2607" y="12832"/>
                        <a:pt x="1856" y="12807"/>
                        <a:pt x="1154" y="12757"/>
                      </a:cubicBezTo>
                      <a:lnTo>
                        <a:pt x="953" y="12757"/>
                      </a:lnTo>
                      <a:cubicBezTo>
                        <a:pt x="652" y="12732"/>
                        <a:pt x="377" y="12682"/>
                        <a:pt x="226" y="12582"/>
                      </a:cubicBezTo>
                      <a:cubicBezTo>
                        <a:pt x="101" y="12532"/>
                        <a:pt x="51" y="12431"/>
                        <a:pt x="26" y="12331"/>
                      </a:cubicBezTo>
                      <a:cubicBezTo>
                        <a:pt x="1" y="12206"/>
                        <a:pt x="51" y="12106"/>
                        <a:pt x="151" y="12005"/>
                      </a:cubicBezTo>
                      <a:cubicBezTo>
                        <a:pt x="302" y="11880"/>
                        <a:pt x="602" y="11755"/>
                        <a:pt x="1129" y="11629"/>
                      </a:cubicBezTo>
                      <a:cubicBezTo>
                        <a:pt x="2106" y="11379"/>
                        <a:pt x="2332" y="11153"/>
                        <a:pt x="2708" y="10802"/>
                      </a:cubicBezTo>
                      <a:cubicBezTo>
                        <a:pt x="2858" y="10652"/>
                        <a:pt x="3059" y="10476"/>
                        <a:pt x="3309" y="10276"/>
                      </a:cubicBezTo>
                      <a:cubicBezTo>
                        <a:pt x="3861" y="9825"/>
                        <a:pt x="6267" y="8020"/>
                        <a:pt x="8196" y="6792"/>
                      </a:cubicBezTo>
                      <a:cubicBezTo>
                        <a:pt x="9224" y="6141"/>
                        <a:pt x="10176" y="5639"/>
                        <a:pt x="10627" y="56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36"/>
                <p:cNvSpPr/>
                <p:nvPr/>
              </p:nvSpPr>
              <p:spPr>
                <a:xfrm>
                  <a:off x="5143025" y="636600"/>
                  <a:ext cx="16925" cy="14450"/>
                </a:xfrm>
                <a:custGeom>
                  <a:avLst/>
                  <a:gdLst/>
                  <a:ahLst/>
                  <a:cxnLst/>
                  <a:rect l="l" t="t" r="r" b="b"/>
                  <a:pathLst>
                    <a:path w="677" h="578" extrusionOk="0">
                      <a:moveTo>
                        <a:pt x="150" y="26"/>
                      </a:moveTo>
                      <a:cubicBezTo>
                        <a:pt x="176" y="151"/>
                        <a:pt x="201" y="277"/>
                        <a:pt x="351" y="302"/>
                      </a:cubicBezTo>
                      <a:cubicBezTo>
                        <a:pt x="426" y="327"/>
                        <a:pt x="526" y="302"/>
                        <a:pt x="627" y="327"/>
                      </a:cubicBezTo>
                      <a:cubicBezTo>
                        <a:pt x="677" y="327"/>
                        <a:pt x="677" y="402"/>
                        <a:pt x="652" y="427"/>
                      </a:cubicBezTo>
                      <a:cubicBezTo>
                        <a:pt x="401" y="577"/>
                        <a:pt x="0" y="302"/>
                        <a:pt x="100" y="26"/>
                      </a:cubicBezTo>
                      <a:cubicBezTo>
                        <a:pt x="100" y="1"/>
                        <a:pt x="125" y="1"/>
                        <a:pt x="15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36"/>
                <p:cNvSpPr/>
                <p:nvPr/>
              </p:nvSpPr>
              <p:spPr>
                <a:xfrm>
                  <a:off x="5154300" y="630350"/>
                  <a:ext cx="11925" cy="12550"/>
                </a:xfrm>
                <a:custGeom>
                  <a:avLst/>
                  <a:gdLst/>
                  <a:ahLst/>
                  <a:cxnLst/>
                  <a:rect l="l" t="t" r="r" b="b"/>
                  <a:pathLst>
                    <a:path w="477" h="502" extrusionOk="0">
                      <a:moveTo>
                        <a:pt x="201" y="0"/>
                      </a:moveTo>
                      <a:cubicBezTo>
                        <a:pt x="476" y="25"/>
                        <a:pt x="251" y="502"/>
                        <a:pt x="25" y="426"/>
                      </a:cubicBezTo>
                      <a:cubicBezTo>
                        <a:pt x="0" y="426"/>
                        <a:pt x="0" y="401"/>
                        <a:pt x="0" y="401"/>
                      </a:cubicBezTo>
                      <a:cubicBezTo>
                        <a:pt x="126" y="301"/>
                        <a:pt x="376" y="201"/>
                        <a:pt x="176" y="25"/>
                      </a:cubicBezTo>
                      <a:cubicBezTo>
                        <a:pt x="176" y="25"/>
                        <a:pt x="176"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36"/>
                <p:cNvSpPr/>
                <p:nvPr/>
              </p:nvSpPr>
              <p:spPr>
                <a:xfrm>
                  <a:off x="5064075" y="634100"/>
                  <a:ext cx="12550" cy="6925"/>
                </a:xfrm>
                <a:custGeom>
                  <a:avLst/>
                  <a:gdLst/>
                  <a:ahLst/>
                  <a:cxnLst/>
                  <a:rect l="l" t="t" r="r" b="b"/>
                  <a:pathLst>
                    <a:path w="502" h="277" extrusionOk="0">
                      <a:moveTo>
                        <a:pt x="476" y="1"/>
                      </a:moveTo>
                      <a:cubicBezTo>
                        <a:pt x="501" y="101"/>
                        <a:pt x="426" y="151"/>
                        <a:pt x="351" y="201"/>
                      </a:cubicBezTo>
                      <a:cubicBezTo>
                        <a:pt x="276" y="226"/>
                        <a:pt x="100" y="276"/>
                        <a:pt x="25" y="226"/>
                      </a:cubicBezTo>
                      <a:cubicBezTo>
                        <a:pt x="0" y="226"/>
                        <a:pt x="0" y="201"/>
                        <a:pt x="0" y="176"/>
                      </a:cubicBezTo>
                      <a:cubicBezTo>
                        <a:pt x="50" y="126"/>
                        <a:pt x="75" y="126"/>
                        <a:pt x="151" y="126"/>
                      </a:cubicBezTo>
                      <a:cubicBezTo>
                        <a:pt x="276" y="126"/>
                        <a:pt x="376" y="101"/>
                        <a:pt x="451" y="1"/>
                      </a:cubicBezTo>
                      <a:cubicBezTo>
                        <a:pt x="451" y="1"/>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36"/>
                <p:cNvSpPr/>
                <p:nvPr/>
              </p:nvSpPr>
              <p:spPr>
                <a:xfrm>
                  <a:off x="5065325" y="637225"/>
                  <a:ext cx="11925" cy="10700"/>
                </a:xfrm>
                <a:custGeom>
                  <a:avLst/>
                  <a:gdLst/>
                  <a:ahLst/>
                  <a:cxnLst/>
                  <a:rect l="l" t="t" r="r" b="b"/>
                  <a:pathLst>
                    <a:path w="477" h="428" extrusionOk="0">
                      <a:moveTo>
                        <a:pt x="451" y="76"/>
                      </a:moveTo>
                      <a:cubicBezTo>
                        <a:pt x="401" y="227"/>
                        <a:pt x="176" y="427"/>
                        <a:pt x="25" y="302"/>
                      </a:cubicBezTo>
                      <a:cubicBezTo>
                        <a:pt x="0" y="277"/>
                        <a:pt x="0" y="252"/>
                        <a:pt x="25" y="227"/>
                      </a:cubicBezTo>
                      <a:cubicBezTo>
                        <a:pt x="101" y="202"/>
                        <a:pt x="151" y="227"/>
                        <a:pt x="201" y="202"/>
                      </a:cubicBezTo>
                      <a:cubicBezTo>
                        <a:pt x="276" y="176"/>
                        <a:pt x="326" y="101"/>
                        <a:pt x="376" y="51"/>
                      </a:cubicBezTo>
                      <a:cubicBezTo>
                        <a:pt x="401" y="1"/>
                        <a:pt x="477" y="51"/>
                        <a:pt x="451" y="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36"/>
                <p:cNvSpPr/>
                <p:nvPr/>
              </p:nvSpPr>
              <p:spPr>
                <a:xfrm>
                  <a:off x="5144275" y="645375"/>
                  <a:ext cx="7525" cy="6925"/>
                </a:xfrm>
                <a:custGeom>
                  <a:avLst/>
                  <a:gdLst/>
                  <a:ahLst/>
                  <a:cxnLst/>
                  <a:rect l="l" t="t" r="r" b="b"/>
                  <a:pathLst>
                    <a:path w="301" h="277" extrusionOk="0">
                      <a:moveTo>
                        <a:pt x="25" y="26"/>
                      </a:moveTo>
                      <a:cubicBezTo>
                        <a:pt x="100" y="101"/>
                        <a:pt x="176" y="151"/>
                        <a:pt x="276" y="176"/>
                      </a:cubicBezTo>
                      <a:cubicBezTo>
                        <a:pt x="301" y="201"/>
                        <a:pt x="301" y="226"/>
                        <a:pt x="276" y="226"/>
                      </a:cubicBezTo>
                      <a:cubicBezTo>
                        <a:pt x="126" y="277"/>
                        <a:pt x="0" y="176"/>
                        <a:pt x="0" y="26"/>
                      </a:cubicBezTo>
                      <a:cubicBezTo>
                        <a:pt x="0" y="1"/>
                        <a:pt x="25" y="1"/>
                        <a:pt x="25"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36"/>
                <p:cNvSpPr/>
                <p:nvPr/>
              </p:nvSpPr>
              <p:spPr>
                <a:xfrm>
                  <a:off x="5084750" y="692375"/>
                  <a:ext cx="36975" cy="12550"/>
                </a:xfrm>
                <a:custGeom>
                  <a:avLst/>
                  <a:gdLst/>
                  <a:ahLst/>
                  <a:cxnLst/>
                  <a:rect l="l" t="t" r="r" b="b"/>
                  <a:pathLst>
                    <a:path w="1479" h="502" extrusionOk="0">
                      <a:moveTo>
                        <a:pt x="1479" y="276"/>
                      </a:moveTo>
                      <a:cubicBezTo>
                        <a:pt x="1278" y="326"/>
                        <a:pt x="1053" y="301"/>
                        <a:pt x="827" y="276"/>
                      </a:cubicBezTo>
                      <a:cubicBezTo>
                        <a:pt x="552" y="276"/>
                        <a:pt x="351" y="376"/>
                        <a:pt x="75" y="477"/>
                      </a:cubicBezTo>
                      <a:cubicBezTo>
                        <a:pt x="25" y="502"/>
                        <a:pt x="0" y="452"/>
                        <a:pt x="25" y="402"/>
                      </a:cubicBezTo>
                      <a:cubicBezTo>
                        <a:pt x="276" y="1"/>
                        <a:pt x="1103" y="101"/>
                        <a:pt x="1479" y="276"/>
                      </a:cubicBezTo>
                      <a:cubicBezTo>
                        <a:pt x="1479" y="276"/>
                        <a:pt x="1479" y="276"/>
                        <a:pt x="1479" y="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36"/>
                <p:cNvSpPr/>
                <p:nvPr/>
              </p:nvSpPr>
              <p:spPr>
                <a:xfrm>
                  <a:off x="5120450" y="746250"/>
                  <a:ext cx="37000" cy="15700"/>
                </a:xfrm>
                <a:custGeom>
                  <a:avLst/>
                  <a:gdLst/>
                  <a:ahLst/>
                  <a:cxnLst/>
                  <a:rect l="l" t="t" r="r" b="b"/>
                  <a:pathLst>
                    <a:path w="1480" h="628" extrusionOk="0">
                      <a:moveTo>
                        <a:pt x="26" y="602"/>
                      </a:moveTo>
                      <a:cubicBezTo>
                        <a:pt x="277" y="577"/>
                        <a:pt x="552" y="527"/>
                        <a:pt x="778" y="427"/>
                      </a:cubicBezTo>
                      <a:cubicBezTo>
                        <a:pt x="1028" y="327"/>
                        <a:pt x="1179" y="201"/>
                        <a:pt x="1379" y="26"/>
                      </a:cubicBezTo>
                      <a:cubicBezTo>
                        <a:pt x="1404" y="1"/>
                        <a:pt x="1429" y="26"/>
                        <a:pt x="1429" y="51"/>
                      </a:cubicBezTo>
                      <a:cubicBezTo>
                        <a:pt x="1480" y="277"/>
                        <a:pt x="1154" y="427"/>
                        <a:pt x="978" y="502"/>
                      </a:cubicBezTo>
                      <a:cubicBezTo>
                        <a:pt x="703" y="602"/>
                        <a:pt x="352" y="627"/>
                        <a:pt x="26" y="627"/>
                      </a:cubicBezTo>
                      <a:cubicBezTo>
                        <a:pt x="1" y="627"/>
                        <a:pt x="1" y="602"/>
                        <a:pt x="26" y="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36"/>
                <p:cNvSpPr/>
                <p:nvPr/>
              </p:nvSpPr>
              <p:spPr>
                <a:xfrm>
                  <a:off x="4829100" y="804525"/>
                  <a:ext cx="286375" cy="100275"/>
                </a:xfrm>
                <a:custGeom>
                  <a:avLst/>
                  <a:gdLst/>
                  <a:ahLst/>
                  <a:cxnLst/>
                  <a:rect l="l" t="t" r="r" b="b"/>
                  <a:pathLst>
                    <a:path w="11455" h="4011" extrusionOk="0">
                      <a:moveTo>
                        <a:pt x="11454" y="51"/>
                      </a:moveTo>
                      <a:cubicBezTo>
                        <a:pt x="11354" y="402"/>
                        <a:pt x="11254" y="753"/>
                        <a:pt x="11003" y="1028"/>
                      </a:cubicBezTo>
                      <a:cubicBezTo>
                        <a:pt x="10928" y="1129"/>
                        <a:pt x="10652" y="1179"/>
                        <a:pt x="10552" y="1229"/>
                      </a:cubicBezTo>
                      <a:cubicBezTo>
                        <a:pt x="10276" y="1304"/>
                        <a:pt x="10126" y="1755"/>
                        <a:pt x="9926" y="1981"/>
                      </a:cubicBezTo>
                      <a:cubicBezTo>
                        <a:pt x="9775" y="2156"/>
                        <a:pt x="9449" y="2106"/>
                        <a:pt x="9249" y="2081"/>
                      </a:cubicBezTo>
                      <a:cubicBezTo>
                        <a:pt x="8722" y="2031"/>
                        <a:pt x="8296" y="2231"/>
                        <a:pt x="7870" y="2482"/>
                      </a:cubicBezTo>
                      <a:cubicBezTo>
                        <a:pt x="7620" y="2632"/>
                        <a:pt x="7720" y="2607"/>
                        <a:pt x="7419" y="2607"/>
                      </a:cubicBezTo>
                      <a:cubicBezTo>
                        <a:pt x="6893" y="2632"/>
                        <a:pt x="7219" y="2131"/>
                        <a:pt x="6316" y="2733"/>
                      </a:cubicBezTo>
                      <a:cubicBezTo>
                        <a:pt x="6066" y="2883"/>
                        <a:pt x="5915" y="2983"/>
                        <a:pt x="5615" y="3058"/>
                      </a:cubicBezTo>
                      <a:cubicBezTo>
                        <a:pt x="5389" y="3134"/>
                        <a:pt x="5113" y="3083"/>
                        <a:pt x="4863" y="3058"/>
                      </a:cubicBezTo>
                      <a:cubicBezTo>
                        <a:pt x="4311" y="3008"/>
                        <a:pt x="3885" y="3259"/>
                        <a:pt x="3434" y="3535"/>
                      </a:cubicBezTo>
                      <a:cubicBezTo>
                        <a:pt x="2908" y="3835"/>
                        <a:pt x="2331" y="3409"/>
                        <a:pt x="1780" y="3710"/>
                      </a:cubicBezTo>
                      <a:cubicBezTo>
                        <a:pt x="1179" y="4011"/>
                        <a:pt x="778" y="3735"/>
                        <a:pt x="101" y="3885"/>
                      </a:cubicBezTo>
                      <a:cubicBezTo>
                        <a:pt x="26" y="3885"/>
                        <a:pt x="1" y="3785"/>
                        <a:pt x="76" y="3785"/>
                      </a:cubicBezTo>
                      <a:cubicBezTo>
                        <a:pt x="753" y="3710"/>
                        <a:pt x="1229" y="3810"/>
                        <a:pt x="1880" y="3484"/>
                      </a:cubicBezTo>
                      <a:cubicBezTo>
                        <a:pt x="2432" y="3209"/>
                        <a:pt x="2933" y="3610"/>
                        <a:pt x="3534" y="3284"/>
                      </a:cubicBezTo>
                      <a:cubicBezTo>
                        <a:pt x="3986" y="3058"/>
                        <a:pt x="4337" y="2908"/>
                        <a:pt x="4863" y="2908"/>
                      </a:cubicBezTo>
                      <a:cubicBezTo>
                        <a:pt x="5314" y="2908"/>
                        <a:pt x="5540" y="3033"/>
                        <a:pt x="6016" y="2758"/>
                      </a:cubicBezTo>
                      <a:cubicBezTo>
                        <a:pt x="6266" y="2632"/>
                        <a:pt x="6417" y="2482"/>
                        <a:pt x="6692" y="2382"/>
                      </a:cubicBezTo>
                      <a:cubicBezTo>
                        <a:pt x="6768" y="2357"/>
                        <a:pt x="6868" y="2357"/>
                        <a:pt x="6943" y="2382"/>
                      </a:cubicBezTo>
                      <a:cubicBezTo>
                        <a:pt x="7394" y="2457"/>
                        <a:pt x="7795" y="2357"/>
                        <a:pt x="8121" y="2056"/>
                      </a:cubicBezTo>
                      <a:cubicBezTo>
                        <a:pt x="8321" y="1880"/>
                        <a:pt x="8597" y="1830"/>
                        <a:pt x="8848" y="1880"/>
                      </a:cubicBezTo>
                      <a:cubicBezTo>
                        <a:pt x="9249" y="1931"/>
                        <a:pt x="9775" y="2131"/>
                        <a:pt x="10051" y="1555"/>
                      </a:cubicBezTo>
                      <a:cubicBezTo>
                        <a:pt x="10126" y="1404"/>
                        <a:pt x="10176" y="1279"/>
                        <a:pt x="10301" y="1179"/>
                      </a:cubicBezTo>
                      <a:cubicBezTo>
                        <a:pt x="10427" y="1104"/>
                        <a:pt x="10602" y="1078"/>
                        <a:pt x="10728" y="1028"/>
                      </a:cubicBezTo>
                      <a:cubicBezTo>
                        <a:pt x="11154" y="928"/>
                        <a:pt x="11229" y="377"/>
                        <a:pt x="11404" y="51"/>
                      </a:cubicBezTo>
                      <a:cubicBezTo>
                        <a:pt x="11429" y="1"/>
                        <a:pt x="11454" y="26"/>
                        <a:pt x="11454"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36"/>
                <p:cNvSpPr/>
                <p:nvPr/>
              </p:nvSpPr>
              <p:spPr>
                <a:xfrm>
                  <a:off x="4884875" y="800775"/>
                  <a:ext cx="650" cy="1900"/>
                </a:xfrm>
                <a:custGeom>
                  <a:avLst/>
                  <a:gdLst/>
                  <a:ahLst/>
                  <a:cxnLst/>
                  <a:rect l="l" t="t" r="r" b="b"/>
                  <a:pathLst>
                    <a:path w="26" h="76" extrusionOk="0">
                      <a:moveTo>
                        <a:pt x="25" y="25"/>
                      </a:moveTo>
                      <a:cubicBezTo>
                        <a:pt x="25" y="25"/>
                        <a:pt x="25" y="51"/>
                        <a:pt x="25" y="51"/>
                      </a:cubicBezTo>
                      <a:cubicBezTo>
                        <a:pt x="25" y="76"/>
                        <a:pt x="25" y="76"/>
                        <a:pt x="25" y="51"/>
                      </a:cubicBezTo>
                      <a:cubicBezTo>
                        <a:pt x="0" y="51"/>
                        <a:pt x="0" y="25"/>
                        <a:pt x="0" y="25"/>
                      </a:cubicBezTo>
                      <a:cubicBezTo>
                        <a:pt x="0" y="0"/>
                        <a:pt x="25" y="0"/>
                        <a:pt x="25"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36"/>
                <p:cNvSpPr/>
                <p:nvPr/>
              </p:nvSpPr>
              <p:spPr>
                <a:xfrm>
                  <a:off x="5042125" y="732475"/>
                  <a:ext cx="41400" cy="27600"/>
                </a:xfrm>
                <a:custGeom>
                  <a:avLst/>
                  <a:gdLst/>
                  <a:ahLst/>
                  <a:cxnLst/>
                  <a:rect l="l" t="t" r="r" b="b"/>
                  <a:pathLst>
                    <a:path w="1656" h="1104" extrusionOk="0">
                      <a:moveTo>
                        <a:pt x="1630" y="1"/>
                      </a:moveTo>
                      <a:cubicBezTo>
                        <a:pt x="1530" y="326"/>
                        <a:pt x="1279" y="552"/>
                        <a:pt x="1003" y="727"/>
                      </a:cubicBezTo>
                      <a:cubicBezTo>
                        <a:pt x="753" y="903"/>
                        <a:pt x="352" y="1103"/>
                        <a:pt x="51" y="1028"/>
                      </a:cubicBezTo>
                      <a:cubicBezTo>
                        <a:pt x="1" y="1003"/>
                        <a:pt x="1" y="928"/>
                        <a:pt x="51" y="903"/>
                      </a:cubicBezTo>
                      <a:cubicBezTo>
                        <a:pt x="327" y="777"/>
                        <a:pt x="628" y="777"/>
                        <a:pt x="928" y="602"/>
                      </a:cubicBezTo>
                      <a:cubicBezTo>
                        <a:pt x="1204" y="477"/>
                        <a:pt x="1430" y="251"/>
                        <a:pt x="1630" y="1"/>
                      </a:cubicBezTo>
                      <a:cubicBezTo>
                        <a:pt x="1630" y="1"/>
                        <a:pt x="1655" y="1"/>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36"/>
                <p:cNvSpPr/>
                <p:nvPr/>
              </p:nvSpPr>
              <p:spPr>
                <a:xfrm>
                  <a:off x="5000775" y="769450"/>
                  <a:ext cx="43275" cy="26325"/>
                </a:xfrm>
                <a:custGeom>
                  <a:avLst/>
                  <a:gdLst/>
                  <a:ahLst/>
                  <a:cxnLst/>
                  <a:rect l="l" t="t" r="r" b="b"/>
                  <a:pathLst>
                    <a:path w="1731" h="1053" extrusionOk="0">
                      <a:moveTo>
                        <a:pt x="1730" y="0"/>
                      </a:moveTo>
                      <a:cubicBezTo>
                        <a:pt x="1429" y="151"/>
                        <a:pt x="1154" y="301"/>
                        <a:pt x="878" y="476"/>
                      </a:cubicBezTo>
                      <a:cubicBezTo>
                        <a:pt x="602" y="652"/>
                        <a:pt x="352" y="877"/>
                        <a:pt x="76" y="1053"/>
                      </a:cubicBezTo>
                      <a:cubicBezTo>
                        <a:pt x="51" y="1053"/>
                        <a:pt x="1" y="1028"/>
                        <a:pt x="26" y="1003"/>
                      </a:cubicBezTo>
                      <a:cubicBezTo>
                        <a:pt x="452" y="552"/>
                        <a:pt x="1104" y="126"/>
                        <a:pt x="1730" y="0"/>
                      </a:cubicBezTo>
                      <a:cubicBezTo>
                        <a:pt x="1730" y="0"/>
                        <a:pt x="1730" y="0"/>
                        <a:pt x="1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36"/>
                <p:cNvSpPr/>
                <p:nvPr/>
              </p:nvSpPr>
              <p:spPr>
                <a:xfrm>
                  <a:off x="4931225" y="815800"/>
                  <a:ext cx="30725" cy="23225"/>
                </a:xfrm>
                <a:custGeom>
                  <a:avLst/>
                  <a:gdLst/>
                  <a:ahLst/>
                  <a:cxnLst/>
                  <a:rect l="l" t="t" r="r" b="b"/>
                  <a:pathLst>
                    <a:path w="1229" h="929" extrusionOk="0">
                      <a:moveTo>
                        <a:pt x="1229" y="51"/>
                      </a:moveTo>
                      <a:cubicBezTo>
                        <a:pt x="1104" y="252"/>
                        <a:pt x="928" y="377"/>
                        <a:pt x="753" y="527"/>
                      </a:cubicBezTo>
                      <a:cubicBezTo>
                        <a:pt x="527" y="653"/>
                        <a:pt x="302" y="828"/>
                        <a:pt x="51" y="903"/>
                      </a:cubicBezTo>
                      <a:cubicBezTo>
                        <a:pt x="26" y="928"/>
                        <a:pt x="1" y="903"/>
                        <a:pt x="26" y="878"/>
                      </a:cubicBezTo>
                      <a:cubicBezTo>
                        <a:pt x="352" y="527"/>
                        <a:pt x="903" y="427"/>
                        <a:pt x="1179" y="26"/>
                      </a:cubicBezTo>
                      <a:cubicBezTo>
                        <a:pt x="1204" y="1"/>
                        <a:pt x="1229" y="26"/>
                        <a:pt x="1229"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36"/>
                <p:cNvSpPr/>
                <p:nvPr/>
              </p:nvSpPr>
              <p:spPr>
                <a:xfrm>
                  <a:off x="4809050" y="899775"/>
                  <a:ext cx="37000" cy="8175"/>
                </a:xfrm>
                <a:custGeom>
                  <a:avLst/>
                  <a:gdLst/>
                  <a:ahLst/>
                  <a:cxnLst/>
                  <a:rect l="l" t="t" r="r" b="b"/>
                  <a:pathLst>
                    <a:path w="1480" h="327" extrusionOk="0">
                      <a:moveTo>
                        <a:pt x="1479" y="326"/>
                      </a:moveTo>
                      <a:cubicBezTo>
                        <a:pt x="1229" y="326"/>
                        <a:pt x="1003" y="301"/>
                        <a:pt x="753" y="276"/>
                      </a:cubicBezTo>
                      <a:cubicBezTo>
                        <a:pt x="502" y="251"/>
                        <a:pt x="276" y="326"/>
                        <a:pt x="26" y="326"/>
                      </a:cubicBezTo>
                      <a:cubicBezTo>
                        <a:pt x="1" y="326"/>
                        <a:pt x="1" y="301"/>
                        <a:pt x="26" y="276"/>
                      </a:cubicBezTo>
                      <a:cubicBezTo>
                        <a:pt x="402" y="0"/>
                        <a:pt x="1053" y="226"/>
                        <a:pt x="1479" y="301"/>
                      </a:cubicBezTo>
                      <a:cubicBezTo>
                        <a:pt x="1479" y="301"/>
                        <a:pt x="1479" y="326"/>
                        <a:pt x="1479" y="3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36"/>
                <p:cNvSpPr/>
                <p:nvPr/>
              </p:nvSpPr>
              <p:spPr>
                <a:xfrm>
                  <a:off x="4797150" y="824575"/>
                  <a:ext cx="313925" cy="94025"/>
                </a:xfrm>
                <a:custGeom>
                  <a:avLst/>
                  <a:gdLst/>
                  <a:ahLst/>
                  <a:cxnLst/>
                  <a:rect l="l" t="t" r="r" b="b"/>
                  <a:pathLst>
                    <a:path w="12557" h="3761" extrusionOk="0">
                      <a:moveTo>
                        <a:pt x="11830" y="427"/>
                      </a:moveTo>
                      <a:cubicBezTo>
                        <a:pt x="11554" y="502"/>
                        <a:pt x="11404" y="953"/>
                        <a:pt x="11204" y="1179"/>
                      </a:cubicBezTo>
                      <a:cubicBezTo>
                        <a:pt x="11053" y="1354"/>
                        <a:pt x="10727" y="1304"/>
                        <a:pt x="10527" y="1279"/>
                      </a:cubicBezTo>
                      <a:cubicBezTo>
                        <a:pt x="10000" y="1229"/>
                        <a:pt x="9574" y="1429"/>
                        <a:pt x="9148" y="1680"/>
                      </a:cubicBezTo>
                      <a:cubicBezTo>
                        <a:pt x="8898" y="1830"/>
                        <a:pt x="8998" y="1805"/>
                        <a:pt x="8697" y="1805"/>
                      </a:cubicBezTo>
                      <a:cubicBezTo>
                        <a:pt x="8171" y="1830"/>
                        <a:pt x="8497" y="1329"/>
                        <a:pt x="7594" y="1931"/>
                      </a:cubicBezTo>
                      <a:cubicBezTo>
                        <a:pt x="7344" y="2081"/>
                        <a:pt x="7193" y="2181"/>
                        <a:pt x="6893" y="2256"/>
                      </a:cubicBezTo>
                      <a:cubicBezTo>
                        <a:pt x="6667" y="2332"/>
                        <a:pt x="6391" y="2281"/>
                        <a:pt x="6141" y="2256"/>
                      </a:cubicBezTo>
                      <a:cubicBezTo>
                        <a:pt x="5589" y="2206"/>
                        <a:pt x="5163" y="2457"/>
                        <a:pt x="4712" y="2733"/>
                      </a:cubicBezTo>
                      <a:cubicBezTo>
                        <a:pt x="4186" y="3033"/>
                        <a:pt x="3609" y="2607"/>
                        <a:pt x="3058" y="2908"/>
                      </a:cubicBezTo>
                      <a:cubicBezTo>
                        <a:pt x="2582" y="3159"/>
                        <a:pt x="2231" y="3033"/>
                        <a:pt x="1780" y="3033"/>
                      </a:cubicBezTo>
                      <a:cubicBezTo>
                        <a:pt x="1705" y="3083"/>
                        <a:pt x="1579" y="3159"/>
                        <a:pt x="1454" y="3209"/>
                      </a:cubicBezTo>
                      <a:cubicBezTo>
                        <a:pt x="1630" y="3234"/>
                        <a:pt x="1805" y="3284"/>
                        <a:pt x="1955" y="3309"/>
                      </a:cubicBezTo>
                      <a:cubicBezTo>
                        <a:pt x="1955" y="3309"/>
                        <a:pt x="1955" y="3334"/>
                        <a:pt x="1955" y="3334"/>
                      </a:cubicBezTo>
                      <a:cubicBezTo>
                        <a:pt x="1705" y="3334"/>
                        <a:pt x="1479" y="3309"/>
                        <a:pt x="1229" y="3284"/>
                      </a:cubicBezTo>
                      <a:cubicBezTo>
                        <a:pt x="1053" y="3359"/>
                        <a:pt x="853" y="3409"/>
                        <a:pt x="602" y="3485"/>
                      </a:cubicBezTo>
                      <a:cubicBezTo>
                        <a:pt x="326" y="3535"/>
                        <a:pt x="126" y="3610"/>
                        <a:pt x="0" y="3660"/>
                      </a:cubicBezTo>
                      <a:cubicBezTo>
                        <a:pt x="101" y="3685"/>
                        <a:pt x="226" y="3685"/>
                        <a:pt x="351" y="3685"/>
                      </a:cubicBezTo>
                      <a:lnTo>
                        <a:pt x="552" y="3710"/>
                      </a:lnTo>
                      <a:cubicBezTo>
                        <a:pt x="1203" y="3735"/>
                        <a:pt x="1905" y="3760"/>
                        <a:pt x="3309" y="3309"/>
                      </a:cubicBezTo>
                      <a:cubicBezTo>
                        <a:pt x="4186" y="3008"/>
                        <a:pt x="5188" y="2858"/>
                        <a:pt x="6141" y="2733"/>
                      </a:cubicBezTo>
                      <a:cubicBezTo>
                        <a:pt x="6968" y="2607"/>
                        <a:pt x="7720" y="2507"/>
                        <a:pt x="8221" y="2332"/>
                      </a:cubicBezTo>
                      <a:cubicBezTo>
                        <a:pt x="8672" y="2156"/>
                        <a:pt x="9198" y="2106"/>
                        <a:pt x="9725" y="2056"/>
                      </a:cubicBezTo>
                      <a:cubicBezTo>
                        <a:pt x="10527" y="1981"/>
                        <a:pt x="11379" y="1906"/>
                        <a:pt x="11955" y="1379"/>
                      </a:cubicBezTo>
                      <a:cubicBezTo>
                        <a:pt x="12557" y="828"/>
                        <a:pt x="12507" y="477"/>
                        <a:pt x="12457" y="101"/>
                      </a:cubicBezTo>
                      <a:cubicBezTo>
                        <a:pt x="12457" y="76"/>
                        <a:pt x="12457" y="26"/>
                        <a:pt x="12457" y="1"/>
                      </a:cubicBezTo>
                      <a:cubicBezTo>
                        <a:pt x="12407" y="76"/>
                        <a:pt x="12356" y="151"/>
                        <a:pt x="12281" y="226"/>
                      </a:cubicBezTo>
                      <a:cubicBezTo>
                        <a:pt x="12206" y="327"/>
                        <a:pt x="11930" y="377"/>
                        <a:pt x="11830" y="427"/>
                      </a:cubicBezTo>
                      <a:close/>
                      <a:moveTo>
                        <a:pt x="11955" y="1379"/>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020347544"/>
      </p:ext>
    </p:extLst>
  </p:cSld>
  <p:clrMapOvr>
    <a:masterClrMapping/>
  </p:clrMapOvr>
</p:sld>
</file>

<file path=ppt/theme/theme1.xml><?xml version="1.0" encoding="utf-8"?>
<a:theme xmlns:a="http://schemas.openxmlformats.org/drawingml/2006/main" name="Fall Backgrounds Personal Organizer for College by Slidesgo">
  <a:themeElements>
    <a:clrScheme name="Simple Light">
      <a:dk1>
        <a:srgbClr val="F9E6D4"/>
      </a:dk1>
      <a:lt1>
        <a:srgbClr val="6D4835"/>
      </a:lt1>
      <a:dk2>
        <a:srgbClr val="49352B"/>
      </a:dk2>
      <a:lt2>
        <a:srgbClr val="EE6D4E"/>
      </a:lt2>
      <a:accent1>
        <a:srgbClr val="DE851F"/>
      </a:accent1>
      <a:accent2>
        <a:srgbClr val="F7A949"/>
      </a:accent2>
      <a:accent3>
        <a:srgbClr val="A4834E"/>
      </a:accent3>
      <a:accent4>
        <a:srgbClr val="DCDBC7"/>
      </a:accent4>
      <a:accent5>
        <a:srgbClr val="FFFFFF"/>
      </a:accent5>
      <a:accent6>
        <a:srgbClr val="FFFFFF"/>
      </a:accent6>
      <a:hlink>
        <a:srgbClr val="4935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473</Words>
  <Application>Microsoft Office PowerPoint</Application>
  <PresentationFormat>On-screen Show (16:9)</PresentationFormat>
  <Paragraphs>50</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Baloo Tammudu 2</vt:lpstr>
      <vt:lpstr>Bebas Neue</vt:lpstr>
      <vt:lpstr>Titan One</vt:lpstr>
      <vt:lpstr>Arial</vt:lpstr>
      <vt:lpstr>Fall Backgrounds Personal Organizer for College by Slidesgo</vt:lpstr>
      <vt:lpstr>HOSA November General Meeting</vt:lpstr>
      <vt:lpstr>Join the Remind!</vt:lpstr>
      <vt:lpstr>Follow us on Instagram!</vt:lpstr>
      <vt:lpstr>T-Shirt Sales</vt:lpstr>
      <vt:lpstr>HOSA Week!</vt:lpstr>
      <vt:lpstr>Regionals Date</vt:lpstr>
      <vt:lpstr>Regionals Testing</vt:lpstr>
      <vt:lpstr>Competition Fees</vt:lpstr>
      <vt:lpstr>Competition Meetings</vt:lpstr>
      <vt:lpstr>Kimberly Home Ornament Making</vt:lpstr>
      <vt:lpstr>Kimberly Home Donations</vt:lpstr>
      <vt:lpstr>Kimberly Home Celebration</vt:lpstr>
      <vt:lpstr>Points Reminder</vt:lpstr>
      <vt:lpstr>HOSA Pins</vt:lpstr>
      <vt:lpstr>Next Meeting: December 14th</vt:lpstr>
      <vt:lpstr>Attendance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HOSA November General Meeting</dc:title>
  <dc:creator>Stanford Harmoni</dc:creator>
  <cp:lastModifiedBy>Stanford Harmoni</cp:lastModifiedBy>
  <cp:revision>1</cp:revision>
  <dcterms:modified xsi:type="dcterms:W3CDTF">2022-11-09T17:09:01Z</dcterms:modified>
</cp:coreProperties>
</file>